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50"/>
  </p:notesMasterIdLst>
  <p:handoutMasterIdLst>
    <p:handoutMasterId r:id="rId51"/>
  </p:handoutMasterIdLst>
  <p:sldIdLst>
    <p:sldId id="256" r:id="rId3"/>
    <p:sldId id="258" r:id="rId4"/>
    <p:sldId id="259" r:id="rId5"/>
    <p:sldId id="264" r:id="rId6"/>
    <p:sldId id="274" r:id="rId7"/>
    <p:sldId id="266" r:id="rId8"/>
    <p:sldId id="262" r:id="rId9"/>
    <p:sldId id="267" r:id="rId10"/>
    <p:sldId id="307" r:id="rId11"/>
    <p:sldId id="308" r:id="rId12"/>
    <p:sldId id="309" r:id="rId13"/>
    <p:sldId id="310" r:id="rId14"/>
    <p:sldId id="311" r:id="rId15"/>
    <p:sldId id="272" r:id="rId16"/>
    <p:sldId id="273"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Lst>
  <p:sldSz cx="9144000" cy="5143500" type="screen16x9"/>
  <p:notesSz cx="6858000" cy="9144000"/>
  <p:embeddedFontLst>
    <p:embeddedFont>
      <p:font typeface="Amatic SC" panose="00000500000000000000" pitchFamily="2" charset="-79"/>
      <p:regular r:id="rId52"/>
      <p:bold r:id="rId53"/>
    </p:embeddedFont>
    <p:embeddedFont>
      <p:font typeface="Bebas Neue" panose="020B0606020202050201" pitchFamily="34" charset="-18"/>
      <p:regular r:id="rId54"/>
    </p:embeddedFont>
    <p:embeddedFont>
      <p:font typeface="Calibri" panose="020F0502020204030204" pitchFamily="34" charset="0"/>
      <p:regular r:id="rId55"/>
      <p:bold r:id="rId56"/>
      <p:italic r:id="rId57"/>
      <p:boldItalic r:id="rId58"/>
    </p:embeddedFont>
    <p:embeddedFont>
      <p:font typeface="Domine" panose="020B0604020202020204" charset="0"/>
      <p:regular r:id="rId59"/>
      <p:bold r:id="rId60"/>
    </p:embeddedFont>
    <p:embeddedFont>
      <p:font typeface="Proxima Nova" panose="020B0604020202020204" charset="0"/>
      <p:regular r:id="rId61"/>
      <p:bold r:id="rId62"/>
      <p:italic r:id="rId63"/>
      <p:boldItalic r:id="rId64"/>
    </p:embeddedFont>
    <p:embeddedFont>
      <p:font typeface="Proxima Nova Semibold" panose="020B0604020202020204" charset="0"/>
      <p:regular r:id="rId65"/>
      <p:bold r:id="rId66"/>
      <p:boldItalic r:id="rId67"/>
    </p:embeddedFont>
    <p:embeddedFont>
      <p:font typeface="Roboto" panose="02000000000000000000" pitchFamily="2"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AD286E-8E3C-48BA-B54A-A597DF256D0E}">
  <a:tblStyle styleId="{81AD286E-8E3C-48BA-B54A-A597DF256D0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537" autoAdjust="0"/>
  </p:normalViewPr>
  <p:slideViewPr>
    <p:cSldViewPr snapToGrid="0">
      <p:cViewPr varScale="1">
        <p:scale>
          <a:sx n="141" d="100"/>
          <a:sy n="141" d="100"/>
        </p:scale>
        <p:origin x="1710" y="102"/>
      </p:cViewPr>
      <p:guideLst/>
    </p:cSldViewPr>
  </p:slideViewPr>
  <p:notesTextViewPr>
    <p:cViewPr>
      <p:scale>
        <a:sx n="1" d="1"/>
        <a:sy n="1" d="1"/>
      </p:scale>
      <p:origin x="0" y="0"/>
    </p:cViewPr>
  </p:notesTextViewPr>
  <p:notesViewPr>
    <p:cSldViewPr snapToGrid="0">
      <p:cViewPr varScale="1">
        <p:scale>
          <a:sx n="87" d="100"/>
          <a:sy n="87" d="100"/>
        </p:scale>
        <p:origin x="5760"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handoutMaster" Target="handoutMasters/handoutMaster1.xml"/><Relationship Id="rId72"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4.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20B375A7-B771-4941-E36E-81E851DCE8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a:extLst>
              <a:ext uri="{FF2B5EF4-FFF2-40B4-BE49-F238E27FC236}">
                <a16:creationId xmlns:a16="http://schemas.microsoft.com/office/drawing/2014/main" id="{F2D8C0AD-7224-9C93-4815-D4EB0A57FB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1F0A42-248B-4537-92F7-DC2AEF655176}" type="datetimeFigureOut">
              <a:rPr lang="hu-HU" smtClean="0"/>
              <a:t>2022. 12. 11.</a:t>
            </a:fld>
            <a:endParaRPr lang="hu-HU"/>
          </a:p>
        </p:txBody>
      </p:sp>
      <p:sp>
        <p:nvSpPr>
          <p:cNvPr id="4" name="Élőláb helye 3">
            <a:extLst>
              <a:ext uri="{FF2B5EF4-FFF2-40B4-BE49-F238E27FC236}">
                <a16:creationId xmlns:a16="http://schemas.microsoft.com/office/drawing/2014/main" id="{08C585AA-2C24-DC6C-7028-D21DBD73054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5" name="Dia számának helye 4">
            <a:extLst>
              <a:ext uri="{FF2B5EF4-FFF2-40B4-BE49-F238E27FC236}">
                <a16:creationId xmlns:a16="http://schemas.microsoft.com/office/drawing/2014/main" id="{3FB078D8-7F21-24FF-F37A-2EA8730D10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F4B454-42E1-415E-A151-F16A4A3F48FC}" type="slidenum">
              <a:rPr lang="hu-HU" smtClean="0"/>
              <a:t>‹#›</a:t>
            </a:fld>
            <a:endParaRPr lang="hu-HU"/>
          </a:p>
        </p:txBody>
      </p:sp>
    </p:spTree>
    <p:extLst>
      <p:ext uri="{BB962C8B-B14F-4D97-AF65-F5344CB8AC3E}">
        <p14:creationId xmlns:p14="http://schemas.microsoft.com/office/powerpoint/2010/main" val="362854862"/>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gif>
</file>

<file path=ppt/media/image12.gif>
</file>

<file path=ppt/media/image13.gif>
</file>

<file path=ppt/media/image14.gif>
</file>

<file path=ppt/media/image15.png>
</file>

<file path=ppt/media/image2.jpg>
</file>

<file path=ppt/media/image3.jpeg>
</file>

<file path=ppt/media/image4.jpe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77071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472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8947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979885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b54ade37aa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b54ade37aa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b54ade37aa_0_1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b54ade37aa_0_1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aacf800435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aacf800435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gaacf800435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gaacf800435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
        <p:cNvGrpSpPr/>
        <p:nvPr/>
      </p:nvGrpSpPr>
      <p:grpSpPr>
        <a:xfrm>
          <a:off x="0" y="0"/>
          <a:ext cx="0" cy="0"/>
          <a:chOff x="0" y="0"/>
          <a:chExt cx="0" cy="0"/>
        </a:xfrm>
      </p:grpSpPr>
      <p:sp>
        <p:nvSpPr>
          <p:cNvPr id="2032" name="Google Shape;2032;gb54ade37aa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3" name="Google Shape;2033;gb54ade37aa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aacf800435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aacf800435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aacf800435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aacf80043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b647f752e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b647f752e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b647f752e3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b647f752e3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4"/>
        <p:cNvGrpSpPr/>
        <p:nvPr/>
      </p:nvGrpSpPr>
      <p:grpSpPr>
        <a:xfrm>
          <a:off x="0" y="0"/>
          <a:ext cx="0" cy="0"/>
          <a:chOff x="0" y="0"/>
          <a:chExt cx="0" cy="0"/>
        </a:xfrm>
      </p:grpSpPr>
      <p:sp>
        <p:nvSpPr>
          <p:cNvPr id="2075" name="Google Shape;2075;gaacf800435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6" name="Google Shape;2076;gaacf800435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aacf800435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aacf800435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b54ade37aa_0_1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b54ade37aa_0_1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b70a109fcf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b70a109fcf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aacf800435_0_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aacf800435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2"/>
        <p:cNvGrpSpPr/>
        <p:nvPr/>
      </p:nvGrpSpPr>
      <p:grpSpPr>
        <a:xfrm>
          <a:off x="0" y="0"/>
          <a:ext cx="0" cy="0"/>
          <a:chOff x="0" y="0"/>
          <a:chExt cx="0" cy="0"/>
        </a:xfrm>
      </p:grpSpPr>
      <p:sp>
        <p:nvSpPr>
          <p:cNvPr id="2173" name="Google Shape;2173;gb647f752e3_1_16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4" name="Google Shape;2174;gb647f752e3_1_16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1"/>
        <p:cNvGrpSpPr/>
        <p:nvPr/>
      </p:nvGrpSpPr>
      <p:grpSpPr>
        <a:xfrm>
          <a:off x="0" y="0"/>
          <a:ext cx="0" cy="0"/>
          <a:chOff x="0" y="0"/>
          <a:chExt cx="0" cy="0"/>
        </a:xfrm>
      </p:grpSpPr>
      <p:sp>
        <p:nvSpPr>
          <p:cNvPr id="2212" name="Google Shape;2212;gaacf800435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3" name="Google Shape;2213;gaacf800435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7"/>
        <p:cNvGrpSpPr/>
        <p:nvPr/>
      </p:nvGrpSpPr>
      <p:grpSpPr>
        <a:xfrm>
          <a:off x="0" y="0"/>
          <a:ext cx="0" cy="0"/>
          <a:chOff x="0" y="0"/>
          <a:chExt cx="0" cy="0"/>
        </a:xfrm>
      </p:grpSpPr>
      <p:sp>
        <p:nvSpPr>
          <p:cNvPr id="2218" name="Google Shape;2218;gaacf800435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9" name="Google Shape;2219;gaacf800435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aacf800435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aacf800435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4"/>
        <p:cNvGrpSpPr/>
        <p:nvPr/>
      </p:nvGrpSpPr>
      <p:grpSpPr>
        <a:xfrm>
          <a:off x="0" y="0"/>
          <a:ext cx="0" cy="0"/>
          <a:chOff x="0" y="0"/>
          <a:chExt cx="0" cy="0"/>
        </a:xfrm>
      </p:grpSpPr>
      <p:sp>
        <p:nvSpPr>
          <p:cNvPr id="2225" name="Google Shape;2225;g10866121e14_0_9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6" name="Google Shape;2226;g10866121e14_0_9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1"/>
        <p:cNvGrpSpPr/>
        <p:nvPr/>
      </p:nvGrpSpPr>
      <p:grpSpPr>
        <a:xfrm>
          <a:off x="0" y="0"/>
          <a:ext cx="0" cy="0"/>
          <a:chOff x="0" y="0"/>
          <a:chExt cx="0" cy="0"/>
        </a:xfrm>
      </p:grpSpPr>
      <p:sp>
        <p:nvSpPr>
          <p:cNvPr id="2232" name="Google Shape;2232;g10866121e14_0_9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3" name="Google Shape;2233;g10866121e14_0_9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8"/>
        <p:cNvGrpSpPr/>
        <p:nvPr/>
      </p:nvGrpSpPr>
      <p:grpSpPr>
        <a:xfrm>
          <a:off x="0" y="0"/>
          <a:ext cx="0" cy="0"/>
          <a:chOff x="0" y="0"/>
          <a:chExt cx="0" cy="0"/>
        </a:xfrm>
      </p:grpSpPr>
      <p:sp>
        <p:nvSpPr>
          <p:cNvPr id="2239" name="Google Shape;2239;g10866121e14_0_9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0" name="Google Shape;2240;g10866121e14_0_9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2"/>
        <p:cNvGrpSpPr/>
        <p:nvPr/>
      </p:nvGrpSpPr>
      <p:grpSpPr>
        <a:xfrm>
          <a:off x="0" y="0"/>
          <a:ext cx="0" cy="0"/>
          <a:chOff x="0" y="0"/>
          <a:chExt cx="0" cy="0"/>
        </a:xfrm>
      </p:grpSpPr>
      <p:sp>
        <p:nvSpPr>
          <p:cNvPr id="2273" name="Google Shape;2273;g10866121e14_0_9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4" name="Google Shape;2274;g10866121e14_0_9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10866121e14_0_9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10866121e14_0_9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7"/>
        <p:cNvGrpSpPr/>
        <p:nvPr/>
      </p:nvGrpSpPr>
      <p:grpSpPr>
        <a:xfrm>
          <a:off x="0" y="0"/>
          <a:ext cx="0" cy="0"/>
          <a:chOff x="0" y="0"/>
          <a:chExt cx="0" cy="0"/>
        </a:xfrm>
      </p:grpSpPr>
      <p:sp>
        <p:nvSpPr>
          <p:cNvPr id="2628" name="Google Shape;2628;g10866121e14_0_9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9" name="Google Shape;2629;g10866121e14_0_9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4"/>
        <p:cNvGrpSpPr/>
        <p:nvPr/>
      </p:nvGrpSpPr>
      <p:grpSpPr>
        <a:xfrm>
          <a:off x="0" y="0"/>
          <a:ext cx="0" cy="0"/>
          <a:chOff x="0" y="0"/>
          <a:chExt cx="0" cy="0"/>
        </a:xfrm>
      </p:grpSpPr>
      <p:sp>
        <p:nvSpPr>
          <p:cNvPr id="5415" name="Google Shape;5415;g10866121e14_0_12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6" name="Google Shape;5416;g10866121e14_0_12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3"/>
        <p:cNvGrpSpPr/>
        <p:nvPr/>
      </p:nvGrpSpPr>
      <p:grpSpPr>
        <a:xfrm>
          <a:off x="0" y="0"/>
          <a:ext cx="0" cy="0"/>
          <a:chOff x="0" y="0"/>
          <a:chExt cx="0" cy="0"/>
        </a:xfrm>
      </p:grpSpPr>
      <p:sp>
        <p:nvSpPr>
          <p:cNvPr id="5834" name="Google Shape;5834;g10866121e14_0_12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5" name="Google Shape;5835;g10866121e14_0_1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3"/>
        <p:cNvGrpSpPr/>
        <p:nvPr/>
      </p:nvGrpSpPr>
      <p:grpSpPr>
        <a:xfrm>
          <a:off x="0" y="0"/>
          <a:ext cx="0" cy="0"/>
          <a:chOff x="0" y="0"/>
          <a:chExt cx="0" cy="0"/>
        </a:xfrm>
      </p:grpSpPr>
      <p:sp>
        <p:nvSpPr>
          <p:cNvPr id="6004" name="Google Shape;6004;g10866121e14_0_130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5" name="Google Shape;6005;g10866121e14_0_13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8"/>
        <p:cNvGrpSpPr/>
        <p:nvPr/>
      </p:nvGrpSpPr>
      <p:grpSpPr>
        <a:xfrm>
          <a:off x="0" y="0"/>
          <a:ext cx="0" cy="0"/>
          <a:chOff x="0" y="0"/>
          <a:chExt cx="0" cy="0"/>
        </a:xfrm>
      </p:grpSpPr>
      <p:sp>
        <p:nvSpPr>
          <p:cNvPr id="6409" name="Google Shape;6409;g10866121e14_0_13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0" name="Google Shape;6410;g10866121e14_0_13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aacf800435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aacf800435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8"/>
        <p:cNvGrpSpPr/>
        <p:nvPr/>
      </p:nvGrpSpPr>
      <p:grpSpPr>
        <a:xfrm>
          <a:off x="0" y="0"/>
          <a:ext cx="0" cy="0"/>
          <a:chOff x="0" y="0"/>
          <a:chExt cx="0" cy="0"/>
        </a:xfrm>
      </p:grpSpPr>
      <p:sp>
        <p:nvSpPr>
          <p:cNvPr id="6789" name="Google Shape;6789;g10866121e14_0_13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0" name="Google Shape;6790;g10866121e14_0_13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2"/>
        <p:cNvGrpSpPr/>
        <p:nvPr/>
      </p:nvGrpSpPr>
      <p:grpSpPr>
        <a:xfrm>
          <a:off x="0" y="0"/>
          <a:ext cx="0" cy="0"/>
          <a:chOff x="0" y="0"/>
          <a:chExt cx="0" cy="0"/>
        </a:xfrm>
      </p:grpSpPr>
      <p:sp>
        <p:nvSpPr>
          <p:cNvPr id="7203" name="Google Shape;7203;g10866121e14_0_14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4" name="Google Shape;7204;g10866121e14_0_14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3"/>
        <p:cNvGrpSpPr/>
        <p:nvPr/>
      </p:nvGrpSpPr>
      <p:grpSpPr>
        <a:xfrm>
          <a:off x="0" y="0"/>
          <a:ext cx="0" cy="0"/>
          <a:chOff x="0" y="0"/>
          <a:chExt cx="0" cy="0"/>
        </a:xfrm>
      </p:grpSpPr>
      <p:sp>
        <p:nvSpPr>
          <p:cNvPr id="7564" name="Google Shape;7564;g10866121e14_0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5" name="Google Shape;7565;g10866121e14_0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3"/>
        <p:cNvGrpSpPr/>
        <p:nvPr/>
      </p:nvGrpSpPr>
      <p:grpSpPr>
        <a:xfrm>
          <a:off x="0" y="0"/>
          <a:ext cx="0" cy="0"/>
          <a:chOff x="0" y="0"/>
          <a:chExt cx="0" cy="0"/>
        </a:xfrm>
      </p:grpSpPr>
      <p:sp>
        <p:nvSpPr>
          <p:cNvPr id="8074" name="Google Shape;8074;g10866121e14_0_15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5" name="Google Shape;8075;g10866121e14_0_15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3"/>
        <p:cNvGrpSpPr/>
        <p:nvPr/>
      </p:nvGrpSpPr>
      <p:grpSpPr>
        <a:xfrm>
          <a:off x="0" y="0"/>
          <a:ext cx="0" cy="0"/>
          <a:chOff x="0" y="0"/>
          <a:chExt cx="0" cy="0"/>
        </a:xfrm>
      </p:grpSpPr>
      <p:sp>
        <p:nvSpPr>
          <p:cNvPr id="8694" name="Google Shape;8694;g10866121e14_0_15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5" name="Google Shape;8695;g10866121e14_0_15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7"/>
        <p:cNvGrpSpPr/>
        <p:nvPr/>
      </p:nvGrpSpPr>
      <p:grpSpPr>
        <a:xfrm>
          <a:off x="0" y="0"/>
          <a:ext cx="0" cy="0"/>
          <a:chOff x="0" y="0"/>
          <a:chExt cx="0" cy="0"/>
        </a:xfrm>
      </p:grpSpPr>
      <p:sp>
        <p:nvSpPr>
          <p:cNvPr id="9288" name="Google Shape;9288;g10866121e14_0_16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9" name="Google Shape;9289;g10866121e14_0_16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8"/>
        <p:cNvGrpSpPr/>
        <p:nvPr/>
      </p:nvGrpSpPr>
      <p:grpSpPr>
        <a:xfrm>
          <a:off x="0" y="0"/>
          <a:ext cx="0" cy="0"/>
          <a:chOff x="0" y="0"/>
          <a:chExt cx="0" cy="0"/>
        </a:xfrm>
      </p:grpSpPr>
      <p:sp>
        <p:nvSpPr>
          <p:cNvPr id="9609" name="Google Shape;9609;g10866121e14_0_16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0" name="Google Shape;9610;g10866121e14_0_16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6"/>
        <p:cNvGrpSpPr/>
        <p:nvPr/>
      </p:nvGrpSpPr>
      <p:grpSpPr>
        <a:xfrm>
          <a:off x="0" y="0"/>
          <a:ext cx="0" cy="0"/>
          <a:chOff x="0" y="0"/>
          <a:chExt cx="0" cy="0"/>
        </a:xfrm>
      </p:grpSpPr>
      <p:sp>
        <p:nvSpPr>
          <p:cNvPr id="9917" name="Google Shape;9917;g10866121e14_0_18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8" name="Google Shape;9918;g10866121e14_0_18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b70a109fc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gb70a109fc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aacf800435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aacf800435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aacf800435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aacf800435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b54ade37a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b54ade37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63814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42521" y="1440026"/>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335208">
            <a:off x="6362847" y="2396734"/>
            <a:ext cx="2866637" cy="2611557"/>
          </a:xfrm>
          <a:custGeom>
            <a:avLst/>
            <a:gdLst/>
            <a:ahLst/>
            <a:cxnLst/>
            <a:rect l="l" t="t" r="r" b="b"/>
            <a:pathLst>
              <a:path w="83556" h="76121" extrusionOk="0">
                <a:moveTo>
                  <a:pt x="66912" y="0"/>
                </a:moveTo>
                <a:lnTo>
                  <a:pt x="58774" y="1418"/>
                </a:lnTo>
                <a:lnTo>
                  <a:pt x="51686" y="14166"/>
                </a:lnTo>
                <a:lnTo>
                  <a:pt x="51329" y="25843"/>
                </a:lnTo>
                <a:lnTo>
                  <a:pt x="47443" y="29392"/>
                </a:lnTo>
                <a:lnTo>
                  <a:pt x="37877" y="34348"/>
                </a:lnTo>
                <a:lnTo>
                  <a:pt x="35756" y="43200"/>
                </a:lnTo>
                <a:lnTo>
                  <a:pt x="26546" y="47443"/>
                </a:lnTo>
                <a:lnTo>
                  <a:pt x="19826" y="40355"/>
                </a:lnTo>
                <a:lnTo>
                  <a:pt x="9556" y="45668"/>
                </a:lnTo>
                <a:lnTo>
                  <a:pt x="8852" y="52756"/>
                </a:lnTo>
                <a:lnTo>
                  <a:pt x="0" y="58773"/>
                </a:lnTo>
                <a:lnTo>
                  <a:pt x="5671" y="76121"/>
                </a:lnTo>
                <a:lnTo>
                  <a:pt x="83556" y="66911"/>
                </a:lnTo>
                <a:lnTo>
                  <a:pt x="78242" y="1775"/>
                </a:lnTo>
                <a:lnTo>
                  <a:pt x="72572" y="714"/>
                </a:lnTo>
                <a:lnTo>
                  <a:pt x="66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524" y="2291425"/>
            <a:ext cx="2715067" cy="2283336"/>
          </a:xfrm>
          <a:custGeom>
            <a:avLst/>
            <a:gdLst/>
            <a:ahLst/>
            <a:cxnLst/>
            <a:rect l="l" t="t" r="r" b="b"/>
            <a:pathLst>
              <a:path w="72751" h="66555" extrusionOk="0">
                <a:moveTo>
                  <a:pt x="23953" y="0"/>
                </a:moveTo>
                <a:lnTo>
                  <a:pt x="11090" y="4001"/>
                </a:lnTo>
                <a:lnTo>
                  <a:pt x="3098" y="15972"/>
                </a:lnTo>
                <a:lnTo>
                  <a:pt x="1324" y="25297"/>
                </a:lnTo>
                <a:lnTo>
                  <a:pt x="1" y="55907"/>
                </a:lnTo>
                <a:lnTo>
                  <a:pt x="34160" y="66554"/>
                </a:lnTo>
                <a:lnTo>
                  <a:pt x="72751" y="62113"/>
                </a:lnTo>
                <a:cubicBezTo>
                  <a:pt x="72751" y="62113"/>
                  <a:pt x="69642" y="58563"/>
                  <a:pt x="68309" y="56789"/>
                </a:cubicBezTo>
                <a:cubicBezTo>
                  <a:pt x="67962" y="54846"/>
                  <a:pt x="67521" y="52924"/>
                  <a:pt x="66975" y="51024"/>
                </a:cubicBezTo>
                <a:cubicBezTo>
                  <a:pt x="66975" y="51024"/>
                  <a:pt x="65201" y="48808"/>
                  <a:pt x="61210" y="47033"/>
                </a:cubicBezTo>
                <a:lnTo>
                  <a:pt x="54563" y="50583"/>
                </a:lnTo>
                <a:cubicBezTo>
                  <a:pt x="54563" y="50583"/>
                  <a:pt x="51455" y="46582"/>
                  <a:pt x="50132" y="39042"/>
                </a:cubicBezTo>
                <a:cubicBezTo>
                  <a:pt x="50132" y="39042"/>
                  <a:pt x="49239" y="37268"/>
                  <a:pt x="46131" y="36827"/>
                </a:cubicBezTo>
                <a:cubicBezTo>
                  <a:pt x="46131" y="36827"/>
                  <a:pt x="42141" y="36827"/>
                  <a:pt x="38150" y="35944"/>
                </a:cubicBezTo>
                <a:lnTo>
                  <a:pt x="36376" y="25738"/>
                </a:lnTo>
                <a:lnTo>
                  <a:pt x="33267" y="7991"/>
                </a:lnTo>
                <a:lnTo>
                  <a:pt x="23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5275" y="3060400"/>
            <a:ext cx="3378774" cy="1942765"/>
          </a:xfrm>
          <a:custGeom>
            <a:avLst/>
            <a:gdLst/>
            <a:ahLst/>
            <a:cxnLst/>
            <a:rect l="l" t="t" r="r" b="b"/>
            <a:pathLst>
              <a:path w="93092" h="56628" extrusionOk="0">
                <a:moveTo>
                  <a:pt x="12434" y="0"/>
                </a:moveTo>
                <a:lnTo>
                  <a:pt x="2290" y="7372"/>
                </a:lnTo>
                <a:cubicBezTo>
                  <a:pt x="1838" y="7834"/>
                  <a:pt x="1376" y="54374"/>
                  <a:pt x="1" y="54374"/>
                </a:cubicBezTo>
                <a:cubicBezTo>
                  <a:pt x="1" y="54374"/>
                  <a:pt x="40758" y="56628"/>
                  <a:pt x="68067" y="56628"/>
                </a:cubicBezTo>
                <a:cubicBezTo>
                  <a:pt x="81721" y="56628"/>
                  <a:pt x="92013" y="56064"/>
                  <a:pt x="92167" y="54374"/>
                </a:cubicBezTo>
                <a:cubicBezTo>
                  <a:pt x="92167" y="54374"/>
                  <a:pt x="93091" y="50688"/>
                  <a:pt x="90781" y="45154"/>
                </a:cubicBezTo>
                <a:lnTo>
                  <a:pt x="78253" y="35966"/>
                </a:lnTo>
                <a:lnTo>
                  <a:pt x="67742" y="35934"/>
                </a:lnTo>
                <a:lnTo>
                  <a:pt x="60832" y="34096"/>
                </a:lnTo>
                <a:lnTo>
                  <a:pt x="53450" y="31807"/>
                </a:lnTo>
                <a:lnTo>
                  <a:pt x="45155" y="33183"/>
                </a:lnTo>
                <a:lnTo>
                  <a:pt x="38245" y="25811"/>
                </a:lnTo>
                <a:lnTo>
                  <a:pt x="30863" y="27649"/>
                </a:lnTo>
                <a:lnTo>
                  <a:pt x="25339" y="18902"/>
                </a:lnTo>
                <a:lnTo>
                  <a:pt x="28563" y="8296"/>
                </a:lnTo>
                <a:lnTo>
                  <a:pt x="12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1456550" y="2755383"/>
            <a:ext cx="660385" cy="2296304"/>
            <a:chOff x="2328047" y="2701577"/>
            <a:chExt cx="660385" cy="2296304"/>
          </a:xfrm>
        </p:grpSpPr>
        <p:sp>
          <p:nvSpPr>
            <p:cNvPr id="14" name="Google Shape;14;p2"/>
            <p:cNvSpPr/>
            <p:nvPr/>
          </p:nvSpPr>
          <p:spPr>
            <a:xfrm>
              <a:off x="2328047" y="2701577"/>
              <a:ext cx="660385" cy="2296304"/>
            </a:xfrm>
            <a:custGeom>
              <a:avLst/>
              <a:gdLst/>
              <a:ahLst/>
              <a:cxnLst/>
              <a:rect l="l" t="t" r="r" b="b"/>
              <a:pathLst>
                <a:path w="19249" h="66933" extrusionOk="0">
                  <a:moveTo>
                    <a:pt x="7698" y="0"/>
                  </a:moveTo>
                  <a:lnTo>
                    <a:pt x="5986" y="1492"/>
                  </a:lnTo>
                  <a:lnTo>
                    <a:pt x="6417" y="5555"/>
                  </a:lnTo>
                  <a:lnTo>
                    <a:pt x="4705" y="6836"/>
                  </a:lnTo>
                  <a:lnTo>
                    <a:pt x="4705" y="24373"/>
                  </a:lnTo>
                  <a:lnTo>
                    <a:pt x="2784" y="25444"/>
                  </a:lnTo>
                  <a:lnTo>
                    <a:pt x="2563" y="37205"/>
                  </a:lnTo>
                  <a:lnTo>
                    <a:pt x="851" y="38066"/>
                  </a:lnTo>
                  <a:lnTo>
                    <a:pt x="1" y="53250"/>
                  </a:lnTo>
                  <a:lnTo>
                    <a:pt x="5346" y="66933"/>
                  </a:lnTo>
                  <a:lnTo>
                    <a:pt x="14114" y="66292"/>
                  </a:lnTo>
                  <a:lnTo>
                    <a:pt x="19249" y="54741"/>
                  </a:lnTo>
                  <a:lnTo>
                    <a:pt x="11762" y="42980"/>
                  </a:lnTo>
                  <a:lnTo>
                    <a:pt x="12402" y="20530"/>
                  </a:lnTo>
                  <a:lnTo>
                    <a:pt x="11552" y="19458"/>
                  </a:lnTo>
                  <a:lnTo>
                    <a:pt x="11982" y="9619"/>
                  </a:lnTo>
                  <a:lnTo>
                    <a:pt x="10911" y="8338"/>
                  </a:lnTo>
                  <a:lnTo>
                    <a:pt x="10691" y="4484"/>
                  </a:lnTo>
                  <a:lnTo>
                    <a:pt x="9620" y="2993"/>
                  </a:lnTo>
                  <a:lnTo>
                    <a:pt x="10271" y="420"/>
                  </a:lnTo>
                  <a:lnTo>
                    <a:pt x="76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592112" y="2701577"/>
              <a:ext cx="87244" cy="111705"/>
            </a:xfrm>
            <a:custGeom>
              <a:avLst/>
              <a:gdLst/>
              <a:ahLst/>
              <a:cxnLst/>
              <a:rect l="l" t="t" r="r" b="b"/>
              <a:pathLst>
                <a:path w="2543" h="3256" extrusionOk="0">
                  <a:moveTo>
                    <a:pt x="1" y="0"/>
                  </a:moveTo>
                  <a:lnTo>
                    <a:pt x="452" y="3256"/>
                  </a:lnTo>
                  <a:lnTo>
                    <a:pt x="1923" y="2993"/>
                  </a:lnTo>
                  <a:lnTo>
                    <a:pt x="2542" y="42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635374" y="2855412"/>
              <a:ext cx="103780" cy="176203"/>
            </a:xfrm>
            <a:custGeom>
              <a:avLst/>
              <a:gdLst/>
              <a:ahLst/>
              <a:cxnLst/>
              <a:rect l="l" t="t" r="r" b="b"/>
              <a:pathLst>
                <a:path w="3025" h="5136" extrusionOk="0">
                  <a:moveTo>
                    <a:pt x="1733" y="0"/>
                  </a:moveTo>
                  <a:lnTo>
                    <a:pt x="0" y="609"/>
                  </a:lnTo>
                  <a:lnTo>
                    <a:pt x="557" y="3823"/>
                  </a:lnTo>
                  <a:lnTo>
                    <a:pt x="3024" y="5135"/>
                  </a:lnTo>
                  <a:lnTo>
                    <a:pt x="1964" y="3917"/>
                  </a:lnTo>
                  <a:lnTo>
                    <a:pt x="17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64192" y="3380146"/>
              <a:ext cx="180869" cy="967334"/>
            </a:xfrm>
            <a:custGeom>
              <a:avLst/>
              <a:gdLst/>
              <a:ahLst/>
              <a:cxnLst/>
              <a:rect l="l" t="t" r="r" b="b"/>
              <a:pathLst>
                <a:path w="5272" h="28196" extrusionOk="0">
                  <a:moveTo>
                    <a:pt x="1092" y="1"/>
                  </a:moveTo>
                  <a:lnTo>
                    <a:pt x="0" y="23460"/>
                  </a:lnTo>
                  <a:lnTo>
                    <a:pt x="5272" y="28196"/>
                  </a:lnTo>
                  <a:lnTo>
                    <a:pt x="5272" y="28196"/>
                  </a:lnTo>
                  <a:lnTo>
                    <a:pt x="1964" y="22966"/>
                  </a:lnTo>
                  <a:lnTo>
                    <a:pt x="2604" y="516"/>
                  </a:lnTo>
                  <a:lnTo>
                    <a:pt x="1092" y="1"/>
                  </a:lnTo>
                  <a:close/>
                </a:path>
              </a:pathLst>
            </a:custGeom>
            <a:solidFill>
              <a:schemeClr val="dk1">
                <a:alpha val="28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15977" y="2730739"/>
              <a:ext cx="149889" cy="1247249"/>
            </a:xfrm>
            <a:custGeom>
              <a:avLst/>
              <a:gdLst/>
              <a:ahLst/>
              <a:cxnLst/>
              <a:rect l="l" t="t" r="r" b="b"/>
              <a:pathLst>
                <a:path w="4369" h="36355" extrusionOk="0">
                  <a:moveTo>
                    <a:pt x="4043" y="1"/>
                  </a:moveTo>
                  <a:lnTo>
                    <a:pt x="3423" y="642"/>
                  </a:lnTo>
                  <a:lnTo>
                    <a:pt x="3854" y="4705"/>
                  </a:lnTo>
                  <a:lnTo>
                    <a:pt x="2142" y="5986"/>
                  </a:lnTo>
                  <a:lnTo>
                    <a:pt x="2142" y="23523"/>
                  </a:lnTo>
                  <a:lnTo>
                    <a:pt x="221" y="24594"/>
                  </a:lnTo>
                  <a:lnTo>
                    <a:pt x="0" y="36355"/>
                  </a:lnTo>
                  <a:lnTo>
                    <a:pt x="683" y="24940"/>
                  </a:lnTo>
                  <a:lnTo>
                    <a:pt x="2499" y="23680"/>
                  </a:lnTo>
                  <a:lnTo>
                    <a:pt x="2552" y="6154"/>
                  </a:lnTo>
                  <a:lnTo>
                    <a:pt x="4368" y="4558"/>
                  </a:lnTo>
                  <a:lnTo>
                    <a:pt x="3822" y="883"/>
                  </a:lnTo>
                  <a:close/>
                </a:path>
              </a:pathLst>
            </a:custGeom>
            <a:solidFill>
              <a:schemeClr val="dk1">
                <a:alpha val="28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p:nvPr/>
        </p:nvSpPr>
        <p:spPr>
          <a:xfrm>
            <a:off x="76350" y="3617726"/>
            <a:ext cx="9141458" cy="3539904"/>
          </a:xfrm>
          <a:custGeom>
            <a:avLst/>
            <a:gdLst/>
            <a:ahLst/>
            <a:cxnLst/>
            <a:rect l="l" t="t" r="r" b="b"/>
            <a:pathLst>
              <a:path w="63837" h="24720" extrusionOk="0">
                <a:moveTo>
                  <a:pt x="0" y="7516"/>
                </a:moveTo>
                <a:cubicBezTo>
                  <a:pt x="54" y="7516"/>
                  <a:pt x="109" y="7534"/>
                  <a:pt x="181" y="7552"/>
                </a:cubicBezTo>
                <a:cubicBezTo>
                  <a:pt x="290" y="7570"/>
                  <a:pt x="380" y="7588"/>
                  <a:pt x="489" y="7606"/>
                </a:cubicBezTo>
                <a:cubicBezTo>
                  <a:pt x="580" y="7624"/>
                  <a:pt x="670" y="7642"/>
                  <a:pt x="761" y="7679"/>
                </a:cubicBezTo>
                <a:cubicBezTo>
                  <a:pt x="869" y="7715"/>
                  <a:pt x="978" y="7751"/>
                  <a:pt x="1105" y="7751"/>
                </a:cubicBezTo>
                <a:cubicBezTo>
                  <a:pt x="1322" y="7733"/>
                  <a:pt x="1539" y="7751"/>
                  <a:pt x="1757" y="7769"/>
                </a:cubicBezTo>
                <a:cubicBezTo>
                  <a:pt x="1847" y="7787"/>
                  <a:pt x="1920" y="7824"/>
                  <a:pt x="1992" y="7860"/>
                </a:cubicBezTo>
                <a:cubicBezTo>
                  <a:pt x="2010" y="7878"/>
                  <a:pt x="2046" y="7896"/>
                  <a:pt x="2064" y="7932"/>
                </a:cubicBezTo>
                <a:cubicBezTo>
                  <a:pt x="2064" y="7932"/>
                  <a:pt x="2083" y="7950"/>
                  <a:pt x="2101" y="7968"/>
                </a:cubicBezTo>
                <a:cubicBezTo>
                  <a:pt x="2101" y="7968"/>
                  <a:pt x="2137" y="7968"/>
                  <a:pt x="2155" y="7950"/>
                </a:cubicBezTo>
                <a:cubicBezTo>
                  <a:pt x="2246" y="7878"/>
                  <a:pt x="2336" y="7842"/>
                  <a:pt x="2409" y="7787"/>
                </a:cubicBezTo>
                <a:cubicBezTo>
                  <a:pt x="2463" y="7769"/>
                  <a:pt x="2499" y="7751"/>
                  <a:pt x="2535" y="7751"/>
                </a:cubicBezTo>
                <a:cubicBezTo>
                  <a:pt x="2590" y="7751"/>
                  <a:pt x="2644" y="7733"/>
                  <a:pt x="2680" y="7715"/>
                </a:cubicBezTo>
                <a:cubicBezTo>
                  <a:pt x="2716" y="7697"/>
                  <a:pt x="2753" y="7679"/>
                  <a:pt x="2789" y="7661"/>
                </a:cubicBezTo>
                <a:lnTo>
                  <a:pt x="2916" y="7606"/>
                </a:lnTo>
                <a:cubicBezTo>
                  <a:pt x="2952" y="7588"/>
                  <a:pt x="2988" y="7570"/>
                  <a:pt x="3024" y="7552"/>
                </a:cubicBezTo>
                <a:cubicBezTo>
                  <a:pt x="3061" y="7552"/>
                  <a:pt x="3115" y="7534"/>
                  <a:pt x="3151" y="7552"/>
                </a:cubicBezTo>
                <a:cubicBezTo>
                  <a:pt x="3242" y="7552"/>
                  <a:pt x="3332" y="7588"/>
                  <a:pt x="3423" y="7624"/>
                </a:cubicBezTo>
                <a:cubicBezTo>
                  <a:pt x="3459" y="7642"/>
                  <a:pt x="3495" y="7642"/>
                  <a:pt x="3549" y="7661"/>
                </a:cubicBezTo>
                <a:cubicBezTo>
                  <a:pt x="3586" y="7697"/>
                  <a:pt x="3640" y="7715"/>
                  <a:pt x="3694" y="7733"/>
                </a:cubicBezTo>
                <a:cubicBezTo>
                  <a:pt x="3785" y="7805"/>
                  <a:pt x="3894" y="7842"/>
                  <a:pt x="4002" y="7824"/>
                </a:cubicBezTo>
                <a:cubicBezTo>
                  <a:pt x="4093" y="7787"/>
                  <a:pt x="4165" y="7733"/>
                  <a:pt x="4256" y="7733"/>
                </a:cubicBezTo>
                <a:cubicBezTo>
                  <a:pt x="4364" y="7751"/>
                  <a:pt x="4455" y="7787"/>
                  <a:pt x="4545" y="7842"/>
                </a:cubicBezTo>
                <a:cubicBezTo>
                  <a:pt x="4636" y="7878"/>
                  <a:pt x="4727" y="7896"/>
                  <a:pt x="4817" y="7950"/>
                </a:cubicBezTo>
                <a:cubicBezTo>
                  <a:pt x="4853" y="7968"/>
                  <a:pt x="4908" y="7986"/>
                  <a:pt x="4944" y="8005"/>
                </a:cubicBezTo>
                <a:lnTo>
                  <a:pt x="5107" y="8077"/>
                </a:lnTo>
                <a:cubicBezTo>
                  <a:pt x="5197" y="8113"/>
                  <a:pt x="5252" y="8186"/>
                  <a:pt x="5342" y="8222"/>
                </a:cubicBezTo>
                <a:cubicBezTo>
                  <a:pt x="5433" y="8240"/>
                  <a:pt x="5542" y="8276"/>
                  <a:pt x="5632" y="8312"/>
                </a:cubicBezTo>
                <a:cubicBezTo>
                  <a:pt x="5723" y="8349"/>
                  <a:pt x="5813" y="8367"/>
                  <a:pt x="5922" y="8385"/>
                </a:cubicBezTo>
                <a:cubicBezTo>
                  <a:pt x="6012" y="8367"/>
                  <a:pt x="6121" y="8349"/>
                  <a:pt x="6212" y="8331"/>
                </a:cubicBezTo>
                <a:cubicBezTo>
                  <a:pt x="6284" y="8294"/>
                  <a:pt x="6375" y="8240"/>
                  <a:pt x="6429" y="8186"/>
                </a:cubicBezTo>
                <a:cubicBezTo>
                  <a:pt x="6519" y="8113"/>
                  <a:pt x="6610" y="8077"/>
                  <a:pt x="6701" y="8023"/>
                </a:cubicBezTo>
                <a:cubicBezTo>
                  <a:pt x="6791" y="7986"/>
                  <a:pt x="6845" y="7914"/>
                  <a:pt x="6936" y="7878"/>
                </a:cubicBezTo>
                <a:cubicBezTo>
                  <a:pt x="7008" y="7824"/>
                  <a:pt x="7099" y="7805"/>
                  <a:pt x="7189" y="7805"/>
                </a:cubicBezTo>
                <a:cubicBezTo>
                  <a:pt x="7244" y="7824"/>
                  <a:pt x="7298" y="7805"/>
                  <a:pt x="7352" y="7787"/>
                </a:cubicBezTo>
                <a:cubicBezTo>
                  <a:pt x="7407" y="7769"/>
                  <a:pt x="7443" y="7751"/>
                  <a:pt x="7497" y="7733"/>
                </a:cubicBezTo>
                <a:cubicBezTo>
                  <a:pt x="7588" y="7679"/>
                  <a:pt x="7678" y="7642"/>
                  <a:pt x="7787" y="7606"/>
                </a:cubicBezTo>
                <a:cubicBezTo>
                  <a:pt x="7896" y="7570"/>
                  <a:pt x="7986" y="7516"/>
                  <a:pt x="8095" y="7479"/>
                </a:cubicBezTo>
                <a:lnTo>
                  <a:pt x="8222" y="7443"/>
                </a:lnTo>
                <a:cubicBezTo>
                  <a:pt x="8276" y="7425"/>
                  <a:pt x="8312" y="7407"/>
                  <a:pt x="8367" y="7389"/>
                </a:cubicBezTo>
                <a:lnTo>
                  <a:pt x="8511" y="7316"/>
                </a:lnTo>
                <a:cubicBezTo>
                  <a:pt x="8566" y="7298"/>
                  <a:pt x="8602" y="7298"/>
                  <a:pt x="8656" y="7298"/>
                </a:cubicBezTo>
                <a:lnTo>
                  <a:pt x="8674" y="7298"/>
                </a:lnTo>
                <a:cubicBezTo>
                  <a:pt x="8674" y="7298"/>
                  <a:pt x="8674" y="7280"/>
                  <a:pt x="8693" y="7280"/>
                </a:cubicBezTo>
                <a:cubicBezTo>
                  <a:pt x="8711" y="7280"/>
                  <a:pt x="8783" y="7280"/>
                  <a:pt x="8837" y="7280"/>
                </a:cubicBezTo>
                <a:cubicBezTo>
                  <a:pt x="8874" y="7280"/>
                  <a:pt x="8910" y="7280"/>
                  <a:pt x="8946" y="7298"/>
                </a:cubicBezTo>
                <a:cubicBezTo>
                  <a:pt x="9000" y="7298"/>
                  <a:pt x="9037" y="7298"/>
                  <a:pt x="9073" y="7298"/>
                </a:cubicBezTo>
                <a:lnTo>
                  <a:pt x="9218" y="7298"/>
                </a:lnTo>
                <a:lnTo>
                  <a:pt x="9272" y="7298"/>
                </a:lnTo>
                <a:lnTo>
                  <a:pt x="9345" y="7316"/>
                </a:lnTo>
                <a:cubicBezTo>
                  <a:pt x="9381" y="7316"/>
                  <a:pt x="9417" y="7316"/>
                  <a:pt x="9453" y="7316"/>
                </a:cubicBezTo>
                <a:lnTo>
                  <a:pt x="9580" y="7298"/>
                </a:lnTo>
                <a:cubicBezTo>
                  <a:pt x="9616" y="7280"/>
                  <a:pt x="9670" y="7298"/>
                  <a:pt x="9707" y="7316"/>
                </a:cubicBezTo>
                <a:lnTo>
                  <a:pt x="9833" y="7353"/>
                </a:lnTo>
                <a:cubicBezTo>
                  <a:pt x="9870" y="7371"/>
                  <a:pt x="9906" y="7389"/>
                  <a:pt x="9942" y="7389"/>
                </a:cubicBezTo>
                <a:cubicBezTo>
                  <a:pt x="9978" y="7407"/>
                  <a:pt x="10015" y="7425"/>
                  <a:pt x="10069" y="7443"/>
                </a:cubicBezTo>
                <a:cubicBezTo>
                  <a:pt x="10069" y="7443"/>
                  <a:pt x="10087" y="7461"/>
                  <a:pt x="10105" y="7461"/>
                </a:cubicBezTo>
                <a:cubicBezTo>
                  <a:pt x="10123" y="7461"/>
                  <a:pt x="10141" y="7461"/>
                  <a:pt x="10159" y="7461"/>
                </a:cubicBezTo>
                <a:lnTo>
                  <a:pt x="10304" y="7461"/>
                </a:lnTo>
                <a:cubicBezTo>
                  <a:pt x="10341" y="7461"/>
                  <a:pt x="10377" y="7461"/>
                  <a:pt x="10413" y="7443"/>
                </a:cubicBezTo>
                <a:cubicBezTo>
                  <a:pt x="10485" y="7389"/>
                  <a:pt x="10558" y="7371"/>
                  <a:pt x="10630" y="7353"/>
                </a:cubicBezTo>
                <a:cubicBezTo>
                  <a:pt x="10685" y="7353"/>
                  <a:pt x="10721" y="7353"/>
                  <a:pt x="10757" y="7353"/>
                </a:cubicBezTo>
                <a:cubicBezTo>
                  <a:pt x="10793" y="7371"/>
                  <a:pt x="10829" y="7371"/>
                  <a:pt x="10866" y="7353"/>
                </a:cubicBezTo>
                <a:cubicBezTo>
                  <a:pt x="10938" y="7316"/>
                  <a:pt x="10992" y="7262"/>
                  <a:pt x="11065" y="7226"/>
                </a:cubicBezTo>
                <a:cubicBezTo>
                  <a:pt x="11083" y="7226"/>
                  <a:pt x="11101" y="7226"/>
                  <a:pt x="11119" y="7208"/>
                </a:cubicBezTo>
                <a:lnTo>
                  <a:pt x="11137" y="7190"/>
                </a:lnTo>
                <a:cubicBezTo>
                  <a:pt x="11174" y="7153"/>
                  <a:pt x="11210" y="7153"/>
                  <a:pt x="11228" y="7135"/>
                </a:cubicBezTo>
                <a:cubicBezTo>
                  <a:pt x="11318" y="7117"/>
                  <a:pt x="11391" y="7117"/>
                  <a:pt x="11463" y="7153"/>
                </a:cubicBezTo>
                <a:cubicBezTo>
                  <a:pt x="11536" y="7190"/>
                  <a:pt x="11608" y="7244"/>
                  <a:pt x="11681" y="7280"/>
                </a:cubicBezTo>
                <a:cubicBezTo>
                  <a:pt x="11717" y="7298"/>
                  <a:pt x="11735" y="7316"/>
                  <a:pt x="11771" y="7353"/>
                </a:cubicBezTo>
                <a:cubicBezTo>
                  <a:pt x="11789" y="7371"/>
                  <a:pt x="11826" y="7389"/>
                  <a:pt x="11862" y="7407"/>
                </a:cubicBezTo>
                <a:lnTo>
                  <a:pt x="12007" y="7443"/>
                </a:lnTo>
                <a:cubicBezTo>
                  <a:pt x="12043" y="7461"/>
                  <a:pt x="12079" y="7479"/>
                  <a:pt x="12115" y="7479"/>
                </a:cubicBezTo>
                <a:lnTo>
                  <a:pt x="12242" y="7479"/>
                </a:lnTo>
                <a:cubicBezTo>
                  <a:pt x="12278" y="7498"/>
                  <a:pt x="12333" y="7498"/>
                  <a:pt x="12351" y="7534"/>
                </a:cubicBezTo>
                <a:cubicBezTo>
                  <a:pt x="12423" y="7570"/>
                  <a:pt x="12477" y="7624"/>
                  <a:pt x="12550" y="7661"/>
                </a:cubicBezTo>
                <a:cubicBezTo>
                  <a:pt x="12622" y="7697"/>
                  <a:pt x="12695" y="7733"/>
                  <a:pt x="12767" y="7769"/>
                </a:cubicBezTo>
                <a:cubicBezTo>
                  <a:pt x="12840" y="7805"/>
                  <a:pt x="12894" y="7860"/>
                  <a:pt x="12966" y="7914"/>
                </a:cubicBezTo>
                <a:cubicBezTo>
                  <a:pt x="12985" y="7932"/>
                  <a:pt x="13021" y="7950"/>
                  <a:pt x="13057" y="7968"/>
                </a:cubicBezTo>
                <a:cubicBezTo>
                  <a:pt x="13093" y="7968"/>
                  <a:pt x="13129" y="7986"/>
                  <a:pt x="13184" y="8005"/>
                </a:cubicBezTo>
                <a:cubicBezTo>
                  <a:pt x="13220" y="8005"/>
                  <a:pt x="13256" y="8005"/>
                  <a:pt x="13292" y="8005"/>
                </a:cubicBezTo>
                <a:cubicBezTo>
                  <a:pt x="13292" y="8005"/>
                  <a:pt x="13310" y="8005"/>
                  <a:pt x="13310" y="8023"/>
                </a:cubicBezTo>
                <a:lnTo>
                  <a:pt x="13383" y="7986"/>
                </a:lnTo>
                <a:cubicBezTo>
                  <a:pt x="13437" y="7986"/>
                  <a:pt x="13473" y="7968"/>
                  <a:pt x="13528" y="7968"/>
                </a:cubicBezTo>
                <a:cubicBezTo>
                  <a:pt x="13582" y="7968"/>
                  <a:pt x="13618" y="7968"/>
                  <a:pt x="13673" y="7950"/>
                </a:cubicBezTo>
                <a:cubicBezTo>
                  <a:pt x="13709" y="7950"/>
                  <a:pt x="13763" y="7932"/>
                  <a:pt x="13818" y="7932"/>
                </a:cubicBezTo>
                <a:lnTo>
                  <a:pt x="13872" y="7932"/>
                </a:lnTo>
                <a:lnTo>
                  <a:pt x="13944" y="7914"/>
                </a:lnTo>
                <a:lnTo>
                  <a:pt x="14017" y="7914"/>
                </a:lnTo>
                <a:lnTo>
                  <a:pt x="14089" y="7914"/>
                </a:lnTo>
                <a:lnTo>
                  <a:pt x="14234" y="7914"/>
                </a:lnTo>
                <a:cubicBezTo>
                  <a:pt x="14270" y="7914"/>
                  <a:pt x="14325" y="7896"/>
                  <a:pt x="14379" y="7896"/>
                </a:cubicBezTo>
                <a:lnTo>
                  <a:pt x="14433" y="7896"/>
                </a:lnTo>
                <a:cubicBezTo>
                  <a:pt x="14451" y="7896"/>
                  <a:pt x="14470" y="7896"/>
                  <a:pt x="14488" y="7878"/>
                </a:cubicBezTo>
                <a:lnTo>
                  <a:pt x="14542" y="7860"/>
                </a:lnTo>
                <a:cubicBezTo>
                  <a:pt x="14560" y="7842"/>
                  <a:pt x="14596" y="7824"/>
                  <a:pt x="14614" y="7805"/>
                </a:cubicBezTo>
                <a:cubicBezTo>
                  <a:pt x="14651" y="7787"/>
                  <a:pt x="14687" y="7769"/>
                  <a:pt x="14741" y="7733"/>
                </a:cubicBezTo>
                <a:cubicBezTo>
                  <a:pt x="14777" y="7715"/>
                  <a:pt x="14814" y="7679"/>
                  <a:pt x="14868" y="7679"/>
                </a:cubicBezTo>
                <a:cubicBezTo>
                  <a:pt x="14958" y="7624"/>
                  <a:pt x="15049" y="7588"/>
                  <a:pt x="15140" y="7570"/>
                </a:cubicBezTo>
                <a:cubicBezTo>
                  <a:pt x="15176" y="7552"/>
                  <a:pt x="15212" y="7552"/>
                  <a:pt x="15266" y="7552"/>
                </a:cubicBezTo>
                <a:cubicBezTo>
                  <a:pt x="15303" y="7534"/>
                  <a:pt x="15357" y="7552"/>
                  <a:pt x="15393" y="7552"/>
                </a:cubicBezTo>
                <a:lnTo>
                  <a:pt x="15520" y="7588"/>
                </a:lnTo>
                <a:cubicBezTo>
                  <a:pt x="15574" y="7606"/>
                  <a:pt x="15610" y="7588"/>
                  <a:pt x="15665" y="7588"/>
                </a:cubicBezTo>
                <a:lnTo>
                  <a:pt x="15701" y="7588"/>
                </a:lnTo>
                <a:lnTo>
                  <a:pt x="15737" y="7588"/>
                </a:lnTo>
                <a:cubicBezTo>
                  <a:pt x="15755" y="7606"/>
                  <a:pt x="15773" y="7606"/>
                  <a:pt x="15791" y="7624"/>
                </a:cubicBezTo>
                <a:cubicBezTo>
                  <a:pt x="15828" y="7642"/>
                  <a:pt x="15864" y="7661"/>
                  <a:pt x="15918" y="7679"/>
                </a:cubicBezTo>
                <a:cubicBezTo>
                  <a:pt x="15954" y="7697"/>
                  <a:pt x="16009" y="7715"/>
                  <a:pt x="16045" y="7733"/>
                </a:cubicBezTo>
                <a:cubicBezTo>
                  <a:pt x="16081" y="7751"/>
                  <a:pt x="16136" y="7769"/>
                  <a:pt x="16172" y="7769"/>
                </a:cubicBezTo>
                <a:cubicBezTo>
                  <a:pt x="16208" y="7769"/>
                  <a:pt x="16262" y="7751"/>
                  <a:pt x="16299" y="7733"/>
                </a:cubicBezTo>
                <a:cubicBezTo>
                  <a:pt x="16335" y="7733"/>
                  <a:pt x="16389" y="7697"/>
                  <a:pt x="16425" y="7697"/>
                </a:cubicBezTo>
                <a:cubicBezTo>
                  <a:pt x="16443" y="7679"/>
                  <a:pt x="16462" y="7679"/>
                  <a:pt x="16480" y="7679"/>
                </a:cubicBezTo>
                <a:cubicBezTo>
                  <a:pt x="16498" y="7661"/>
                  <a:pt x="16516" y="7661"/>
                  <a:pt x="16534" y="7642"/>
                </a:cubicBezTo>
                <a:lnTo>
                  <a:pt x="16661" y="7588"/>
                </a:lnTo>
                <a:cubicBezTo>
                  <a:pt x="16769" y="7570"/>
                  <a:pt x="16842" y="7516"/>
                  <a:pt x="16932" y="7461"/>
                </a:cubicBezTo>
                <a:cubicBezTo>
                  <a:pt x="16969" y="7443"/>
                  <a:pt x="17005" y="7407"/>
                  <a:pt x="17023" y="7371"/>
                </a:cubicBezTo>
                <a:cubicBezTo>
                  <a:pt x="17041" y="7335"/>
                  <a:pt x="17077" y="7298"/>
                  <a:pt x="17113" y="7280"/>
                </a:cubicBezTo>
                <a:cubicBezTo>
                  <a:pt x="17186" y="7262"/>
                  <a:pt x="17258" y="7262"/>
                  <a:pt x="17331" y="7280"/>
                </a:cubicBezTo>
                <a:cubicBezTo>
                  <a:pt x="17385" y="7280"/>
                  <a:pt x="17421" y="7298"/>
                  <a:pt x="17458" y="7316"/>
                </a:cubicBezTo>
                <a:cubicBezTo>
                  <a:pt x="17512" y="7335"/>
                  <a:pt x="17548" y="7353"/>
                  <a:pt x="17602" y="7353"/>
                </a:cubicBezTo>
                <a:lnTo>
                  <a:pt x="17657" y="7371"/>
                </a:lnTo>
                <a:cubicBezTo>
                  <a:pt x="17693" y="7389"/>
                  <a:pt x="17711" y="7389"/>
                  <a:pt x="17711" y="7407"/>
                </a:cubicBezTo>
                <a:cubicBezTo>
                  <a:pt x="17765" y="7443"/>
                  <a:pt x="17802" y="7479"/>
                  <a:pt x="17838" y="7498"/>
                </a:cubicBezTo>
                <a:cubicBezTo>
                  <a:pt x="17874" y="7534"/>
                  <a:pt x="17910" y="7552"/>
                  <a:pt x="17947" y="7588"/>
                </a:cubicBezTo>
                <a:cubicBezTo>
                  <a:pt x="17983" y="7606"/>
                  <a:pt x="18019" y="7588"/>
                  <a:pt x="18073" y="7606"/>
                </a:cubicBezTo>
                <a:cubicBezTo>
                  <a:pt x="18073" y="7606"/>
                  <a:pt x="18091" y="7606"/>
                  <a:pt x="18110" y="7624"/>
                </a:cubicBezTo>
                <a:lnTo>
                  <a:pt x="18182" y="7624"/>
                </a:lnTo>
                <a:cubicBezTo>
                  <a:pt x="18200" y="7624"/>
                  <a:pt x="18218" y="7624"/>
                  <a:pt x="18236" y="7624"/>
                </a:cubicBezTo>
                <a:cubicBezTo>
                  <a:pt x="18254" y="7624"/>
                  <a:pt x="18272" y="7642"/>
                  <a:pt x="18291" y="7642"/>
                </a:cubicBezTo>
                <a:lnTo>
                  <a:pt x="18417" y="7570"/>
                </a:lnTo>
                <a:cubicBezTo>
                  <a:pt x="18490" y="7534"/>
                  <a:pt x="18562" y="7498"/>
                  <a:pt x="18635" y="7479"/>
                </a:cubicBezTo>
                <a:cubicBezTo>
                  <a:pt x="18671" y="7461"/>
                  <a:pt x="18707" y="7443"/>
                  <a:pt x="18743" y="7425"/>
                </a:cubicBezTo>
                <a:cubicBezTo>
                  <a:pt x="18780" y="7407"/>
                  <a:pt x="18816" y="7389"/>
                  <a:pt x="18834" y="7371"/>
                </a:cubicBezTo>
                <a:cubicBezTo>
                  <a:pt x="18906" y="7298"/>
                  <a:pt x="18961" y="7262"/>
                  <a:pt x="19033" y="7208"/>
                </a:cubicBezTo>
                <a:cubicBezTo>
                  <a:pt x="19178" y="7099"/>
                  <a:pt x="19341" y="6990"/>
                  <a:pt x="19486" y="6900"/>
                </a:cubicBezTo>
                <a:cubicBezTo>
                  <a:pt x="19522" y="6882"/>
                  <a:pt x="19558" y="6846"/>
                  <a:pt x="19594" y="6827"/>
                </a:cubicBezTo>
                <a:cubicBezTo>
                  <a:pt x="19631" y="6809"/>
                  <a:pt x="19667" y="6791"/>
                  <a:pt x="19721" y="6791"/>
                </a:cubicBezTo>
                <a:cubicBezTo>
                  <a:pt x="19739" y="6773"/>
                  <a:pt x="19776" y="6755"/>
                  <a:pt x="19812" y="6719"/>
                </a:cubicBezTo>
                <a:cubicBezTo>
                  <a:pt x="19848" y="6701"/>
                  <a:pt x="19884" y="6683"/>
                  <a:pt x="19920" y="6664"/>
                </a:cubicBezTo>
                <a:cubicBezTo>
                  <a:pt x="19993" y="6610"/>
                  <a:pt x="20065" y="6556"/>
                  <a:pt x="20156" y="6520"/>
                </a:cubicBezTo>
                <a:lnTo>
                  <a:pt x="20373" y="6411"/>
                </a:lnTo>
                <a:cubicBezTo>
                  <a:pt x="20409" y="6393"/>
                  <a:pt x="20446" y="6357"/>
                  <a:pt x="20482" y="6339"/>
                </a:cubicBezTo>
                <a:cubicBezTo>
                  <a:pt x="20518" y="6320"/>
                  <a:pt x="20572" y="6302"/>
                  <a:pt x="20609" y="6284"/>
                </a:cubicBezTo>
                <a:cubicBezTo>
                  <a:pt x="20681" y="6230"/>
                  <a:pt x="20772" y="6212"/>
                  <a:pt x="20844" y="6157"/>
                </a:cubicBezTo>
                <a:cubicBezTo>
                  <a:pt x="20916" y="6121"/>
                  <a:pt x="20989" y="6067"/>
                  <a:pt x="21079" y="6031"/>
                </a:cubicBezTo>
                <a:cubicBezTo>
                  <a:pt x="21152" y="6013"/>
                  <a:pt x="21224" y="5976"/>
                  <a:pt x="21297" y="5922"/>
                </a:cubicBezTo>
                <a:cubicBezTo>
                  <a:pt x="21369" y="5886"/>
                  <a:pt x="21424" y="5831"/>
                  <a:pt x="21478" y="5759"/>
                </a:cubicBezTo>
                <a:cubicBezTo>
                  <a:pt x="21514" y="5741"/>
                  <a:pt x="21532" y="5705"/>
                  <a:pt x="21550" y="5687"/>
                </a:cubicBezTo>
                <a:cubicBezTo>
                  <a:pt x="21568" y="5650"/>
                  <a:pt x="21605" y="5614"/>
                  <a:pt x="21623" y="5596"/>
                </a:cubicBezTo>
                <a:cubicBezTo>
                  <a:pt x="21659" y="5560"/>
                  <a:pt x="21677" y="5524"/>
                  <a:pt x="21713" y="5505"/>
                </a:cubicBezTo>
                <a:cubicBezTo>
                  <a:pt x="21731" y="5487"/>
                  <a:pt x="21768" y="5451"/>
                  <a:pt x="21804" y="5433"/>
                </a:cubicBezTo>
                <a:cubicBezTo>
                  <a:pt x="21858" y="5361"/>
                  <a:pt x="21931" y="5306"/>
                  <a:pt x="21985" y="5234"/>
                </a:cubicBezTo>
                <a:cubicBezTo>
                  <a:pt x="22057" y="5180"/>
                  <a:pt x="22112" y="5107"/>
                  <a:pt x="22148" y="5035"/>
                </a:cubicBezTo>
                <a:cubicBezTo>
                  <a:pt x="22184" y="4962"/>
                  <a:pt x="22220" y="4908"/>
                  <a:pt x="22293" y="4854"/>
                </a:cubicBezTo>
                <a:cubicBezTo>
                  <a:pt x="22311" y="4835"/>
                  <a:pt x="22347" y="4817"/>
                  <a:pt x="22383" y="4799"/>
                </a:cubicBezTo>
                <a:cubicBezTo>
                  <a:pt x="22401" y="4781"/>
                  <a:pt x="22456" y="4781"/>
                  <a:pt x="22492" y="4781"/>
                </a:cubicBezTo>
                <a:cubicBezTo>
                  <a:pt x="22564" y="4763"/>
                  <a:pt x="22655" y="4763"/>
                  <a:pt x="22746" y="4799"/>
                </a:cubicBezTo>
                <a:cubicBezTo>
                  <a:pt x="22782" y="4799"/>
                  <a:pt x="22818" y="4817"/>
                  <a:pt x="22854" y="4817"/>
                </a:cubicBezTo>
                <a:cubicBezTo>
                  <a:pt x="22909" y="4817"/>
                  <a:pt x="22945" y="4835"/>
                  <a:pt x="22999" y="4835"/>
                </a:cubicBezTo>
                <a:cubicBezTo>
                  <a:pt x="23072" y="4854"/>
                  <a:pt x="23162" y="4872"/>
                  <a:pt x="23235" y="4872"/>
                </a:cubicBezTo>
                <a:cubicBezTo>
                  <a:pt x="23325" y="4890"/>
                  <a:pt x="23397" y="4926"/>
                  <a:pt x="23470" y="4962"/>
                </a:cubicBezTo>
                <a:cubicBezTo>
                  <a:pt x="23542" y="4998"/>
                  <a:pt x="23615" y="5035"/>
                  <a:pt x="23669" y="5089"/>
                </a:cubicBezTo>
                <a:lnTo>
                  <a:pt x="23705" y="5143"/>
                </a:lnTo>
                <a:cubicBezTo>
                  <a:pt x="23723" y="5143"/>
                  <a:pt x="23742" y="5161"/>
                  <a:pt x="23760" y="5161"/>
                </a:cubicBezTo>
                <a:cubicBezTo>
                  <a:pt x="23796" y="5180"/>
                  <a:pt x="23832" y="5216"/>
                  <a:pt x="23886" y="5234"/>
                </a:cubicBezTo>
                <a:cubicBezTo>
                  <a:pt x="23959" y="5288"/>
                  <a:pt x="24031" y="5343"/>
                  <a:pt x="24104" y="5379"/>
                </a:cubicBezTo>
                <a:cubicBezTo>
                  <a:pt x="24176" y="5415"/>
                  <a:pt x="24249" y="5469"/>
                  <a:pt x="24321" y="5524"/>
                </a:cubicBezTo>
                <a:cubicBezTo>
                  <a:pt x="24339" y="5542"/>
                  <a:pt x="24394" y="5542"/>
                  <a:pt x="24430" y="5578"/>
                </a:cubicBezTo>
                <a:cubicBezTo>
                  <a:pt x="24466" y="5596"/>
                  <a:pt x="24502" y="5614"/>
                  <a:pt x="24538" y="5632"/>
                </a:cubicBezTo>
                <a:cubicBezTo>
                  <a:pt x="24575" y="5632"/>
                  <a:pt x="24611" y="5668"/>
                  <a:pt x="24647" y="5668"/>
                </a:cubicBezTo>
                <a:cubicBezTo>
                  <a:pt x="24683" y="5687"/>
                  <a:pt x="24719" y="5687"/>
                  <a:pt x="24756" y="5705"/>
                </a:cubicBezTo>
                <a:cubicBezTo>
                  <a:pt x="24828" y="5723"/>
                  <a:pt x="24919" y="5741"/>
                  <a:pt x="24991" y="5759"/>
                </a:cubicBezTo>
                <a:cubicBezTo>
                  <a:pt x="25082" y="5759"/>
                  <a:pt x="25172" y="5759"/>
                  <a:pt x="25263" y="5777"/>
                </a:cubicBezTo>
                <a:cubicBezTo>
                  <a:pt x="25335" y="5777"/>
                  <a:pt x="25426" y="5777"/>
                  <a:pt x="25516" y="5777"/>
                </a:cubicBezTo>
                <a:cubicBezTo>
                  <a:pt x="25607" y="5759"/>
                  <a:pt x="25697" y="5759"/>
                  <a:pt x="25788" y="5741"/>
                </a:cubicBezTo>
                <a:cubicBezTo>
                  <a:pt x="25878" y="5705"/>
                  <a:pt x="25969" y="5687"/>
                  <a:pt x="26041" y="5668"/>
                </a:cubicBezTo>
                <a:cubicBezTo>
                  <a:pt x="26150" y="5668"/>
                  <a:pt x="26241" y="5668"/>
                  <a:pt x="26331" y="5650"/>
                </a:cubicBezTo>
                <a:cubicBezTo>
                  <a:pt x="26422" y="5632"/>
                  <a:pt x="26512" y="5614"/>
                  <a:pt x="26603" y="5596"/>
                </a:cubicBezTo>
                <a:cubicBezTo>
                  <a:pt x="26693" y="5578"/>
                  <a:pt x="26766" y="5596"/>
                  <a:pt x="26820" y="5524"/>
                </a:cubicBezTo>
                <a:lnTo>
                  <a:pt x="26838" y="5524"/>
                </a:lnTo>
                <a:cubicBezTo>
                  <a:pt x="26911" y="5469"/>
                  <a:pt x="26983" y="5415"/>
                  <a:pt x="27074" y="5379"/>
                </a:cubicBezTo>
                <a:cubicBezTo>
                  <a:pt x="27128" y="5343"/>
                  <a:pt x="27182" y="5324"/>
                  <a:pt x="27237" y="5306"/>
                </a:cubicBezTo>
                <a:cubicBezTo>
                  <a:pt x="27291" y="5288"/>
                  <a:pt x="27345" y="5270"/>
                  <a:pt x="27418" y="5270"/>
                </a:cubicBezTo>
                <a:cubicBezTo>
                  <a:pt x="27472" y="5270"/>
                  <a:pt x="27526" y="5270"/>
                  <a:pt x="27581" y="5306"/>
                </a:cubicBezTo>
                <a:cubicBezTo>
                  <a:pt x="27635" y="5324"/>
                  <a:pt x="27689" y="5343"/>
                  <a:pt x="27744" y="5361"/>
                </a:cubicBezTo>
                <a:cubicBezTo>
                  <a:pt x="27798" y="5361"/>
                  <a:pt x="27871" y="5397"/>
                  <a:pt x="27907" y="5361"/>
                </a:cubicBezTo>
                <a:cubicBezTo>
                  <a:pt x="27925" y="5343"/>
                  <a:pt x="27961" y="5306"/>
                  <a:pt x="27979" y="5270"/>
                </a:cubicBezTo>
                <a:cubicBezTo>
                  <a:pt x="27979" y="5234"/>
                  <a:pt x="27997" y="5216"/>
                  <a:pt x="28015" y="5198"/>
                </a:cubicBezTo>
                <a:cubicBezTo>
                  <a:pt x="28034" y="5161"/>
                  <a:pt x="28034" y="5143"/>
                  <a:pt x="28052" y="5107"/>
                </a:cubicBezTo>
                <a:cubicBezTo>
                  <a:pt x="28070" y="5053"/>
                  <a:pt x="28106" y="4998"/>
                  <a:pt x="28124" y="4944"/>
                </a:cubicBezTo>
                <a:cubicBezTo>
                  <a:pt x="28160" y="4817"/>
                  <a:pt x="28215" y="4709"/>
                  <a:pt x="28287" y="4618"/>
                </a:cubicBezTo>
                <a:cubicBezTo>
                  <a:pt x="28323" y="4564"/>
                  <a:pt x="28359" y="4528"/>
                  <a:pt x="28396" y="4509"/>
                </a:cubicBezTo>
                <a:lnTo>
                  <a:pt x="28468" y="4455"/>
                </a:lnTo>
                <a:cubicBezTo>
                  <a:pt x="28486" y="4437"/>
                  <a:pt x="28522" y="4419"/>
                  <a:pt x="28541" y="4419"/>
                </a:cubicBezTo>
                <a:lnTo>
                  <a:pt x="28722" y="4365"/>
                </a:lnTo>
                <a:cubicBezTo>
                  <a:pt x="28776" y="4346"/>
                  <a:pt x="28830" y="4328"/>
                  <a:pt x="28885" y="4310"/>
                </a:cubicBezTo>
                <a:cubicBezTo>
                  <a:pt x="28921" y="4292"/>
                  <a:pt x="28939" y="4292"/>
                  <a:pt x="28957" y="4274"/>
                </a:cubicBezTo>
                <a:cubicBezTo>
                  <a:pt x="28975" y="4256"/>
                  <a:pt x="28993" y="4238"/>
                  <a:pt x="29011" y="4202"/>
                </a:cubicBezTo>
                <a:cubicBezTo>
                  <a:pt x="29066" y="4165"/>
                  <a:pt x="29084" y="4111"/>
                  <a:pt x="29120" y="4075"/>
                </a:cubicBezTo>
                <a:cubicBezTo>
                  <a:pt x="29174" y="4021"/>
                  <a:pt x="29211" y="3966"/>
                  <a:pt x="29247" y="3930"/>
                </a:cubicBezTo>
                <a:cubicBezTo>
                  <a:pt x="29283" y="3876"/>
                  <a:pt x="29319" y="3839"/>
                  <a:pt x="29374" y="3821"/>
                </a:cubicBezTo>
                <a:cubicBezTo>
                  <a:pt x="29428" y="3785"/>
                  <a:pt x="29464" y="3749"/>
                  <a:pt x="29519" y="3731"/>
                </a:cubicBezTo>
                <a:cubicBezTo>
                  <a:pt x="29573" y="3713"/>
                  <a:pt x="29627" y="3695"/>
                  <a:pt x="29681" y="3695"/>
                </a:cubicBezTo>
                <a:cubicBezTo>
                  <a:pt x="29736" y="3695"/>
                  <a:pt x="29790" y="3713"/>
                  <a:pt x="29844" y="3713"/>
                </a:cubicBezTo>
                <a:cubicBezTo>
                  <a:pt x="29899" y="3731"/>
                  <a:pt x="29953" y="3749"/>
                  <a:pt x="30007" y="3767"/>
                </a:cubicBezTo>
                <a:cubicBezTo>
                  <a:pt x="30062" y="3785"/>
                  <a:pt x="30062" y="3767"/>
                  <a:pt x="30080" y="3785"/>
                </a:cubicBezTo>
                <a:cubicBezTo>
                  <a:pt x="30116" y="3803"/>
                  <a:pt x="30152" y="3803"/>
                  <a:pt x="30170" y="3803"/>
                </a:cubicBezTo>
                <a:cubicBezTo>
                  <a:pt x="30225" y="3821"/>
                  <a:pt x="30279" y="3821"/>
                  <a:pt x="30352" y="3839"/>
                </a:cubicBezTo>
                <a:cubicBezTo>
                  <a:pt x="30406" y="3839"/>
                  <a:pt x="30460" y="3839"/>
                  <a:pt x="30515" y="3858"/>
                </a:cubicBezTo>
                <a:cubicBezTo>
                  <a:pt x="30569" y="3876"/>
                  <a:pt x="30605" y="3912"/>
                  <a:pt x="30641" y="3948"/>
                </a:cubicBezTo>
                <a:cubicBezTo>
                  <a:pt x="30714" y="4039"/>
                  <a:pt x="30750" y="4147"/>
                  <a:pt x="30768" y="4256"/>
                </a:cubicBezTo>
                <a:cubicBezTo>
                  <a:pt x="30786" y="4310"/>
                  <a:pt x="30822" y="4365"/>
                  <a:pt x="30841" y="4437"/>
                </a:cubicBezTo>
                <a:cubicBezTo>
                  <a:pt x="30841" y="4455"/>
                  <a:pt x="30859" y="4455"/>
                  <a:pt x="30859" y="4473"/>
                </a:cubicBezTo>
                <a:lnTo>
                  <a:pt x="30877" y="4473"/>
                </a:lnTo>
                <a:cubicBezTo>
                  <a:pt x="30895" y="4473"/>
                  <a:pt x="30895" y="4455"/>
                  <a:pt x="30895" y="4455"/>
                </a:cubicBezTo>
                <a:cubicBezTo>
                  <a:pt x="30913" y="4437"/>
                  <a:pt x="30949" y="4437"/>
                  <a:pt x="30967" y="4419"/>
                </a:cubicBezTo>
                <a:cubicBezTo>
                  <a:pt x="30985" y="4401"/>
                  <a:pt x="31003" y="4383"/>
                  <a:pt x="31022" y="4365"/>
                </a:cubicBezTo>
                <a:cubicBezTo>
                  <a:pt x="31058" y="4310"/>
                  <a:pt x="31076" y="4256"/>
                  <a:pt x="31112" y="4202"/>
                </a:cubicBezTo>
                <a:cubicBezTo>
                  <a:pt x="31148" y="4111"/>
                  <a:pt x="31239" y="4021"/>
                  <a:pt x="31348" y="4021"/>
                </a:cubicBezTo>
                <a:cubicBezTo>
                  <a:pt x="31402" y="4021"/>
                  <a:pt x="31438" y="4075"/>
                  <a:pt x="31474" y="4093"/>
                </a:cubicBezTo>
                <a:cubicBezTo>
                  <a:pt x="31511" y="4129"/>
                  <a:pt x="31583" y="4147"/>
                  <a:pt x="31619" y="4183"/>
                </a:cubicBezTo>
                <a:cubicBezTo>
                  <a:pt x="31728" y="4238"/>
                  <a:pt x="31800" y="4328"/>
                  <a:pt x="31891" y="4419"/>
                </a:cubicBezTo>
                <a:lnTo>
                  <a:pt x="31963" y="4528"/>
                </a:lnTo>
                <a:lnTo>
                  <a:pt x="32036" y="4509"/>
                </a:lnTo>
                <a:cubicBezTo>
                  <a:pt x="32054" y="4509"/>
                  <a:pt x="32090" y="4509"/>
                  <a:pt x="32126" y="4509"/>
                </a:cubicBezTo>
                <a:cubicBezTo>
                  <a:pt x="32144" y="4491"/>
                  <a:pt x="32181" y="4473"/>
                  <a:pt x="32199" y="4455"/>
                </a:cubicBezTo>
                <a:cubicBezTo>
                  <a:pt x="32217" y="4437"/>
                  <a:pt x="32253" y="4419"/>
                  <a:pt x="32271" y="4401"/>
                </a:cubicBezTo>
                <a:cubicBezTo>
                  <a:pt x="32344" y="4365"/>
                  <a:pt x="32398" y="4346"/>
                  <a:pt x="32452" y="4310"/>
                </a:cubicBezTo>
                <a:cubicBezTo>
                  <a:pt x="32507" y="4274"/>
                  <a:pt x="32561" y="4238"/>
                  <a:pt x="32633" y="4220"/>
                </a:cubicBezTo>
                <a:cubicBezTo>
                  <a:pt x="32688" y="4183"/>
                  <a:pt x="32742" y="4147"/>
                  <a:pt x="32796" y="4111"/>
                </a:cubicBezTo>
                <a:cubicBezTo>
                  <a:pt x="32814" y="4093"/>
                  <a:pt x="32833" y="4075"/>
                  <a:pt x="32869" y="4057"/>
                </a:cubicBezTo>
                <a:cubicBezTo>
                  <a:pt x="32887" y="4039"/>
                  <a:pt x="32905" y="4021"/>
                  <a:pt x="32941" y="4002"/>
                </a:cubicBezTo>
                <a:cubicBezTo>
                  <a:pt x="32977" y="4002"/>
                  <a:pt x="33032" y="3948"/>
                  <a:pt x="33086" y="3912"/>
                </a:cubicBezTo>
                <a:cubicBezTo>
                  <a:pt x="33140" y="3876"/>
                  <a:pt x="33195" y="3858"/>
                  <a:pt x="33249" y="3821"/>
                </a:cubicBezTo>
                <a:cubicBezTo>
                  <a:pt x="33303" y="3785"/>
                  <a:pt x="33340" y="3749"/>
                  <a:pt x="33376" y="3713"/>
                </a:cubicBezTo>
                <a:cubicBezTo>
                  <a:pt x="33394" y="3695"/>
                  <a:pt x="33412" y="3676"/>
                  <a:pt x="33430" y="3658"/>
                </a:cubicBezTo>
                <a:cubicBezTo>
                  <a:pt x="33448" y="3622"/>
                  <a:pt x="33503" y="3586"/>
                  <a:pt x="33539" y="3586"/>
                </a:cubicBezTo>
                <a:cubicBezTo>
                  <a:pt x="33611" y="3586"/>
                  <a:pt x="33666" y="3586"/>
                  <a:pt x="33738" y="3568"/>
                </a:cubicBezTo>
                <a:cubicBezTo>
                  <a:pt x="33792" y="3550"/>
                  <a:pt x="33847" y="3532"/>
                  <a:pt x="33919" y="3513"/>
                </a:cubicBezTo>
                <a:cubicBezTo>
                  <a:pt x="33937" y="3513"/>
                  <a:pt x="33955" y="3513"/>
                  <a:pt x="33992" y="3495"/>
                </a:cubicBezTo>
                <a:lnTo>
                  <a:pt x="34064" y="3459"/>
                </a:lnTo>
                <a:cubicBezTo>
                  <a:pt x="34118" y="3441"/>
                  <a:pt x="34173" y="3405"/>
                  <a:pt x="34209" y="3350"/>
                </a:cubicBezTo>
                <a:cubicBezTo>
                  <a:pt x="34245" y="3314"/>
                  <a:pt x="34299" y="3278"/>
                  <a:pt x="34354" y="3242"/>
                </a:cubicBezTo>
                <a:cubicBezTo>
                  <a:pt x="34390" y="3206"/>
                  <a:pt x="34444" y="3187"/>
                  <a:pt x="34517" y="3169"/>
                </a:cubicBezTo>
                <a:cubicBezTo>
                  <a:pt x="34571" y="3169"/>
                  <a:pt x="34625" y="3169"/>
                  <a:pt x="34680" y="3169"/>
                </a:cubicBezTo>
                <a:cubicBezTo>
                  <a:pt x="34698" y="3151"/>
                  <a:pt x="34716" y="3151"/>
                  <a:pt x="34752" y="3133"/>
                </a:cubicBezTo>
                <a:cubicBezTo>
                  <a:pt x="34770" y="3133"/>
                  <a:pt x="34788" y="3115"/>
                  <a:pt x="34806" y="3097"/>
                </a:cubicBezTo>
                <a:cubicBezTo>
                  <a:pt x="34861" y="3061"/>
                  <a:pt x="34915" y="3061"/>
                  <a:pt x="34969" y="3061"/>
                </a:cubicBezTo>
                <a:cubicBezTo>
                  <a:pt x="35042" y="3061"/>
                  <a:pt x="35096" y="3061"/>
                  <a:pt x="35169" y="3061"/>
                </a:cubicBezTo>
                <a:cubicBezTo>
                  <a:pt x="35223" y="3061"/>
                  <a:pt x="35277" y="3079"/>
                  <a:pt x="35332" y="3097"/>
                </a:cubicBezTo>
                <a:cubicBezTo>
                  <a:pt x="35404" y="3115"/>
                  <a:pt x="35458" y="3097"/>
                  <a:pt x="35531" y="3079"/>
                </a:cubicBezTo>
                <a:cubicBezTo>
                  <a:pt x="35585" y="3061"/>
                  <a:pt x="35640" y="3043"/>
                  <a:pt x="35712" y="3043"/>
                </a:cubicBezTo>
                <a:cubicBezTo>
                  <a:pt x="35766" y="3043"/>
                  <a:pt x="35821" y="3006"/>
                  <a:pt x="35875" y="3006"/>
                </a:cubicBezTo>
                <a:cubicBezTo>
                  <a:pt x="35947" y="2988"/>
                  <a:pt x="36002" y="2988"/>
                  <a:pt x="36074" y="3006"/>
                </a:cubicBezTo>
                <a:cubicBezTo>
                  <a:pt x="36092" y="3006"/>
                  <a:pt x="36128" y="3006"/>
                  <a:pt x="36147" y="3024"/>
                </a:cubicBezTo>
                <a:cubicBezTo>
                  <a:pt x="36183" y="3006"/>
                  <a:pt x="36201" y="3006"/>
                  <a:pt x="36237" y="3024"/>
                </a:cubicBezTo>
                <a:cubicBezTo>
                  <a:pt x="36291" y="3024"/>
                  <a:pt x="36328" y="3061"/>
                  <a:pt x="36364" y="3097"/>
                </a:cubicBezTo>
                <a:cubicBezTo>
                  <a:pt x="36400" y="3133"/>
                  <a:pt x="36454" y="3151"/>
                  <a:pt x="36509" y="3187"/>
                </a:cubicBezTo>
                <a:cubicBezTo>
                  <a:pt x="36527" y="3206"/>
                  <a:pt x="36563" y="3224"/>
                  <a:pt x="36581" y="3242"/>
                </a:cubicBezTo>
                <a:cubicBezTo>
                  <a:pt x="36599" y="3242"/>
                  <a:pt x="36636" y="3260"/>
                  <a:pt x="36654" y="3278"/>
                </a:cubicBezTo>
                <a:cubicBezTo>
                  <a:pt x="36672" y="3296"/>
                  <a:pt x="36708" y="3296"/>
                  <a:pt x="36726" y="3314"/>
                </a:cubicBezTo>
                <a:cubicBezTo>
                  <a:pt x="36762" y="3332"/>
                  <a:pt x="36780" y="3332"/>
                  <a:pt x="36799" y="3350"/>
                </a:cubicBezTo>
                <a:cubicBezTo>
                  <a:pt x="36835" y="3369"/>
                  <a:pt x="36907" y="3405"/>
                  <a:pt x="36962" y="3441"/>
                </a:cubicBezTo>
                <a:cubicBezTo>
                  <a:pt x="37016" y="3477"/>
                  <a:pt x="37070" y="3513"/>
                  <a:pt x="37125" y="3532"/>
                </a:cubicBezTo>
                <a:cubicBezTo>
                  <a:pt x="37179" y="3550"/>
                  <a:pt x="37233" y="3586"/>
                  <a:pt x="37287" y="3604"/>
                </a:cubicBezTo>
                <a:cubicBezTo>
                  <a:pt x="37360" y="3640"/>
                  <a:pt x="37396" y="3676"/>
                  <a:pt x="37450" y="3695"/>
                </a:cubicBezTo>
                <a:cubicBezTo>
                  <a:pt x="37487" y="3731"/>
                  <a:pt x="37541" y="3749"/>
                  <a:pt x="37595" y="3785"/>
                </a:cubicBezTo>
                <a:cubicBezTo>
                  <a:pt x="37704" y="3839"/>
                  <a:pt x="37831" y="3876"/>
                  <a:pt x="37939" y="3912"/>
                </a:cubicBezTo>
                <a:cubicBezTo>
                  <a:pt x="37994" y="3948"/>
                  <a:pt x="38048" y="3966"/>
                  <a:pt x="38102" y="4002"/>
                </a:cubicBezTo>
                <a:cubicBezTo>
                  <a:pt x="38157" y="4039"/>
                  <a:pt x="38193" y="4075"/>
                  <a:pt x="38247" y="4111"/>
                </a:cubicBezTo>
                <a:cubicBezTo>
                  <a:pt x="38356" y="4183"/>
                  <a:pt x="38465" y="4238"/>
                  <a:pt x="38573" y="4310"/>
                </a:cubicBezTo>
                <a:lnTo>
                  <a:pt x="38754" y="4419"/>
                </a:lnTo>
                <a:cubicBezTo>
                  <a:pt x="38791" y="4455"/>
                  <a:pt x="38845" y="4473"/>
                  <a:pt x="38899" y="4491"/>
                </a:cubicBezTo>
                <a:cubicBezTo>
                  <a:pt x="38954" y="4491"/>
                  <a:pt x="39008" y="4473"/>
                  <a:pt x="39062" y="4455"/>
                </a:cubicBezTo>
                <a:lnTo>
                  <a:pt x="39261" y="4401"/>
                </a:lnTo>
                <a:cubicBezTo>
                  <a:pt x="39316" y="4383"/>
                  <a:pt x="39388" y="4383"/>
                  <a:pt x="39443" y="4383"/>
                </a:cubicBezTo>
                <a:lnTo>
                  <a:pt x="39642" y="4383"/>
                </a:lnTo>
                <a:cubicBezTo>
                  <a:pt x="39696" y="4383"/>
                  <a:pt x="39768" y="4401"/>
                  <a:pt x="39823" y="4419"/>
                </a:cubicBezTo>
                <a:cubicBezTo>
                  <a:pt x="39841" y="4419"/>
                  <a:pt x="39877" y="4437"/>
                  <a:pt x="39895" y="4437"/>
                </a:cubicBezTo>
                <a:cubicBezTo>
                  <a:pt x="39913" y="4455"/>
                  <a:pt x="39931" y="4473"/>
                  <a:pt x="39968" y="4473"/>
                </a:cubicBezTo>
                <a:cubicBezTo>
                  <a:pt x="40022" y="4491"/>
                  <a:pt x="40058" y="4491"/>
                  <a:pt x="40113" y="4491"/>
                </a:cubicBezTo>
                <a:lnTo>
                  <a:pt x="40113" y="4491"/>
                </a:lnTo>
                <a:cubicBezTo>
                  <a:pt x="40113" y="4473"/>
                  <a:pt x="40149" y="4473"/>
                  <a:pt x="40149" y="4491"/>
                </a:cubicBezTo>
                <a:lnTo>
                  <a:pt x="40185" y="4491"/>
                </a:lnTo>
                <a:cubicBezTo>
                  <a:pt x="40203" y="4473"/>
                  <a:pt x="40239" y="4455"/>
                  <a:pt x="40276" y="4437"/>
                </a:cubicBezTo>
                <a:cubicBezTo>
                  <a:pt x="40330" y="4401"/>
                  <a:pt x="40402" y="4365"/>
                  <a:pt x="40475" y="4328"/>
                </a:cubicBezTo>
                <a:lnTo>
                  <a:pt x="40565" y="4292"/>
                </a:lnTo>
                <a:cubicBezTo>
                  <a:pt x="40602" y="4274"/>
                  <a:pt x="40620" y="4256"/>
                  <a:pt x="40656" y="4238"/>
                </a:cubicBezTo>
                <a:cubicBezTo>
                  <a:pt x="40674" y="4220"/>
                  <a:pt x="40710" y="4202"/>
                  <a:pt x="40728" y="4183"/>
                </a:cubicBezTo>
                <a:cubicBezTo>
                  <a:pt x="40765" y="4165"/>
                  <a:pt x="40783" y="4147"/>
                  <a:pt x="40819" y="4111"/>
                </a:cubicBezTo>
                <a:lnTo>
                  <a:pt x="40891" y="4039"/>
                </a:lnTo>
                <a:lnTo>
                  <a:pt x="40964" y="3984"/>
                </a:lnTo>
                <a:cubicBezTo>
                  <a:pt x="41000" y="3948"/>
                  <a:pt x="41018" y="3930"/>
                  <a:pt x="41036" y="3894"/>
                </a:cubicBezTo>
                <a:cubicBezTo>
                  <a:pt x="41072" y="3876"/>
                  <a:pt x="41090" y="3858"/>
                  <a:pt x="41127" y="3839"/>
                </a:cubicBezTo>
                <a:cubicBezTo>
                  <a:pt x="41145" y="3803"/>
                  <a:pt x="41253" y="3731"/>
                  <a:pt x="41308" y="3695"/>
                </a:cubicBezTo>
                <a:cubicBezTo>
                  <a:pt x="41362" y="3658"/>
                  <a:pt x="41435" y="3604"/>
                  <a:pt x="41489" y="3568"/>
                </a:cubicBezTo>
                <a:cubicBezTo>
                  <a:pt x="41561" y="3532"/>
                  <a:pt x="41616" y="3495"/>
                  <a:pt x="41688" y="3477"/>
                </a:cubicBezTo>
                <a:cubicBezTo>
                  <a:pt x="41761" y="3459"/>
                  <a:pt x="41815" y="3423"/>
                  <a:pt x="41887" y="3369"/>
                </a:cubicBezTo>
                <a:lnTo>
                  <a:pt x="41960" y="3296"/>
                </a:lnTo>
                <a:cubicBezTo>
                  <a:pt x="41978" y="3278"/>
                  <a:pt x="42014" y="3260"/>
                  <a:pt x="42032" y="3242"/>
                </a:cubicBezTo>
                <a:cubicBezTo>
                  <a:pt x="42068" y="3224"/>
                  <a:pt x="42141" y="3169"/>
                  <a:pt x="42195" y="3133"/>
                </a:cubicBezTo>
                <a:cubicBezTo>
                  <a:pt x="42231" y="3115"/>
                  <a:pt x="42249" y="3097"/>
                  <a:pt x="42286" y="3079"/>
                </a:cubicBezTo>
                <a:cubicBezTo>
                  <a:pt x="42322" y="3061"/>
                  <a:pt x="42358" y="3061"/>
                  <a:pt x="42376" y="3043"/>
                </a:cubicBezTo>
                <a:cubicBezTo>
                  <a:pt x="42412" y="3043"/>
                  <a:pt x="42449" y="3024"/>
                  <a:pt x="42485" y="3024"/>
                </a:cubicBezTo>
                <a:lnTo>
                  <a:pt x="42575" y="3006"/>
                </a:lnTo>
                <a:cubicBezTo>
                  <a:pt x="42612" y="3006"/>
                  <a:pt x="42648" y="3006"/>
                  <a:pt x="42684" y="3024"/>
                </a:cubicBezTo>
                <a:cubicBezTo>
                  <a:pt x="42720" y="3024"/>
                  <a:pt x="42757" y="3024"/>
                  <a:pt x="42793" y="3043"/>
                </a:cubicBezTo>
                <a:lnTo>
                  <a:pt x="42901" y="3043"/>
                </a:lnTo>
                <a:lnTo>
                  <a:pt x="42956" y="2970"/>
                </a:lnTo>
                <a:cubicBezTo>
                  <a:pt x="42992" y="2934"/>
                  <a:pt x="43028" y="2898"/>
                  <a:pt x="43064" y="2880"/>
                </a:cubicBezTo>
                <a:cubicBezTo>
                  <a:pt x="43101" y="2843"/>
                  <a:pt x="43119" y="2807"/>
                  <a:pt x="43155" y="2771"/>
                </a:cubicBezTo>
                <a:cubicBezTo>
                  <a:pt x="43191" y="2699"/>
                  <a:pt x="43264" y="2626"/>
                  <a:pt x="43318" y="2554"/>
                </a:cubicBezTo>
                <a:cubicBezTo>
                  <a:pt x="43336" y="2517"/>
                  <a:pt x="43354" y="2481"/>
                  <a:pt x="43390" y="2463"/>
                </a:cubicBezTo>
                <a:cubicBezTo>
                  <a:pt x="43409" y="2445"/>
                  <a:pt x="43427" y="2445"/>
                  <a:pt x="43445" y="2427"/>
                </a:cubicBezTo>
                <a:cubicBezTo>
                  <a:pt x="43463" y="2427"/>
                  <a:pt x="43481" y="2409"/>
                  <a:pt x="43499" y="2409"/>
                </a:cubicBezTo>
                <a:cubicBezTo>
                  <a:pt x="43517" y="2409"/>
                  <a:pt x="43535" y="2409"/>
                  <a:pt x="43553" y="2409"/>
                </a:cubicBezTo>
                <a:cubicBezTo>
                  <a:pt x="43571" y="2409"/>
                  <a:pt x="43608" y="2409"/>
                  <a:pt x="43626" y="2409"/>
                </a:cubicBezTo>
                <a:cubicBezTo>
                  <a:pt x="43662" y="2409"/>
                  <a:pt x="43716" y="2409"/>
                  <a:pt x="43753" y="2427"/>
                </a:cubicBezTo>
                <a:cubicBezTo>
                  <a:pt x="43789" y="2445"/>
                  <a:pt x="43825" y="2463"/>
                  <a:pt x="43861" y="2481"/>
                </a:cubicBezTo>
                <a:lnTo>
                  <a:pt x="43988" y="2536"/>
                </a:lnTo>
                <a:cubicBezTo>
                  <a:pt x="44024" y="2554"/>
                  <a:pt x="44060" y="2590"/>
                  <a:pt x="44097" y="2608"/>
                </a:cubicBezTo>
                <a:cubicBezTo>
                  <a:pt x="44133" y="2644"/>
                  <a:pt x="44169" y="2662"/>
                  <a:pt x="44205" y="2680"/>
                </a:cubicBezTo>
                <a:cubicBezTo>
                  <a:pt x="44296" y="2735"/>
                  <a:pt x="44368" y="2789"/>
                  <a:pt x="44423" y="2862"/>
                </a:cubicBezTo>
                <a:lnTo>
                  <a:pt x="44531" y="2952"/>
                </a:lnTo>
                <a:cubicBezTo>
                  <a:pt x="44549" y="2988"/>
                  <a:pt x="44586" y="3024"/>
                  <a:pt x="44622" y="3043"/>
                </a:cubicBezTo>
                <a:lnTo>
                  <a:pt x="44658" y="3079"/>
                </a:lnTo>
                <a:cubicBezTo>
                  <a:pt x="44694" y="3079"/>
                  <a:pt x="44712" y="3097"/>
                  <a:pt x="44730" y="3115"/>
                </a:cubicBezTo>
                <a:cubicBezTo>
                  <a:pt x="44767" y="3133"/>
                  <a:pt x="44803" y="3151"/>
                  <a:pt x="44839" y="3169"/>
                </a:cubicBezTo>
                <a:cubicBezTo>
                  <a:pt x="44857" y="3187"/>
                  <a:pt x="44875" y="3187"/>
                  <a:pt x="44893" y="3187"/>
                </a:cubicBezTo>
                <a:cubicBezTo>
                  <a:pt x="44930" y="3206"/>
                  <a:pt x="44948" y="3206"/>
                  <a:pt x="44966" y="3206"/>
                </a:cubicBezTo>
                <a:cubicBezTo>
                  <a:pt x="45020" y="3224"/>
                  <a:pt x="45056" y="3242"/>
                  <a:pt x="45093" y="3260"/>
                </a:cubicBezTo>
                <a:cubicBezTo>
                  <a:pt x="45147" y="3278"/>
                  <a:pt x="45183" y="3296"/>
                  <a:pt x="45219" y="3314"/>
                </a:cubicBezTo>
                <a:cubicBezTo>
                  <a:pt x="45274" y="3332"/>
                  <a:pt x="45310" y="3369"/>
                  <a:pt x="45346" y="3387"/>
                </a:cubicBezTo>
                <a:cubicBezTo>
                  <a:pt x="45382" y="3423"/>
                  <a:pt x="45419" y="3441"/>
                  <a:pt x="45455" y="3459"/>
                </a:cubicBezTo>
                <a:cubicBezTo>
                  <a:pt x="45491" y="3477"/>
                  <a:pt x="45527" y="3495"/>
                  <a:pt x="45564" y="3532"/>
                </a:cubicBezTo>
                <a:cubicBezTo>
                  <a:pt x="45600" y="3568"/>
                  <a:pt x="45636" y="3586"/>
                  <a:pt x="45690" y="3604"/>
                </a:cubicBezTo>
                <a:cubicBezTo>
                  <a:pt x="45727" y="3622"/>
                  <a:pt x="45763" y="3640"/>
                  <a:pt x="45817" y="3658"/>
                </a:cubicBezTo>
                <a:cubicBezTo>
                  <a:pt x="45853" y="3676"/>
                  <a:pt x="45890" y="3695"/>
                  <a:pt x="45944" y="3713"/>
                </a:cubicBezTo>
                <a:cubicBezTo>
                  <a:pt x="45980" y="3731"/>
                  <a:pt x="46034" y="3731"/>
                  <a:pt x="46071" y="3731"/>
                </a:cubicBezTo>
                <a:cubicBezTo>
                  <a:pt x="46125" y="3731"/>
                  <a:pt x="46179" y="3749"/>
                  <a:pt x="46234" y="3767"/>
                </a:cubicBezTo>
                <a:lnTo>
                  <a:pt x="46288" y="3767"/>
                </a:lnTo>
                <a:cubicBezTo>
                  <a:pt x="46324" y="3785"/>
                  <a:pt x="46342" y="3785"/>
                  <a:pt x="46360" y="3785"/>
                </a:cubicBezTo>
                <a:cubicBezTo>
                  <a:pt x="46397" y="3803"/>
                  <a:pt x="46451" y="3803"/>
                  <a:pt x="46487" y="3821"/>
                </a:cubicBezTo>
                <a:lnTo>
                  <a:pt x="46560" y="3821"/>
                </a:lnTo>
                <a:cubicBezTo>
                  <a:pt x="46578" y="3821"/>
                  <a:pt x="46596" y="3821"/>
                  <a:pt x="46632" y="3821"/>
                </a:cubicBezTo>
                <a:cubicBezTo>
                  <a:pt x="46650" y="3803"/>
                  <a:pt x="46686" y="3803"/>
                  <a:pt x="46723" y="3803"/>
                </a:cubicBezTo>
                <a:lnTo>
                  <a:pt x="46723" y="3803"/>
                </a:lnTo>
                <a:lnTo>
                  <a:pt x="46759" y="3803"/>
                </a:lnTo>
                <a:cubicBezTo>
                  <a:pt x="46831" y="3785"/>
                  <a:pt x="46904" y="3767"/>
                  <a:pt x="46976" y="3731"/>
                </a:cubicBezTo>
                <a:cubicBezTo>
                  <a:pt x="47049" y="3695"/>
                  <a:pt x="47103" y="3658"/>
                  <a:pt x="47175" y="3640"/>
                </a:cubicBezTo>
                <a:cubicBezTo>
                  <a:pt x="47266" y="3622"/>
                  <a:pt x="47338" y="3604"/>
                  <a:pt x="47411" y="3568"/>
                </a:cubicBezTo>
                <a:cubicBezTo>
                  <a:pt x="47483" y="3550"/>
                  <a:pt x="47537" y="3495"/>
                  <a:pt x="47610" y="3477"/>
                </a:cubicBezTo>
                <a:cubicBezTo>
                  <a:pt x="47682" y="3441"/>
                  <a:pt x="47755" y="3405"/>
                  <a:pt x="47827" y="3369"/>
                </a:cubicBezTo>
                <a:cubicBezTo>
                  <a:pt x="47900" y="3332"/>
                  <a:pt x="47972" y="3296"/>
                  <a:pt x="48026" y="3260"/>
                </a:cubicBezTo>
                <a:cubicBezTo>
                  <a:pt x="48099" y="3224"/>
                  <a:pt x="48189" y="3206"/>
                  <a:pt x="48262" y="3169"/>
                </a:cubicBezTo>
                <a:cubicBezTo>
                  <a:pt x="48280" y="3151"/>
                  <a:pt x="48316" y="3133"/>
                  <a:pt x="48334" y="3115"/>
                </a:cubicBezTo>
                <a:cubicBezTo>
                  <a:pt x="48352" y="3097"/>
                  <a:pt x="48407" y="3079"/>
                  <a:pt x="48425" y="3061"/>
                </a:cubicBezTo>
                <a:cubicBezTo>
                  <a:pt x="48461" y="3043"/>
                  <a:pt x="48552" y="2970"/>
                  <a:pt x="48606" y="2934"/>
                </a:cubicBezTo>
                <a:cubicBezTo>
                  <a:pt x="48678" y="2898"/>
                  <a:pt x="48733" y="2880"/>
                  <a:pt x="48805" y="2862"/>
                </a:cubicBezTo>
                <a:lnTo>
                  <a:pt x="49041" y="2862"/>
                </a:lnTo>
                <a:cubicBezTo>
                  <a:pt x="49113" y="2862"/>
                  <a:pt x="49167" y="2843"/>
                  <a:pt x="49222" y="2789"/>
                </a:cubicBezTo>
                <a:cubicBezTo>
                  <a:pt x="49258" y="2771"/>
                  <a:pt x="49276" y="2753"/>
                  <a:pt x="49312" y="2753"/>
                </a:cubicBezTo>
                <a:cubicBezTo>
                  <a:pt x="49348" y="2753"/>
                  <a:pt x="49385" y="2753"/>
                  <a:pt x="49421" y="2753"/>
                </a:cubicBezTo>
                <a:cubicBezTo>
                  <a:pt x="49457" y="2753"/>
                  <a:pt x="49493" y="2753"/>
                  <a:pt x="49530" y="2753"/>
                </a:cubicBezTo>
                <a:cubicBezTo>
                  <a:pt x="49566" y="2753"/>
                  <a:pt x="49602" y="2771"/>
                  <a:pt x="49638" y="2789"/>
                </a:cubicBezTo>
                <a:cubicBezTo>
                  <a:pt x="49656" y="2789"/>
                  <a:pt x="49693" y="2807"/>
                  <a:pt x="49711" y="2825"/>
                </a:cubicBezTo>
                <a:cubicBezTo>
                  <a:pt x="49747" y="2862"/>
                  <a:pt x="49765" y="2898"/>
                  <a:pt x="49801" y="2916"/>
                </a:cubicBezTo>
                <a:cubicBezTo>
                  <a:pt x="49819" y="2934"/>
                  <a:pt x="49837" y="2952"/>
                  <a:pt x="49874" y="2970"/>
                </a:cubicBezTo>
                <a:cubicBezTo>
                  <a:pt x="49892" y="2988"/>
                  <a:pt x="49892" y="2988"/>
                  <a:pt x="49910" y="2988"/>
                </a:cubicBezTo>
                <a:lnTo>
                  <a:pt x="49964" y="3024"/>
                </a:lnTo>
                <a:cubicBezTo>
                  <a:pt x="50000" y="3043"/>
                  <a:pt x="50018" y="3061"/>
                  <a:pt x="50055" y="3079"/>
                </a:cubicBezTo>
                <a:cubicBezTo>
                  <a:pt x="50091" y="3097"/>
                  <a:pt x="50127" y="3097"/>
                  <a:pt x="50163" y="3115"/>
                </a:cubicBezTo>
                <a:cubicBezTo>
                  <a:pt x="50200" y="3133"/>
                  <a:pt x="50218" y="3169"/>
                  <a:pt x="50254" y="3187"/>
                </a:cubicBezTo>
                <a:cubicBezTo>
                  <a:pt x="50272" y="3206"/>
                  <a:pt x="50308" y="3206"/>
                  <a:pt x="50344" y="3242"/>
                </a:cubicBezTo>
                <a:cubicBezTo>
                  <a:pt x="50363" y="3260"/>
                  <a:pt x="50399" y="3278"/>
                  <a:pt x="50435" y="3278"/>
                </a:cubicBezTo>
                <a:cubicBezTo>
                  <a:pt x="50435" y="3278"/>
                  <a:pt x="50453" y="3278"/>
                  <a:pt x="50471" y="3278"/>
                </a:cubicBezTo>
                <a:lnTo>
                  <a:pt x="50544" y="3260"/>
                </a:lnTo>
                <a:cubicBezTo>
                  <a:pt x="50580" y="3242"/>
                  <a:pt x="50616" y="3242"/>
                  <a:pt x="50652" y="3224"/>
                </a:cubicBezTo>
                <a:cubicBezTo>
                  <a:pt x="50689" y="3206"/>
                  <a:pt x="50725" y="3187"/>
                  <a:pt x="50761" y="3169"/>
                </a:cubicBezTo>
                <a:cubicBezTo>
                  <a:pt x="50797" y="3169"/>
                  <a:pt x="50815" y="3151"/>
                  <a:pt x="50852" y="3115"/>
                </a:cubicBezTo>
                <a:cubicBezTo>
                  <a:pt x="50870" y="3097"/>
                  <a:pt x="50906" y="3079"/>
                  <a:pt x="50942" y="3061"/>
                </a:cubicBezTo>
                <a:cubicBezTo>
                  <a:pt x="50960" y="3043"/>
                  <a:pt x="50996" y="3024"/>
                  <a:pt x="51014" y="3024"/>
                </a:cubicBezTo>
                <a:cubicBezTo>
                  <a:pt x="51051" y="3006"/>
                  <a:pt x="51087" y="2988"/>
                  <a:pt x="51105" y="2970"/>
                </a:cubicBezTo>
                <a:cubicBezTo>
                  <a:pt x="51141" y="2952"/>
                  <a:pt x="51250" y="2916"/>
                  <a:pt x="51304" y="2898"/>
                </a:cubicBezTo>
                <a:cubicBezTo>
                  <a:pt x="51377" y="2898"/>
                  <a:pt x="51449" y="2880"/>
                  <a:pt x="51540" y="2843"/>
                </a:cubicBezTo>
                <a:cubicBezTo>
                  <a:pt x="51594" y="2825"/>
                  <a:pt x="51648" y="2771"/>
                  <a:pt x="51685" y="2699"/>
                </a:cubicBezTo>
                <a:cubicBezTo>
                  <a:pt x="51703" y="2680"/>
                  <a:pt x="51721" y="2644"/>
                  <a:pt x="51757" y="2608"/>
                </a:cubicBezTo>
                <a:cubicBezTo>
                  <a:pt x="51775" y="2590"/>
                  <a:pt x="51793" y="2554"/>
                  <a:pt x="51811" y="2517"/>
                </a:cubicBezTo>
                <a:cubicBezTo>
                  <a:pt x="51829" y="2481"/>
                  <a:pt x="51866" y="2409"/>
                  <a:pt x="51920" y="2373"/>
                </a:cubicBezTo>
                <a:cubicBezTo>
                  <a:pt x="51956" y="2354"/>
                  <a:pt x="52011" y="2354"/>
                  <a:pt x="52047" y="2391"/>
                </a:cubicBezTo>
                <a:cubicBezTo>
                  <a:pt x="52083" y="2427"/>
                  <a:pt x="52101" y="2481"/>
                  <a:pt x="52155" y="2445"/>
                </a:cubicBezTo>
                <a:cubicBezTo>
                  <a:pt x="52174" y="2445"/>
                  <a:pt x="52192" y="2427"/>
                  <a:pt x="52210" y="2391"/>
                </a:cubicBezTo>
                <a:cubicBezTo>
                  <a:pt x="52246" y="2373"/>
                  <a:pt x="52264" y="2354"/>
                  <a:pt x="52300" y="2336"/>
                </a:cubicBezTo>
                <a:lnTo>
                  <a:pt x="52463" y="2191"/>
                </a:lnTo>
                <a:cubicBezTo>
                  <a:pt x="52499" y="2155"/>
                  <a:pt x="52536" y="2083"/>
                  <a:pt x="52590" y="2047"/>
                </a:cubicBezTo>
                <a:cubicBezTo>
                  <a:pt x="52608" y="2028"/>
                  <a:pt x="52626" y="2010"/>
                  <a:pt x="52662" y="1992"/>
                </a:cubicBezTo>
                <a:cubicBezTo>
                  <a:pt x="52681" y="1956"/>
                  <a:pt x="52699" y="1938"/>
                  <a:pt x="52717" y="1902"/>
                </a:cubicBezTo>
                <a:cubicBezTo>
                  <a:pt x="52735" y="1884"/>
                  <a:pt x="52753" y="1865"/>
                  <a:pt x="52771" y="1829"/>
                </a:cubicBezTo>
                <a:cubicBezTo>
                  <a:pt x="52771" y="1793"/>
                  <a:pt x="52789" y="1757"/>
                  <a:pt x="52807" y="1739"/>
                </a:cubicBezTo>
                <a:cubicBezTo>
                  <a:pt x="52825" y="1702"/>
                  <a:pt x="52844" y="1666"/>
                  <a:pt x="52862" y="1630"/>
                </a:cubicBezTo>
                <a:cubicBezTo>
                  <a:pt x="52880" y="1612"/>
                  <a:pt x="52898" y="1594"/>
                  <a:pt x="52916" y="1558"/>
                </a:cubicBezTo>
                <a:cubicBezTo>
                  <a:pt x="52952" y="1521"/>
                  <a:pt x="53007" y="1485"/>
                  <a:pt x="53061" y="1449"/>
                </a:cubicBezTo>
                <a:cubicBezTo>
                  <a:pt x="53097" y="1449"/>
                  <a:pt x="53115" y="1449"/>
                  <a:pt x="53151" y="1431"/>
                </a:cubicBezTo>
                <a:cubicBezTo>
                  <a:pt x="53188" y="1431"/>
                  <a:pt x="53224" y="1413"/>
                  <a:pt x="53260" y="1413"/>
                </a:cubicBezTo>
                <a:cubicBezTo>
                  <a:pt x="53296" y="1413"/>
                  <a:pt x="53333" y="1413"/>
                  <a:pt x="53369" y="1413"/>
                </a:cubicBezTo>
                <a:lnTo>
                  <a:pt x="53496" y="1413"/>
                </a:lnTo>
                <a:cubicBezTo>
                  <a:pt x="53568" y="1413"/>
                  <a:pt x="53658" y="1431"/>
                  <a:pt x="53731" y="1431"/>
                </a:cubicBezTo>
                <a:cubicBezTo>
                  <a:pt x="53803" y="1449"/>
                  <a:pt x="53876" y="1431"/>
                  <a:pt x="53966" y="1431"/>
                </a:cubicBezTo>
                <a:lnTo>
                  <a:pt x="53966" y="1431"/>
                </a:lnTo>
                <a:cubicBezTo>
                  <a:pt x="53984" y="1413"/>
                  <a:pt x="54003" y="1377"/>
                  <a:pt x="54039" y="1358"/>
                </a:cubicBezTo>
                <a:cubicBezTo>
                  <a:pt x="54057" y="1322"/>
                  <a:pt x="54111" y="1286"/>
                  <a:pt x="54147" y="1268"/>
                </a:cubicBezTo>
                <a:cubicBezTo>
                  <a:pt x="54184" y="1232"/>
                  <a:pt x="54238" y="1214"/>
                  <a:pt x="54274" y="1177"/>
                </a:cubicBezTo>
                <a:cubicBezTo>
                  <a:pt x="54310" y="1141"/>
                  <a:pt x="54347" y="1105"/>
                  <a:pt x="54383" y="1069"/>
                </a:cubicBezTo>
                <a:cubicBezTo>
                  <a:pt x="54437" y="1032"/>
                  <a:pt x="54455" y="996"/>
                  <a:pt x="54492" y="978"/>
                </a:cubicBezTo>
                <a:cubicBezTo>
                  <a:pt x="54528" y="960"/>
                  <a:pt x="54564" y="924"/>
                  <a:pt x="54600" y="906"/>
                </a:cubicBezTo>
                <a:cubicBezTo>
                  <a:pt x="54636" y="869"/>
                  <a:pt x="54655" y="815"/>
                  <a:pt x="54673" y="779"/>
                </a:cubicBezTo>
                <a:cubicBezTo>
                  <a:pt x="54709" y="743"/>
                  <a:pt x="54745" y="706"/>
                  <a:pt x="54781" y="670"/>
                </a:cubicBezTo>
                <a:cubicBezTo>
                  <a:pt x="54817" y="634"/>
                  <a:pt x="54854" y="598"/>
                  <a:pt x="54872" y="543"/>
                </a:cubicBezTo>
                <a:cubicBezTo>
                  <a:pt x="54890" y="507"/>
                  <a:pt x="54926" y="471"/>
                  <a:pt x="54962" y="435"/>
                </a:cubicBezTo>
                <a:cubicBezTo>
                  <a:pt x="54999" y="399"/>
                  <a:pt x="55035" y="362"/>
                  <a:pt x="55071" y="326"/>
                </a:cubicBezTo>
                <a:cubicBezTo>
                  <a:pt x="55125" y="308"/>
                  <a:pt x="55180" y="308"/>
                  <a:pt x="55234" y="308"/>
                </a:cubicBezTo>
                <a:cubicBezTo>
                  <a:pt x="55288" y="308"/>
                  <a:pt x="55343" y="308"/>
                  <a:pt x="55379" y="308"/>
                </a:cubicBezTo>
                <a:cubicBezTo>
                  <a:pt x="55415" y="326"/>
                  <a:pt x="55433" y="326"/>
                  <a:pt x="55451" y="344"/>
                </a:cubicBezTo>
                <a:cubicBezTo>
                  <a:pt x="55488" y="362"/>
                  <a:pt x="55506" y="362"/>
                  <a:pt x="55524" y="381"/>
                </a:cubicBezTo>
                <a:cubicBezTo>
                  <a:pt x="55560" y="381"/>
                  <a:pt x="55578" y="399"/>
                  <a:pt x="55596" y="399"/>
                </a:cubicBezTo>
                <a:lnTo>
                  <a:pt x="55669" y="453"/>
                </a:lnTo>
                <a:cubicBezTo>
                  <a:pt x="55723" y="471"/>
                  <a:pt x="55759" y="507"/>
                  <a:pt x="55795" y="525"/>
                </a:cubicBezTo>
                <a:lnTo>
                  <a:pt x="55814" y="543"/>
                </a:lnTo>
                <a:lnTo>
                  <a:pt x="55832" y="543"/>
                </a:lnTo>
                <a:cubicBezTo>
                  <a:pt x="55868" y="543"/>
                  <a:pt x="55886" y="580"/>
                  <a:pt x="55904" y="580"/>
                </a:cubicBezTo>
                <a:lnTo>
                  <a:pt x="55904" y="580"/>
                </a:lnTo>
                <a:cubicBezTo>
                  <a:pt x="55904" y="580"/>
                  <a:pt x="55922" y="580"/>
                  <a:pt x="55922" y="580"/>
                </a:cubicBezTo>
                <a:cubicBezTo>
                  <a:pt x="55977" y="562"/>
                  <a:pt x="56013" y="543"/>
                  <a:pt x="56067" y="525"/>
                </a:cubicBezTo>
                <a:cubicBezTo>
                  <a:pt x="56121" y="507"/>
                  <a:pt x="56176" y="453"/>
                  <a:pt x="56212" y="417"/>
                </a:cubicBezTo>
                <a:cubicBezTo>
                  <a:pt x="56266" y="381"/>
                  <a:pt x="56321" y="326"/>
                  <a:pt x="56375" y="308"/>
                </a:cubicBezTo>
                <a:cubicBezTo>
                  <a:pt x="56393" y="290"/>
                  <a:pt x="56429" y="272"/>
                  <a:pt x="56465" y="254"/>
                </a:cubicBezTo>
                <a:cubicBezTo>
                  <a:pt x="56502" y="254"/>
                  <a:pt x="56538" y="254"/>
                  <a:pt x="56556" y="236"/>
                </a:cubicBezTo>
                <a:lnTo>
                  <a:pt x="56647" y="181"/>
                </a:lnTo>
                <a:cubicBezTo>
                  <a:pt x="56683" y="163"/>
                  <a:pt x="56701" y="145"/>
                  <a:pt x="56737" y="127"/>
                </a:cubicBezTo>
                <a:cubicBezTo>
                  <a:pt x="56810" y="109"/>
                  <a:pt x="56864" y="73"/>
                  <a:pt x="56936" y="36"/>
                </a:cubicBezTo>
                <a:cubicBezTo>
                  <a:pt x="56954" y="36"/>
                  <a:pt x="56991" y="36"/>
                  <a:pt x="57009" y="36"/>
                </a:cubicBezTo>
                <a:cubicBezTo>
                  <a:pt x="57045" y="18"/>
                  <a:pt x="57081" y="0"/>
                  <a:pt x="57099" y="0"/>
                </a:cubicBezTo>
                <a:lnTo>
                  <a:pt x="57190" y="0"/>
                </a:lnTo>
                <a:cubicBezTo>
                  <a:pt x="57226" y="0"/>
                  <a:pt x="57262" y="18"/>
                  <a:pt x="57280" y="18"/>
                </a:cubicBezTo>
                <a:cubicBezTo>
                  <a:pt x="57317" y="36"/>
                  <a:pt x="57353" y="36"/>
                  <a:pt x="57389" y="36"/>
                </a:cubicBezTo>
                <a:lnTo>
                  <a:pt x="57480" y="55"/>
                </a:lnTo>
                <a:cubicBezTo>
                  <a:pt x="57552" y="55"/>
                  <a:pt x="57624" y="73"/>
                  <a:pt x="57697" y="73"/>
                </a:cubicBezTo>
                <a:cubicBezTo>
                  <a:pt x="57751" y="91"/>
                  <a:pt x="57842" y="91"/>
                  <a:pt x="57914" y="109"/>
                </a:cubicBezTo>
                <a:cubicBezTo>
                  <a:pt x="57987" y="127"/>
                  <a:pt x="58059" y="145"/>
                  <a:pt x="58113" y="163"/>
                </a:cubicBezTo>
                <a:cubicBezTo>
                  <a:pt x="58186" y="181"/>
                  <a:pt x="58258" y="199"/>
                  <a:pt x="58313" y="218"/>
                </a:cubicBezTo>
                <a:lnTo>
                  <a:pt x="58403" y="254"/>
                </a:lnTo>
                <a:cubicBezTo>
                  <a:pt x="58439" y="254"/>
                  <a:pt x="58476" y="272"/>
                  <a:pt x="58512" y="290"/>
                </a:cubicBezTo>
                <a:lnTo>
                  <a:pt x="58584" y="308"/>
                </a:lnTo>
                <a:lnTo>
                  <a:pt x="58675" y="362"/>
                </a:lnTo>
                <a:cubicBezTo>
                  <a:pt x="58711" y="381"/>
                  <a:pt x="58747" y="381"/>
                  <a:pt x="58783" y="399"/>
                </a:cubicBezTo>
                <a:cubicBezTo>
                  <a:pt x="58820" y="417"/>
                  <a:pt x="58856" y="417"/>
                  <a:pt x="58892" y="435"/>
                </a:cubicBezTo>
                <a:cubicBezTo>
                  <a:pt x="58965" y="453"/>
                  <a:pt x="59037" y="489"/>
                  <a:pt x="59109" y="507"/>
                </a:cubicBezTo>
                <a:cubicBezTo>
                  <a:pt x="59146" y="525"/>
                  <a:pt x="59164" y="543"/>
                  <a:pt x="59218" y="562"/>
                </a:cubicBezTo>
                <a:cubicBezTo>
                  <a:pt x="59236" y="562"/>
                  <a:pt x="59272" y="580"/>
                  <a:pt x="59309" y="598"/>
                </a:cubicBezTo>
                <a:lnTo>
                  <a:pt x="59417" y="634"/>
                </a:lnTo>
                <a:cubicBezTo>
                  <a:pt x="59417" y="652"/>
                  <a:pt x="59435" y="652"/>
                  <a:pt x="59454" y="652"/>
                </a:cubicBezTo>
                <a:cubicBezTo>
                  <a:pt x="59472" y="652"/>
                  <a:pt x="59472" y="652"/>
                  <a:pt x="59490" y="634"/>
                </a:cubicBezTo>
                <a:lnTo>
                  <a:pt x="59508" y="634"/>
                </a:lnTo>
                <a:cubicBezTo>
                  <a:pt x="59526" y="616"/>
                  <a:pt x="59562" y="598"/>
                  <a:pt x="59580" y="580"/>
                </a:cubicBezTo>
                <a:cubicBezTo>
                  <a:pt x="59653" y="525"/>
                  <a:pt x="59725" y="489"/>
                  <a:pt x="59780" y="453"/>
                </a:cubicBezTo>
                <a:lnTo>
                  <a:pt x="59888" y="381"/>
                </a:lnTo>
                <a:cubicBezTo>
                  <a:pt x="59906" y="362"/>
                  <a:pt x="59942" y="362"/>
                  <a:pt x="59979" y="344"/>
                </a:cubicBezTo>
                <a:cubicBezTo>
                  <a:pt x="60015" y="308"/>
                  <a:pt x="60015" y="290"/>
                  <a:pt x="60051" y="272"/>
                </a:cubicBezTo>
                <a:cubicBezTo>
                  <a:pt x="60069" y="254"/>
                  <a:pt x="60105" y="236"/>
                  <a:pt x="60124" y="199"/>
                </a:cubicBezTo>
                <a:cubicBezTo>
                  <a:pt x="60160" y="145"/>
                  <a:pt x="60232" y="109"/>
                  <a:pt x="60287" y="91"/>
                </a:cubicBezTo>
                <a:cubicBezTo>
                  <a:pt x="60377" y="73"/>
                  <a:pt x="60450" y="91"/>
                  <a:pt x="60522" y="91"/>
                </a:cubicBezTo>
                <a:cubicBezTo>
                  <a:pt x="60558" y="109"/>
                  <a:pt x="60594" y="109"/>
                  <a:pt x="60631" y="127"/>
                </a:cubicBezTo>
                <a:cubicBezTo>
                  <a:pt x="60667" y="127"/>
                  <a:pt x="60703" y="127"/>
                  <a:pt x="60739" y="145"/>
                </a:cubicBezTo>
                <a:cubicBezTo>
                  <a:pt x="60757" y="145"/>
                  <a:pt x="60794" y="163"/>
                  <a:pt x="60830" y="181"/>
                </a:cubicBezTo>
                <a:lnTo>
                  <a:pt x="60939" y="218"/>
                </a:lnTo>
                <a:cubicBezTo>
                  <a:pt x="60975" y="218"/>
                  <a:pt x="61029" y="236"/>
                  <a:pt x="61065" y="254"/>
                </a:cubicBezTo>
                <a:cubicBezTo>
                  <a:pt x="61101" y="254"/>
                  <a:pt x="61156" y="254"/>
                  <a:pt x="61192" y="254"/>
                </a:cubicBezTo>
                <a:cubicBezTo>
                  <a:pt x="61264" y="254"/>
                  <a:pt x="61337" y="254"/>
                  <a:pt x="61427" y="254"/>
                </a:cubicBezTo>
                <a:lnTo>
                  <a:pt x="61500" y="254"/>
                </a:lnTo>
                <a:cubicBezTo>
                  <a:pt x="61554" y="236"/>
                  <a:pt x="61627" y="236"/>
                  <a:pt x="61681" y="254"/>
                </a:cubicBezTo>
                <a:cubicBezTo>
                  <a:pt x="61735" y="254"/>
                  <a:pt x="61790" y="254"/>
                  <a:pt x="61844" y="272"/>
                </a:cubicBezTo>
                <a:cubicBezTo>
                  <a:pt x="61898" y="272"/>
                  <a:pt x="61953" y="290"/>
                  <a:pt x="61989" y="344"/>
                </a:cubicBezTo>
                <a:cubicBezTo>
                  <a:pt x="62007" y="362"/>
                  <a:pt x="62025" y="362"/>
                  <a:pt x="62043" y="381"/>
                </a:cubicBezTo>
                <a:cubicBezTo>
                  <a:pt x="62043" y="399"/>
                  <a:pt x="62061" y="399"/>
                  <a:pt x="62079" y="399"/>
                </a:cubicBezTo>
                <a:cubicBezTo>
                  <a:pt x="62079" y="399"/>
                  <a:pt x="62098" y="399"/>
                  <a:pt x="62116" y="399"/>
                </a:cubicBezTo>
                <a:cubicBezTo>
                  <a:pt x="62134" y="399"/>
                  <a:pt x="62152" y="435"/>
                  <a:pt x="62170" y="435"/>
                </a:cubicBezTo>
                <a:cubicBezTo>
                  <a:pt x="62188" y="453"/>
                  <a:pt x="62224" y="471"/>
                  <a:pt x="62242" y="489"/>
                </a:cubicBezTo>
                <a:cubicBezTo>
                  <a:pt x="62297" y="507"/>
                  <a:pt x="62351" y="525"/>
                  <a:pt x="62423" y="525"/>
                </a:cubicBezTo>
                <a:cubicBezTo>
                  <a:pt x="62478" y="543"/>
                  <a:pt x="62532" y="580"/>
                  <a:pt x="62568" y="598"/>
                </a:cubicBezTo>
                <a:cubicBezTo>
                  <a:pt x="62605" y="598"/>
                  <a:pt x="62641" y="616"/>
                  <a:pt x="62659" y="616"/>
                </a:cubicBezTo>
                <a:cubicBezTo>
                  <a:pt x="62695" y="634"/>
                  <a:pt x="62713" y="634"/>
                  <a:pt x="62731" y="634"/>
                </a:cubicBezTo>
                <a:cubicBezTo>
                  <a:pt x="62768" y="652"/>
                  <a:pt x="62786" y="634"/>
                  <a:pt x="62822" y="634"/>
                </a:cubicBezTo>
                <a:cubicBezTo>
                  <a:pt x="62858" y="652"/>
                  <a:pt x="62876" y="652"/>
                  <a:pt x="62912" y="652"/>
                </a:cubicBezTo>
                <a:cubicBezTo>
                  <a:pt x="62967" y="652"/>
                  <a:pt x="63021" y="652"/>
                  <a:pt x="63075" y="652"/>
                </a:cubicBezTo>
                <a:cubicBezTo>
                  <a:pt x="63130" y="670"/>
                  <a:pt x="63166" y="688"/>
                  <a:pt x="63202" y="725"/>
                </a:cubicBezTo>
                <a:cubicBezTo>
                  <a:pt x="63220" y="743"/>
                  <a:pt x="63238" y="743"/>
                  <a:pt x="63257" y="761"/>
                </a:cubicBezTo>
                <a:cubicBezTo>
                  <a:pt x="63293" y="779"/>
                  <a:pt x="63311" y="797"/>
                  <a:pt x="63347" y="797"/>
                </a:cubicBezTo>
                <a:cubicBezTo>
                  <a:pt x="63401" y="815"/>
                  <a:pt x="63456" y="851"/>
                  <a:pt x="63492" y="888"/>
                </a:cubicBezTo>
                <a:cubicBezTo>
                  <a:pt x="63528" y="924"/>
                  <a:pt x="63564" y="978"/>
                  <a:pt x="63583" y="1014"/>
                </a:cubicBezTo>
                <a:cubicBezTo>
                  <a:pt x="63619" y="1069"/>
                  <a:pt x="63655" y="1105"/>
                  <a:pt x="63691" y="1123"/>
                </a:cubicBezTo>
                <a:cubicBezTo>
                  <a:pt x="63745" y="1159"/>
                  <a:pt x="63782" y="1177"/>
                  <a:pt x="63836" y="1214"/>
                </a:cubicBezTo>
                <a:lnTo>
                  <a:pt x="63836" y="22384"/>
                </a:lnTo>
                <a:cubicBezTo>
                  <a:pt x="63420" y="22456"/>
                  <a:pt x="63003" y="22547"/>
                  <a:pt x="62586" y="22655"/>
                </a:cubicBezTo>
                <a:cubicBezTo>
                  <a:pt x="61717" y="22872"/>
                  <a:pt x="60848" y="23072"/>
                  <a:pt x="59979" y="23271"/>
                </a:cubicBezTo>
                <a:cubicBezTo>
                  <a:pt x="59073" y="23506"/>
                  <a:pt x="58132" y="23669"/>
                  <a:pt x="57226" y="23905"/>
                </a:cubicBezTo>
                <a:cubicBezTo>
                  <a:pt x="56357" y="24122"/>
                  <a:pt x="55506" y="24376"/>
                  <a:pt x="54655" y="24629"/>
                </a:cubicBezTo>
                <a:lnTo>
                  <a:pt x="54310" y="24720"/>
                </a:lnTo>
                <a:lnTo>
                  <a:pt x="2264" y="24720"/>
                </a:lnTo>
                <a:cubicBezTo>
                  <a:pt x="2101" y="24665"/>
                  <a:pt x="1938" y="24611"/>
                  <a:pt x="1793" y="24539"/>
                </a:cubicBezTo>
                <a:cubicBezTo>
                  <a:pt x="1413" y="24357"/>
                  <a:pt x="1050" y="24140"/>
                  <a:pt x="706" y="23887"/>
                </a:cubicBezTo>
                <a:cubicBezTo>
                  <a:pt x="580" y="23796"/>
                  <a:pt x="453" y="23687"/>
                  <a:pt x="344" y="23579"/>
                </a:cubicBezTo>
                <a:cubicBezTo>
                  <a:pt x="235" y="23470"/>
                  <a:pt x="109" y="23380"/>
                  <a:pt x="0" y="232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675" y="4233927"/>
            <a:ext cx="9144036" cy="3993848"/>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4233" y="924414"/>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28018" y="276850"/>
            <a:ext cx="1368376" cy="1495526"/>
          </a:xfrm>
          <a:custGeom>
            <a:avLst/>
            <a:gdLst/>
            <a:ahLst/>
            <a:cxnLst/>
            <a:rect l="l" t="t" r="r" b="b"/>
            <a:pathLst>
              <a:path w="38592" h="42178" extrusionOk="0">
                <a:moveTo>
                  <a:pt x="38574" y="17730"/>
                </a:moveTo>
                <a:cubicBezTo>
                  <a:pt x="38465" y="17676"/>
                  <a:pt x="38375" y="17621"/>
                  <a:pt x="38266" y="17567"/>
                </a:cubicBezTo>
                <a:cubicBezTo>
                  <a:pt x="38157" y="17513"/>
                  <a:pt x="38031" y="17458"/>
                  <a:pt x="37922" y="17422"/>
                </a:cubicBezTo>
                <a:cubicBezTo>
                  <a:pt x="37813" y="17386"/>
                  <a:pt x="37687" y="17368"/>
                  <a:pt x="37578" y="17368"/>
                </a:cubicBezTo>
                <a:cubicBezTo>
                  <a:pt x="37505" y="17368"/>
                  <a:pt x="37451" y="17368"/>
                  <a:pt x="37379" y="17368"/>
                </a:cubicBezTo>
                <a:cubicBezTo>
                  <a:pt x="37361" y="17368"/>
                  <a:pt x="37324" y="17368"/>
                  <a:pt x="37306" y="17368"/>
                </a:cubicBezTo>
                <a:cubicBezTo>
                  <a:pt x="37270" y="17368"/>
                  <a:pt x="37252" y="17350"/>
                  <a:pt x="37216" y="17332"/>
                </a:cubicBezTo>
                <a:cubicBezTo>
                  <a:pt x="37125" y="17295"/>
                  <a:pt x="37016" y="17259"/>
                  <a:pt x="36908" y="17241"/>
                </a:cubicBezTo>
                <a:cubicBezTo>
                  <a:pt x="36890" y="17223"/>
                  <a:pt x="36872" y="17223"/>
                  <a:pt x="36872" y="17223"/>
                </a:cubicBezTo>
                <a:cubicBezTo>
                  <a:pt x="36835" y="17223"/>
                  <a:pt x="36817" y="17223"/>
                  <a:pt x="36799" y="17223"/>
                </a:cubicBezTo>
                <a:lnTo>
                  <a:pt x="36781" y="17223"/>
                </a:lnTo>
                <a:lnTo>
                  <a:pt x="36745" y="17223"/>
                </a:lnTo>
                <a:lnTo>
                  <a:pt x="36636" y="17223"/>
                </a:lnTo>
                <a:cubicBezTo>
                  <a:pt x="36582" y="17205"/>
                  <a:pt x="36546" y="17205"/>
                  <a:pt x="36491" y="17187"/>
                </a:cubicBezTo>
                <a:cubicBezTo>
                  <a:pt x="36491" y="17187"/>
                  <a:pt x="36509" y="17187"/>
                  <a:pt x="36509" y="17169"/>
                </a:cubicBezTo>
                <a:cubicBezTo>
                  <a:pt x="36527" y="17150"/>
                  <a:pt x="36527" y="17132"/>
                  <a:pt x="36509" y="17114"/>
                </a:cubicBezTo>
                <a:cubicBezTo>
                  <a:pt x="36437" y="17060"/>
                  <a:pt x="36346" y="17042"/>
                  <a:pt x="36274" y="17042"/>
                </a:cubicBezTo>
                <a:cubicBezTo>
                  <a:pt x="36039" y="17024"/>
                  <a:pt x="35821" y="17024"/>
                  <a:pt x="35604" y="17006"/>
                </a:cubicBezTo>
                <a:lnTo>
                  <a:pt x="35260" y="16969"/>
                </a:lnTo>
                <a:lnTo>
                  <a:pt x="35187" y="16969"/>
                </a:lnTo>
                <a:lnTo>
                  <a:pt x="35278" y="16951"/>
                </a:lnTo>
                <a:cubicBezTo>
                  <a:pt x="35296" y="16933"/>
                  <a:pt x="35314" y="16915"/>
                  <a:pt x="35296" y="16897"/>
                </a:cubicBezTo>
                <a:cubicBezTo>
                  <a:pt x="35296" y="16879"/>
                  <a:pt x="35278" y="16861"/>
                  <a:pt x="35260" y="16843"/>
                </a:cubicBezTo>
                <a:cubicBezTo>
                  <a:pt x="35242" y="16843"/>
                  <a:pt x="35224" y="16824"/>
                  <a:pt x="35206" y="16824"/>
                </a:cubicBezTo>
                <a:cubicBezTo>
                  <a:pt x="35206" y="16824"/>
                  <a:pt x="35224" y="16824"/>
                  <a:pt x="35224" y="16824"/>
                </a:cubicBezTo>
                <a:cubicBezTo>
                  <a:pt x="35242" y="16788"/>
                  <a:pt x="35278" y="16788"/>
                  <a:pt x="35296" y="16770"/>
                </a:cubicBezTo>
                <a:cubicBezTo>
                  <a:pt x="35405" y="16716"/>
                  <a:pt x="35495" y="16680"/>
                  <a:pt x="35604" y="16643"/>
                </a:cubicBezTo>
                <a:lnTo>
                  <a:pt x="35640" y="16643"/>
                </a:lnTo>
                <a:cubicBezTo>
                  <a:pt x="35676" y="16625"/>
                  <a:pt x="35676" y="16571"/>
                  <a:pt x="35640" y="16571"/>
                </a:cubicBezTo>
                <a:lnTo>
                  <a:pt x="35604" y="16571"/>
                </a:lnTo>
                <a:lnTo>
                  <a:pt x="35242" y="16535"/>
                </a:lnTo>
                <a:cubicBezTo>
                  <a:pt x="35260" y="16480"/>
                  <a:pt x="35260" y="16426"/>
                  <a:pt x="35260" y="16390"/>
                </a:cubicBezTo>
                <a:cubicBezTo>
                  <a:pt x="35260" y="16372"/>
                  <a:pt x="35242" y="16354"/>
                  <a:pt x="35224" y="16354"/>
                </a:cubicBezTo>
                <a:cubicBezTo>
                  <a:pt x="35133" y="16354"/>
                  <a:pt x="35043" y="16372"/>
                  <a:pt x="34934" y="16372"/>
                </a:cubicBezTo>
                <a:cubicBezTo>
                  <a:pt x="34880" y="16372"/>
                  <a:pt x="34825" y="16372"/>
                  <a:pt x="34771" y="16390"/>
                </a:cubicBezTo>
                <a:cubicBezTo>
                  <a:pt x="34771" y="16390"/>
                  <a:pt x="34753" y="16390"/>
                  <a:pt x="34753" y="16390"/>
                </a:cubicBezTo>
                <a:cubicBezTo>
                  <a:pt x="34698" y="16390"/>
                  <a:pt x="34644" y="16390"/>
                  <a:pt x="34590" y="16390"/>
                </a:cubicBezTo>
                <a:cubicBezTo>
                  <a:pt x="34572" y="16372"/>
                  <a:pt x="34535" y="16372"/>
                  <a:pt x="34517" y="16354"/>
                </a:cubicBezTo>
                <a:lnTo>
                  <a:pt x="34481" y="16336"/>
                </a:lnTo>
                <a:lnTo>
                  <a:pt x="34481" y="16336"/>
                </a:lnTo>
                <a:lnTo>
                  <a:pt x="34517" y="16317"/>
                </a:lnTo>
                <a:cubicBezTo>
                  <a:pt x="34554" y="16299"/>
                  <a:pt x="34572" y="16281"/>
                  <a:pt x="34590" y="16245"/>
                </a:cubicBezTo>
                <a:cubicBezTo>
                  <a:pt x="34608" y="16209"/>
                  <a:pt x="34626" y="16136"/>
                  <a:pt x="34590" y="16100"/>
                </a:cubicBezTo>
                <a:lnTo>
                  <a:pt x="34626" y="16082"/>
                </a:lnTo>
                <a:cubicBezTo>
                  <a:pt x="34680" y="16064"/>
                  <a:pt x="34698" y="16028"/>
                  <a:pt x="34698" y="15973"/>
                </a:cubicBezTo>
                <a:cubicBezTo>
                  <a:pt x="34680" y="15865"/>
                  <a:pt x="34535" y="15865"/>
                  <a:pt x="34445" y="15828"/>
                </a:cubicBezTo>
                <a:cubicBezTo>
                  <a:pt x="34391" y="15810"/>
                  <a:pt x="34354" y="15774"/>
                  <a:pt x="34300" y="15738"/>
                </a:cubicBezTo>
                <a:cubicBezTo>
                  <a:pt x="34300" y="15738"/>
                  <a:pt x="34282" y="15720"/>
                  <a:pt x="34264" y="15702"/>
                </a:cubicBezTo>
                <a:cubicBezTo>
                  <a:pt x="34264" y="15684"/>
                  <a:pt x="34300" y="15647"/>
                  <a:pt x="34300" y="15629"/>
                </a:cubicBezTo>
                <a:cubicBezTo>
                  <a:pt x="34391" y="15521"/>
                  <a:pt x="34499" y="15430"/>
                  <a:pt x="34608" y="15321"/>
                </a:cubicBezTo>
                <a:cubicBezTo>
                  <a:pt x="34626" y="15285"/>
                  <a:pt x="34608" y="15249"/>
                  <a:pt x="34572" y="15231"/>
                </a:cubicBezTo>
                <a:lnTo>
                  <a:pt x="34499" y="15231"/>
                </a:lnTo>
                <a:cubicBezTo>
                  <a:pt x="34572" y="15158"/>
                  <a:pt x="34662" y="15086"/>
                  <a:pt x="34753" y="15032"/>
                </a:cubicBezTo>
                <a:cubicBezTo>
                  <a:pt x="34807" y="14977"/>
                  <a:pt x="34880" y="14941"/>
                  <a:pt x="34934" y="14905"/>
                </a:cubicBezTo>
                <a:cubicBezTo>
                  <a:pt x="35006" y="14887"/>
                  <a:pt x="35061" y="14851"/>
                  <a:pt x="35133" y="14796"/>
                </a:cubicBezTo>
                <a:cubicBezTo>
                  <a:pt x="35151" y="14796"/>
                  <a:pt x="35151" y="14760"/>
                  <a:pt x="35133" y="14760"/>
                </a:cubicBezTo>
                <a:cubicBezTo>
                  <a:pt x="35133" y="14742"/>
                  <a:pt x="35133" y="14724"/>
                  <a:pt x="35115" y="14724"/>
                </a:cubicBezTo>
                <a:cubicBezTo>
                  <a:pt x="35097" y="14706"/>
                  <a:pt x="35079" y="14706"/>
                  <a:pt x="35061" y="14724"/>
                </a:cubicBezTo>
                <a:cubicBezTo>
                  <a:pt x="35061" y="14706"/>
                  <a:pt x="35043" y="14706"/>
                  <a:pt x="35024" y="14688"/>
                </a:cubicBezTo>
                <a:lnTo>
                  <a:pt x="34861" y="14669"/>
                </a:lnTo>
                <a:cubicBezTo>
                  <a:pt x="34898" y="14633"/>
                  <a:pt x="34934" y="14615"/>
                  <a:pt x="34988" y="14597"/>
                </a:cubicBezTo>
                <a:lnTo>
                  <a:pt x="35187" y="14488"/>
                </a:lnTo>
                <a:lnTo>
                  <a:pt x="35387" y="14380"/>
                </a:lnTo>
                <a:lnTo>
                  <a:pt x="35495" y="14325"/>
                </a:lnTo>
                <a:cubicBezTo>
                  <a:pt x="35513" y="14325"/>
                  <a:pt x="35550" y="14307"/>
                  <a:pt x="35568" y="14289"/>
                </a:cubicBezTo>
                <a:cubicBezTo>
                  <a:pt x="35586" y="14289"/>
                  <a:pt x="35586" y="14271"/>
                  <a:pt x="35568" y="14253"/>
                </a:cubicBezTo>
                <a:cubicBezTo>
                  <a:pt x="35550" y="14253"/>
                  <a:pt x="35513" y="14253"/>
                  <a:pt x="35495" y="14253"/>
                </a:cubicBezTo>
                <a:lnTo>
                  <a:pt x="35423" y="14253"/>
                </a:lnTo>
                <a:cubicBezTo>
                  <a:pt x="35368" y="14253"/>
                  <a:pt x="35314" y="14253"/>
                  <a:pt x="35278" y="14253"/>
                </a:cubicBezTo>
                <a:cubicBezTo>
                  <a:pt x="35242" y="14235"/>
                  <a:pt x="35187" y="14235"/>
                  <a:pt x="35151" y="14235"/>
                </a:cubicBezTo>
                <a:cubicBezTo>
                  <a:pt x="35115" y="14235"/>
                  <a:pt x="35079" y="14253"/>
                  <a:pt x="35043" y="14271"/>
                </a:cubicBezTo>
                <a:cubicBezTo>
                  <a:pt x="34970" y="14307"/>
                  <a:pt x="34880" y="14343"/>
                  <a:pt x="34807" y="14380"/>
                </a:cubicBezTo>
                <a:lnTo>
                  <a:pt x="34698" y="14452"/>
                </a:lnTo>
                <a:lnTo>
                  <a:pt x="34698" y="14452"/>
                </a:lnTo>
                <a:cubicBezTo>
                  <a:pt x="34644" y="14470"/>
                  <a:pt x="34572" y="14506"/>
                  <a:pt x="34517" y="14525"/>
                </a:cubicBezTo>
                <a:lnTo>
                  <a:pt x="34336" y="14633"/>
                </a:lnTo>
                <a:cubicBezTo>
                  <a:pt x="34209" y="14688"/>
                  <a:pt x="34083" y="14760"/>
                  <a:pt x="33974" y="14814"/>
                </a:cubicBezTo>
                <a:cubicBezTo>
                  <a:pt x="33721" y="14941"/>
                  <a:pt x="33467" y="15050"/>
                  <a:pt x="33213" y="15158"/>
                </a:cubicBezTo>
                <a:cubicBezTo>
                  <a:pt x="32688" y="15394"/>
                  <a:pt x="32145" y="15593"/>
                  <a:pt x="31620" y="15828"/>
                </a:cubicBezTo>
                <a:cubicBezTo>
                  <a:pt x="31475" y="15883"/>
                  <a:pt x="31330" y="15955"/>
                  <a:pt x="31167" y="16028"/>
                </a:cubicBezTo>
                <a:cubicBezTo>
                  <a:pt x="31022" y="16100"/>
                  <a:pt x="30877" y="16154"/>
                  <a:pt x="30751" y="16227"/>
                </a:cubicBezTo>
                <a:lnTo>
                  <a:pt x="30732" y="16227"/>
                </a:lnTo>
                <a:cubicBezTo>
                  <a:pt x="30678" y="16245"/>
                  <a:pt x="30624" y="16263"/>
                  <a:pt x="30588" y="16281"/>
                </a:cubicBezTo>
                <a:cubicBezTo>
                  <a:pt x="30551" y="16317"/>
                  <a:pt x="30515" y="16354"/>
                  <a:pt x="30479" y="16390"/>
                </a:cubicBezTo>
                <a:cubicBezTo>
                  <a:pt x="30298" y="16553"/>
                  <a:pt x="30135" y="16716"/>
                  <a:pt x="29972" y="16879"/>
                </a:cubicBezTo>
                <a:cubicBezTo>
                  <a:pt x="29809" y="17042"/>
                  <a:pt x="29682" y="17169"/>
                  <a:pt x="29519" y="17313"/>
                </a:cubicBezTo>
                <a:cubicBezTo>
                  <a:pt x="29356" y="17440"/>
                  <a:pt x="29193" y="17567"/>
                  <a:pt x="29030" y="17694"/>
                </a:cubicBezTo>
                <a:cubicBezTo>
                  <a:pt x="28903" y="17784"/>
                  <a:pt x="28777" y="17857"/>
                  <a:pt x="28650" y="17947"/>
                </a:cubicBezTo>
                <a:lnTo>
                  <a:pt x="28650" y="17947"/>
                </a:lnTo>
                <a:lnTo>
                  <a:pt x="28541" y="18002"/>
                </a:lnTo>
                <a:cubicBezTo>
                  <a:pt x="28505" y="18020"/>
                  <a:pt x="28469" y="18038"/>
                  <a:pt x="28433" y="18038"/>
                </a:cubicBezTo>
                <a:cubicBezTo>
                  <a:pt x="28342" y="18056"/>
                  <a:pt x="28270" y="18038"/>
                  <a:pt x="28179" y="18074"/>
                </a:cubicBezTo>
                <a:cubicBezTo>
                  <a:pt x="28088" y="18092"/>
                  <a:pt x="27998" y="18110"/>
                  <a:pt x="27925" y="18128"/>
                </a:cubicBezTo>
                <a:lnTo>
                  <a:pt x="27654" y="18219"/>
                </a:lnTo>
                <a:cubicBezTo>
                  <a:pt x="27600" y="18237"/>
                  <a:pt x="27455" y="18255"/>
                  <a:pt x="27473" y="18346"/>
                </a:cubicBezTo>
                <a:cubicBezTo>
                  <a:pt x="27473" y="18346"/>
                  <a:pt x="27455" y="18364"/>
                  <a:pt x="27455" y="18382"/>
                </a:cubicBezTo>
                <a:cubicBezTo>
                  <a:pt x="27437" y="18400"/>
                  <a:pt x="27455" y="18418"/>
                  <a:pt x="27473" y="18436"/>
                </a:cubicBezTo>
                <a:cubicBezTo>
                  <a:pt x="27509" y="18454"/>
                  <a:pt x="27545" y="18472"/>
                  <a:pt x="27581" y="18491"/>
                </a:cubicBezTo>
                <a:cubicBezTo>
                  <a:pt x="27618" y="18491"/>
                  <a:pt x="27654" y="18509"/>
                  <a:pt x="27690" y="18527"/>
                </a:cubicBezTo>
                <a:lnTo>
                  <a:pt x="27744" y="18563"/>
                </a:lnTo>
                <a:lnTo>
                  <a:pt x="27672" y="18599"/>
                </a:lnTo>
                <a:lnTo>
                  <a:pt x="27563" y="18672"/>
                </a:lnTo>
                <a:lnTo>
                  <a:pt x="27346" y="18817"/>
                </a:lnTo>
                <a:cubicBezTo>
                  <a:pt x="27201" y="18907"/>
                  <a:pt x="27038" y="18980"/>
                  <a:pt x="26893" y="19070"/>
                </a:cubicBezTo>
                <a:lnTo>
                  <a:pt x="26440" y="19324"/>
                </a:lnTo>
                <a:lnTo>
                  <a:pt x="25933" y="19559"/>
                </a:lnTo>
                <a:lnTo>
                  <a:pt x="25644" y="19704"/>
                </a:lnTo>
                <a:lnTo>
                  <a:pt x="25517" y="19776"/>
                </a:lnTo>
                <a:cubicBezTo>
                  <a:pt x="25481" y="19794"/>
                  <a:pt x="25444" y="19813"/>
                  <a:pt x="25408" y="19831"/>
                </a:cubicBezTo>
                <a:cubicBezTo>
                  <a:pt x="25390" y="19813"/>
                  <a:pt x="25390" y="19813"/>
                  <a:pt x="25372" y="19794"/>
                </a:cubicBezTo>
                <a:cubicBezTo>
                  <a:pt x="25336" y="19776"/>
                  <a:pt x="25318" y="19740"/>
                  <a:pt x="25300" y="19722"/>
                </a:cubicBezTo>
                <a:cubicBezTo>
                  <a:pt x="25263" y="19650"/>
                  <a:pt x="25209" y="19577"/>
                  <a:pt x="25173" y="19523"/>
                </a:cubicBezTo>
                <a:cubicBezTo>
                  <a:pt x="25137" y="19450"/>
                  <a:pt x="25082" y="19396"/>
                  <a:pt x="25046" y="19342"/>
                </a:cubicBezTo>
                <a:cubicBezTo>
                  <a:pt x="25010" y="19305"/>
                  <a:pt x="24974" y="19305"/>
                  <a:pt x="24937" y="19287"/>
                </a:cubicBezTo>
                <a:cubicBezTo>
                  <a:pt x="24919" y="19287"/>
                  <a:pt x="24901" y="19287"/>
                  <a:pt x="24883" y="19287"/>
                </a:cubicBezTo>
                <a:lnTo>
                  <a:pt x="24883" y="19287"/>
                </a:lnTo>
                <a:cubicBezTo>
                  <a:pt x="24865" y="19233"/>
                  <a:pt x="24847" y="19179"/>
                  <a:pt x="24829" y="19124"/>
                </a:cubicBezTo>
                <a:cubicBezTo>
                  <a:pt x="24793" y="19052"/>
                  <a:pt x="24774" y="18980"/>
                  <a:pt x="24738" y="18907"/>
                </a:cubicBezTo>
                <a:cubicBezTo>
                  <a:pt x="24666" y="18780"/>
                  <a:pt x="24611" y="18635"/>
                  <a:pt x="24521" y="18509"/>
                </a:cubicBezTo>
                <a:cubicBezTo>
                  <a:pt x="24376" y="18237"/>
                  <a:pt x="24177" y="18020"/>
                  <a:pt x="23959" y="17821"/>
                </a:cubicBezTo>
                <a:cubicBezTo>
                  <a:pt x="23887" y="17784"/>
                  <a:pt x="23815" y="17730"/>
                  <a:pt x="23760" y="17694"/>
                </a:cubicBezTo>
                <a:cubicBezTo>
                  <a:pt x="23688" y="17639"/>
                  <a:pt x="23615" y="17603"/>
                  <a:pt x="23525" y="17585"/>
                </a:cubicBezTo>
                <a:cubicBezTo>
                  <a:pt x="23507" y="17585"/>
                  <a:pt x="23507" y="17585"/>
                  <a:pt x="23489" y="17603"/>
                </a:cubicBezTo>
                <a:cubicBezTo>
                  <a:pt x="23471" y="17603"/>
                  <a:pt x="23452" y="17621"/>
                  <a:pt x="23434" y="17639"/>
                </a:cubicBezTo>
                <a:cubicBezTo>
                  <a:pt x="23398" y="17694"/>
                  <a:pt x="23398" y="17784"/>
                  <a:pt x="23434" y="17839"/>
                </a:cubicBezTo>
                <a:cubicBezTo>
                  <a:pt x="23507" y="17984"/>
                  <a:pt x="23579" y="18110"/>
                  <a:pt x="23652" y="18255"/>
                </a:cubicBezTo>
                <a:cubicBezTo>
                  <a:pt x="23724" y="18382"/>
                  <a:pt x="23778" y="18509"/>
                  <a:pt x="23851" y="18654"/>
                </a:cubicBezTo>
                <a:cubicBezTo>
                  <a:pt x="23887" y="18780"/>
                  <a:pt x="23923" y="18907"/>
                  <a:pt x="23941" y="19052"/>
                </a:cubicBezTo>
                <a:cubicBezTo>
                  <a:pt x="23941" y="19106"/>
                  <a:pt x="23941" y="19161"/>
                  <a:pt x="23959" y="19215"/>
                </a:cubicBezTo>
                <a:lnTo>
                  <a:pt x="23923" y="19197"/>
                </a:lnTo>
                <a:lnTo>
                  <a:pt x="23851" y="19161"/>
                </a:lnTo>
                <a:cubicBezTo>
                  <a:pt x="23869" y="19106"/>
                  <a:pt x="23869" y="19052"/>
                  <a:pt x="23851" y="18980"/>
                </a:cubicBezTo>
                <a:cubicBezTo>
                  <a:pt x="23851" y="18943"/>
                  <a:pt x="23778" y="18943"/>
                  <a:pt x="23778" y="18998"/>
                </a:cubicBezTo>
                <a:cubicBezTo>
                  <a:pt x="23797" y="19034"/>
                  <a:pt x="23797" y="19088"/>
                  <a:pt x="23778" y="19124"/>
                </a:cubicBezTo>
                <a:lnTo>
                  <a:pt x="23760" y="19124"/>
                </a:lnTo>
                <a:lnTo>
                  <a:pt x="23597" y="19052"/>
                </a:lnTo>
                <a:lnTo>
                  <a:pt x="23543" y="19034"/>
                </a:lnTo>
                <a:cubicBezTo>
                  <a:pt x="23507" y="18998"/>
                  <a:pt x="23471" y="18943"/>
                  <a:pt x="23416" y="18907"/>
                </a:cubicBezTo>
                <a:cubicBezTo>
                  <a:pt x="23434" y="18835"/>
                  <a:pt x="23434" y="18762"/>
                  <a:pt x="23416" y="18690"/>
                </a:cubicBezTo>
                <a:cubicBezTo>
                  <a:pt x="23416" y="18654"/>
                  <a:pt x="23362" y="18654"/>
                  <a:pt x="23344" y="18690"/>
                </a:cubicBezTo>
                <a:cubicBezTo>
                  <a:pt x="23344" y="18744"/>
                  <a:pt x="23344" y="18780"/>
                  <a:pt x="23344" y="18817"/>
                </a:cubicBezTo>
                <a:cubicBezTo>
                  <a:pt x="23253" y="18744"/>
                  <a:pt x="23181" y="18690"/>
                  <a:pt x="23090" y="18635"/>
                </a:cubicBezTo>
                <a:cubicBezTo>
                  <a:pt x="22982" y="18581"/>
                  <a:pt x="22873" y="18545"/>
                  <a:pt x="22746" y="18527"/>
                </a:cubicBezTo>
                <a:cubicBezTo>
                  <a:pt x="22692" y="18527"/>
                  <a:pt x="22638" y="18545"/>
                  <a:pt x="22601" y="18599"/>
                </a:cubicBezTo>
                <a:cubicBezTo>
                  <a:pt x="22601" y="18635"/>
                  <a:pt x="22601" y="18654"/>
                  <a:pt x="22601" y="18672"/>
                </a:cubicBezTo>
                <a:lnTo>
                  <a:pt x="22547" y="18635"/>
                </a:lnTo>
                <a:lnTo>
                  <a:pt x="22402" y="18563"/>
                </a:lnTo>
                <a:cubicBezTo>
                  <a:pt x="22420" y="18472"/>
                  <a:pt x="22402" y="18382"/>
                  <a:pt x="22384" y="18291"/>
                </a:cubicBezTo>
                <a:cubicBezTo>
                  <a:pt x="22366" y="18273"/>
                  <a:pt x="22330" y="18273"/>
                  <a:pt x="22330" y="18291"/>
                </a:cubicBezTo>
                <a:cubicBezTo>
                  <a:pt x="22312" y="18364"/>
                  <a:pt x="22312" y="18436"/>
                  <a:pt x="22293" y="18509"/>
                </a:cubicBezTo>
                <a:cubicBezTo>
                  <a:pt x="22130" y="18454"/>
                  <a:pt x="21949" y="18400"/>
                  <a:pt x="21786" y="18346"/>
                </a:cubicBezTo>
                <a:lnTo>
                  <a:pt x="21714" y="18328"/>
                </a:lnTo>
                <a:lnTo>
                  <a:pt x="21714" y="18291"/>
                </a:lnTo>
                <a:cubicBezTo>
                  <a:pt x="21714" y="18255"/>
                  <a:pt x="21696" y="18201"/>
                  <a:pt x="21678" y="18165"/>
                </a:cubicBezTo>
                <a:cubicBezTo>
                  <a:pt x="21660" y="18110"/>
                  <a:pt x="21641" y="18074"/>
                  <a:pt x="21623" y="18038"/>
                </a:cubicBezTo>
                <a:cubicBezTo>
                  <a:pt x="21605" y="18020"/>
                  <a:pt x="21569" y="18020"/>
                  <a:pt x="21587" y="18056"/>
                </a:cubicBezTo>
                <a:cubicBezTo>
                  <a:pt x="21587" y="18092"/>
                  <a:pt x="21605" y="18128"/>
                  <a:pt x="21605" y="18183"/>
                </a:cubicBezTo>
                <a:cubicBezTo>
                  <a:pt x="21605" y="18219"/>
                  <a:pt x="21605" y="18255"/>
                  <a:pt x="21605" y="18291"/>
                </a:cubicBezTo>
                <a:lnTo>
                  <a:pt x="21605" y="18291"/>
                </a:lnTo>
                <a:cubicBezTo>
                  <a:pt x="21478" y="18273"/>
                  <a:pt x="21352" y="18255"/>
                  <a:pt x="21243" y="18273"/>
                </a:cubicBezTo>
                <a:cubicBezTo>
                  <a:pt x="21171" y="18273"/>
                  <a:pt x="21098" y="18291"/>
                  <a:pt x="21044" y="18309"/>
                </a:cubicBezTo>
                <a:cubicBezTo>
                  <a:pt x="21026" y="18255"/>
                  <a:pt x="21008" y="18219"/>
                  <a:pt x="20990" y="18183"/>
                </a:cubicBezTo>
                <a:cubicBezTo>
                  <a:pt x="20971" y="18128"/>
                  <a:pt x="20953" y="18092"/>
                  <a:pt x="20917" y="18038"/>
                </a:cubicBezTo>
                <a:cubicBezTo>
                  <a:pt x="20917" y="18038"/>
                  <a:pt x="20881" y="18038"/>
                  <a:pt x="20881" y="18056"/>
                </a:cubicBezTo>
                <a:cubicBezTo>
                  <a:pt x="20881" y="18146"/>
                  <a:pt x="20899" y="18237"/>
                  <a:pt x="20935" y="18328"/>
                </a:cubicBezTo>
                <a:lnTo>
                  <a:pt x="20700" y="18382"/>
                </a:lnTo>
                <a:lnTo>
                  <a:pt x="20283" y="18491"/>
                </a:lnTo>
                <a:lnTo>
                  <a:pt x="20283" y="18491"/>
                </a:lnTo>
                <a:cubicBezTo>
                  <a:pt x="20265" y="18400"/>
                  <a:pt x="20229" y="18309"/>
                  <a:pt x="20193" y="18219"/>
                </a:cubicBezTo>
                <a:cubicBezTo>
                  <a:pt x="20175" y="18183"/>
                  <a:pt x="20102" y="18219"/>
                  <a:pt x="20120" y="18255"/>
                </a:cubicBezTo>
                <a:cubicBezTo>
                  <a:pt x="20156" y="18328"/>
                  <a:pt x="20156" y="18418"/>
                  <a:pt x="20175" y="18509"/>
                </a:cubicBezTo>
                <a:lnTo>
                  <a:pt x="20175" y="18509"/>
                </a:lnTo>
                <a:lnTo>
                  <a:pt x="20156" y="18509"/>
                </a:lnTo>
                <a:cubicBezTo>
                  <a:pt x="19975" y="18563"/>
                  <a:pt x="19812" y="18599"/>
                  <a:pt x="19649" y="18654"/>
                </a:cubicBezTo>
                <a:lnTo>
                  <a:pt x="19559" y="18454"/>
                </a:lnTo>
                <a:cubicBezTo>
                  <a:pt x="19523" y="18418"/>
                  <a:pt x="19468" y="18436"/>
                  <a:pt x="19468" y="18491"/>
                </a:cubicBezTo>
                <a:lnTo>
                  <a:pt x="19541" y="18690"/>
                </a:lnTo>
                <a:cubicBezTo>
                  <a:pt x="19378" y="18762"/>
                  <a:pt x="19215" y="18835"/>
                  <a:pt x="19070" y="18943"/>
                </a:cubicBezTo>
                <a:cubicBezTo>
                  <a:pt x="19052" y="18871"/>
                  <a:pt x="19016" y="18817"/>
                  <a:pt x="18961" y="18762"/>
                </a:cubicBezTo>
                <a:cubicBezTo>
                  <a:pt x="18943" y="18726"/>
                  <a:pt x="18871" y="18762"/>
                  <a:pt x="18907" y="18798"/>
                </a:cubicBezTo>
                <a:cubicBezTo>
                  <a:pt x="18925" y="18853"/>
                  <a:pt x="18943" y="18907"/>
                  <a:pt x="18979" y="18961"/>
                </a:cubicBezTo>
                <a:lnTo>
                  <a:pt x="18997" y="18998"/>
                </a:lnTo>
                <a:cubicBezTo>
                  <a:pt x="18925" y="19034"/>
                  <a:pt x="18871" y="19088"/>
                  <a:pt x="18816" y="19124"/>
                </a:cubicBezTo>
                <a:cubicBezTo>
                  <a:pt x="18744" y="19179"/>
                  <a:pt x="18690" y="19233"/>
                  <a:pt x="18635" y="19305"/>
                </a:cubicBezTo>
                <a:cubicBezTo>
                  <a:pt x="18581" y="19251"/>
                  <a:pt x="18527" y="19197"/>
                  <a:pt x="18454" y="19179"/>
                </a:cubicBezTo>
                <a:cubicBezTo>
                  <a:pt x="18436" y="19161"/>
                  <a:pt x="18418" y="19179"/>
                  <a:pt x="18436" y="19197"/>
                </a:cubicBezTo>
                <a:cubicBezTo>
                  <a:pt x="18472" y="19251"/>
                  <a:pt x="18509" y="19305"/>
                  <a:pt x="18545" y="19378"/>
                </a:cubicBezTo>
                <a:cubicBezTo>
                  <a:pt x="18490" y="19414"/>
                  <a:pt x="18454" y="19468"/>
                  <a:pt x="18418" y="19523"/>
                </a:cubicBezTo>
                <a:cubicBezTo>
                  <a:pt x="18382" y="19559"/>
                  <a:pt x="18327" y="19613"/>
                  <a:pt x="18291" y="19668"/>
                </a:cubicBezTo>
                <a:cubicBezTo>
                  <a:pt x="18291" y="19668"/>
                  <a:pt x="18291" y="19650"/>
                  <a:pt x="18291" y="19650"/>
                </a:cubicBezTo>
                <a:cubicBezTo>
                  <a:pt x="18255" y="19559"/>
                  <a:pt x="18219" y="19505"/>
                  <a:pt x="18164" y="19432"/>
                </a:cubicBezTo>
                <a:cubicBezTo>
                  <a:pt x="18146" y="19414"/>
                  <a:pt x="18092" y="19450"/>
                  <a:pt x="18110" y="19487"/>
                </a:cubicBezTo>
                <a:cubicBezTo>
                  <a:pt x="18164" y="19541"/>
                  <a:pt x="18183" y="19631"/>
                  <a:pt x="18201" y="19704"/>
                </a:cubicBezTo>
                <a:cubicBezTo>
                  <a:pt x="18201" y="19704"/>
                  <a:pt x="18201" y="19722"/>
                  <a:pt x="18201" y="19722"/>
                </a:cubicBezTo>
                <a:cubicBezTo>
                  <a:pt x="18092" y="19631"/>
                  <a:pt x="17965" y="19541"/>
                  <a:pt x="17838" y="19450"/>
                </a:cubicBezTo>
                <a:cubicBezTo>
                  <a:pt x="17748" y="19396"/>
                  <a:pt x="17657" y="19342"/>
                  <a:pt x="17567" y="19287"/>
                </a:cubicBezTo>
                <a:cubicBezTo>
                  <a:pt x="17476" y="19233"/>
                  <a:pt x="17404" y="19179"/>
                  <a:pt x="17331" y="19106"/>
                </a:cubicBezTo>
                <a:cubicBezTo>
                  <a:pt x="17277" y="19034"/>
                  <a:pt x="17223" y="18943"/>
                  <a:pt x="17187" y="18853"/>
                </a:cubicBezTo>
                <a:cubicBezTo>
                  <a:pt x="17132" y="18780"/>
                  <a:pt x="17078" y="18708"/>
                  <a:pt x="17005" y="18635"/>
                </a:cubicBezTo>
                <a:cubicBezTo>
                  <a:pt x="16897" y="18491"/>
                  <a:pt x="16770" y="18346"/>
                  <a:pt x="16625" y="18237"/>
                </a:cubicBezTo>
                <a:cubicBezTo>
                  <a:pt x="16335" y="18002"/>
                  <a:pt x="16028" y="17766"/>
                  <a:pt x="15720" y="17567"/>
                </a:cubicBezTo>
                <a:cubicBezTo>
                  <a:pt x="15557" y="17458"/>
                  <a:pt x="15412" y="17350"/>
                  <a:pt x="15267" y="17241"/>
                </a:cubicBezTo>
                <a:lnTo>
                  <a:pt x="15140" y="17132"/>
                </a:lnTo>
                <a:lnTo>
                  <a:pt x="15140" y="17132"/>
                </a:lnTo>
                <a:cubicBezTo>
                  <a:pt x="15104" y="17096"/>
                  <a:pt x="15068" y="17042"/>
                  <a:pt x="15032" y="17006"/>
                </a:cubicBezTo>
                <a:cubicBezTo>
                  <a:pt x="14995" y="16951"/>
                  <a:pt x="14959" y="16897"/>
                  <a:pt x="14923" y="16843"/>
                </a:cubicBezTo>
                <a:cubicBezTo>
                  <a:pt x="14887" y="16788"/>
                  <a:pt x="14869" y="16734"/>
                  <a:pt x="14832" y="16680"/>
                </a:cubicBezTo>
                <a:lnTo>
                  <a:pt x="14832" y="16680"/>
                </a:lnTo>
                <a:cubicBezTo>
                  <a:pt x="14742" y="16535"/>
                  <a:pt x="14669" y="16372"/>
                  <a:pt x="14633" y="16209"/>
                </a:cubicBezTo>
                <a:cubicBezTo>
                  <a:pt x="14579" y="16010"/>
                  <a:pt x="14543" y="15810"/>
                  <a:pt x="14506" y="15593"/>
                </a:cubicBezTo>
                <a:cubicBezTo>
                  <a:pt x="14488" y="15231"/>
                  <a:pt x="14470" y="14851"/>
                  <a:pt x="14470" y="14470"/>
                </a:cubicBezTo>
                <a:cubicBezTo>
                  <a:pt x="14470" y="14289"/>
                  <a:pt x="14506" y="14108"/>
                  <a:pt x="14506" y="13927"/>
                </a:cubicBezTo>
                <a:cubicBezTo>
                  <a:pt x="14524" y="13583"/>
                  <a:pt x="14543" y="13239"/>
                  <a:pt x="14597" y="12913"/>
                </a:cubicBezTo>
                <a:cubicBezTo>
                  <a:pt x="14651" y="12569"/>
                  <a:pt x="14742" y="12225"/>
                  <a:pt x="14850" y="11899"/>
                </a:cubicBezTo>
                <a:lnTo>
                  <a:pt x="15032" y="11319"/>
                </a:lnTo>
                <a:cubicBezTo>
                  <a:pt x="15086" y="11156"/>
                  <a:pt x="15140" y="10975"/>
                  <a:pt x="15194" y="10794"/>
                </a:cubicBezTo>
                <a:lnTo>
                  <a:pt x="15213" y="10794"/>
                </a:lnTo>
                <a:cubicBezTo>
                  <a:pt x="15267" y="10776"/>
                  <a:pt x="15303" y="10758"/>
                  <a:pt x="15357" y="10740"/>
                </a:cubicBezTo>
                <a:cubicBezTo>
                  <a:pt x="15394" y="10722"/>
                  <a:pt x="15448" y="10722"/>
                  <a:pt x="15502" y="10703"/>
                </a:cubicBezTo>
                <a:cubicBezTo>
                  <a:pt x="15539" y="10703"/>
                  <a:pt x="15593" y="10722"/>
                  <a:pt x="15629" y="10740"/>
                </a:cubicBezTo>
                <a:cubicBezTo>
                  <a:pt x="15683" y="10776"/>
                  <a:pt x="15720" y="10812"/>
                  <a:pt x="15756" y="10848"/>
                </a:cubicBezTo>
                <a:lnTo>
                  <a:pt x="15901" y="10975"/>
                </a:lnTo>
                <a:cubicBezTo>
                  <a:pt x="15955" y="11029"/>
                  <a:pt x="16009" y="11048"/>
                  <a:pt x="16064" y="11048"/>
                </a:cubicBezTo>
                <a:cubicBezTo>
                  <a:pt x="16118" y="11048"/>
                  <a:pt x="16172" y="11011"/>
                  <a:pt x="16154" y="10957"/>
                </a:cubicBezTo>
                <a:lnTo>
                  <a:pt x="16154" y="10957"/>
                </a:lnTo>
                <a:cubicBezTo>
                  <a:pt x="16172" y="10903"/>
                  <a:pt x="16172" y="10866"/>
                  <a:pt x="16172" y="10812"/>
                </a:cubicBezTo>
                <a:cubicBezTo>
                  <a:pt x="16172" y="10758"/>
                  <a:pt x="16172" y="10685"/>
                  <a:pt x="16154" y="10631"/>
                </a:cubicBezTo>
                <a:cubicBezTo>
                  <a:pt x="16136" y="10504"/>
                  <a:pt x="16100" y="10396"/>
                  <a:pt x="16046" y="10269"/>
                </a:cubicBezTo>
                <a:cubicBezTo>
                  <a:pt x="15937" y="10052"/>
                  <a:pt x="15828" y="9834"/>
                  <a:pt x="15756" y="9599"/>
                </a:cubicBezTo>
                <a:cubicBezTo>
                  <a:pt x="15738" y="9544"/>
                  <a:pt x="15738" y="9472"/>
                  <a:pt x="15720" y="9418"/>
                </a:cubicBezTo>
                <a:cubicBezTo>
                  <a:pt x="15647" y="8983"/>
                  <a:pt x="15611" y="8530"/>
                  <a:pt x="15611" y="8096"/>
                </a:cubicBezTo>
                <a:cubicBezTo>
                  <a:pt x="15629" y="7625"/>
                  <a:pt x="15683" y="7154"/>
                  <a:pt x="15756" y="6683"/>
                </a:cubicBezTo>
                <a:cubicBezTo>
                  <a:pt x="15774" y="6556"/>
                  <a:pt x="15774" y="6430"/>
                  <a:pt x="15774" y="6303"/>
                </a:cubicBezTo>
                <a:cubicBezTo>
                  <a:pt x="15792" y="6249"/>
                  <a:pt x="15792" y="6194"/>
                  <a:pt x="15774" y="6140"/>
                </a:cubicBezTo>
                <a:cubicBezTo>
                  <a:pt x="15774" y="6104"/>
                  <a:pt x="15756" y="6067"/>
                  <a:pt x="15738" y="6049"/>
                </a:cubicBezTo>
                <a:cubicBezTo>
                  <a:pt x="15738" y="6013"/>
                  <a:pt x="15738" y="5977"/>
                  <a:pt x="15720" y="5941"/>
                </a:cubicBezTo>
                <a:lnTo>
                  <a:pt x="15683" y="5741"/>
                </a:lnTo>
                <a:cubicBezTo>
                  <a:pt x="15647" y="5597"/>
                  <a:pt x="15629" y="5452"/>
                  <a:pt x="15593" y="5307"/>
                </a:cubicBezTo>
                <a:cubicBezTo>
                  <a:pt x="15539" y="5035"/>
                  <a:pt x="15484" y="4745"/>
                  <a:pt x="15430" y="4474"/>
                </a:cubicBezTo>
                <a:cubicBezTo>
                  <a:pt x="15321" y="3912"/>
                  <a:pt x="15194" y="3351"/>
                  <a:pt x="15104" y="2808"/>
                </a:cubicBezTo>
                <a:cubicBezTo>
                  <a:pt x="15068" y="2645"/>
                  <a:pt x="15050" y="2482"/>
                  <a:pt x="15013" y="2337"/>
                </a:cubicBezTo>
                <a:cubicBezTo>
                  <a:pt x="14995" y="2264"/>
                  <a:pt x="14977" y="2192"/>
                  <a:pt x="14977" y="2138"/>
                </a:cubicBezTo>
                <a:cubicBezTo>
                  <a:pt x="14977" y="2101"/>
                  <a:pt x="14977" y="2083"/>
                  <a:pt x="14977" y="2047"/>
                </a:cubicBezTo>
                <a:cubicBezTo>
                  <a:pt x="14977" y="1993"/>
                  <a:pt x="14977" y="1939"/>
                  <a:pt x="14959" y="1884"/>
                </a:cubicBezTo>
                <a:cubicBezTo>
                  <a:pt x="14941" y="1776"/>
                  <a:pt x="14923" y="1667"/>
                  <a:pt x="14905" y="1558"/>
                </a:cubicBezTo>
                <a:cubicBezTo>
                  <a:pt x="14850" y="1377"/>
                  <a:pt x="14778" y="1178"/>
                  <a:pt x="14669" y="1015"/>
                </a:cubicBezTo>
                <a:cubicBezTo>
                  <a:pt x="14615" y="924"/>
                  <a:pt x="14543" y="852"/>
                  <a:pt x="14470" y="779"/>
                </a:cubicBezTo>
                <a:lnTo>
                  <a:pt x="14452" y="779"/>
                </a:lnTo>
                <a:cubicBezTo>
                  <a:pt x="14416" y="743"/>
                  <a:pt x="14361" y="798"/>
                  <a:pt x="14398" y="834"/>
                </a:cubicBezTo>
                <a:lnTo>
                  <a:pt x="14398" y="852"/>
                </a:lnTo>
                <a:cubicBezTo>
                  <a:pt x="14488" y="1015"/>
                  <a:pt x="14543" y="1214"/>
                  <a:pt x="14561" y="1413"/>
                </a:cubicBezTo>
                <a:lnTo>
                  <a:pt x="14561" y="1413"/>
                </a:lnTo>
                <a:cubicBezTo>
                  <a:pt x="14470" y="1468"/>
                  <a:pt x="14398" y="1613"/>
                  <a:pt x="14488" y="1721"/>
                </a:cubicBezTo>
                <a:cubicBezTo>
                  <a:pt x="14524" y="1757"/>
                  <a:pt x="14579" y="1776"/>
                  <a:pt x="14579" y="1830"/>
                </a:cubicBezTo>
                <a:cubicBezTo>
                  <a:pt x="14579" y="1884"/>
                  <a:pt x="14579" y="1920"/>
                  <a:pt x="14561" y="1957"/>
                </a:cubicBezTo>
                <a:lnTo>
                  <a:pt x="14524" y="1957"/>
                </a:lnTo>
                <a:cubicBezTo>
                  <a:pt x="14488" y="1975"/>
                  <a:pt x="14470" y="1993"/>
                  <a:pt x="14470" y="2011"/>
                </a:cubicBezTo>
                <a:cubicBezTo>
                  <a:pt x="14470" y="2047"/>
                  <a:pt x="14470" y="2065"/>
                  <a:pt x="14452" y="2083"/>
                </a:cubicBezTo>
                <a:cubicBezTo>
                  <a:pt x="14398" y="2065"/>
                  <a:pt x="14325" y="2065"/>
                  <a:pt x="14271" y="2083"/>
                </a:cubicBezTo>
                <a:cubicBezTo>
                  <a:pt x="14235" y="2101"/>
                  <a:pt x="14217" y="2138"/>
                  <a:pt x="14198" y="2156"/>
                </a:cubicBezTo>
                <a:cubicBezTo>
                  <a:pt x="14162" y="2156"/>
                  <a:pt x="14126" y="2156"/>
                  <a:pt x="14108" y="2156"/>
                </a:cubicBezTo>
                <a:lnTo>
                  <a:pt x="13854" y="2156"/>
                </a:lnTo>
                <a:cubicBezTo>
                  <a:pt x="13818" y="2156"/>
                  <a:pt x="13782" y="2156"/>
                  <a:pt x="13746" y="2174"/>
                </a:cubicBezTo>
                <a:cubicBezTo>
                  <a:pt x="13710" y="2210"/>
                  <a:pt x="13710" y="2246"/>
                  <a:pt x="13728" y="2283"/>
                </a:cubicBezTo>
                <a:cubicBezTo>
                  <a:pt x="13728" y="2355"/>
                  <a:pt x="13746" y="2409"/>
                  <a:pt x="13764" y="2464"/>
                </a:cubicBezTo>
                <a:cubicBezTo>
                  <a:pt x="13710" y="2464"/>
                  <a:pt x="13637" y="2482"/>
                  <a:pt x="13583" y="2518"/>
                </a:cubicBezTo>
                <a:cubicBezTo>
                  <a:pt x="13528" y="2500"/>
                  <a:pt x="13474" y="2500"/>
                  <a:pt x="13420" y="2536"/>
                </a:cubicBezTo>
                <a:cubicBezTo>
                  <a:pt x="13384" y="2482"/>
                  <a:pt x="13347" y="2446"/>
                  <a:pt x="13293" y="2391"/>
                </a:cubicBezTo>
                <a:cubicBezTo>
                  <a:pt x="13239" y="2337"/>
                  <a:pt x="13184" y="2283"/>
                  <a:pt x="13094" y="2283"/>
                </a:cubicBezTo>
                <a:cubicBezTo>
                  <a:pt x="13058" y="2283"/>
                  <a:pt x="13039" y="2301"/>
                  <a:pt x="13003" y="2283"/>
                </a:cubicBezTo>
                <a:cubicBezTo>
                  <a:pt x="12985" y="2264"/>
                  <a:pt x="12949" y="2264"/>
                  <a:pt x="12931" y="2246"/>
                </a:cubicBezTo>
                <a:cubicBezTo>
                  <a:pt x="12876" y="2210"/>
                  <a:pt x="12804" y="2192"/>
                  <a:pt x="12750" y="2210"/>
                </a:cubicBezTo>
                <a:cubicBezTo>
                  <a:pt x="12713" y="2228"/>
                  <a:pt x="12695" y="2264"/>
                  <a:pt x="12713" y="2301"/>
                </a:cubicBezTo>
                <a:lnTo>
                  <a:pt x="12713" y="2301"/>
                </a:lnTo>
                <a:lnTo>
                  <a:pt x="12659" y="2301"/>
                </a:lnTo>
                <a:cubicBezTo>
                  <a:pt x="12605" y="2264"/>
                  <a:pt x="12551" y="2246"/>
                  <a:pt x="12496" y="2228"/>
                </a:cubicBezTo>
                <a:cubicBezTo>
                  <a:pt x="12424" y="2228"/>
                  <a:pt x="12369" y="2264"/>
                  <a:pt x="12351" y="2319"/>
                </a:cubicBezTo>
                <a:lnTo>
                  <a:pt x="12351" y="2337"/>
                </a:lnTo>
                <a:cubicBezTo>
                  <a:pt x="12243" y="2319"/>
                  <a:pt x="12134" y="2283"/>
                  <a:pt x="12025" y="2283"/>
                </a:cubicBezTo>
                <a:cubicBezTo>
                  <a:pt x="11953" y="2283"/>
                  <a:pt x="11880" y="2264"/>
                  <a:pt x="11808" y="2246"/>
                </a:cubicBezTo>
                <a:cubicBezTo>
                  <a:pt x="11717" y="2246"/>
                  <a:pt x="11663" y="2246"/>
                  <a:pt x="11591" y="2246"/>
                </a:cubicBezTo>
                <a:cubicBezTo>
                  <a:pt x="11518" y="2246"/>
                  <a:pt x="11464" y="2228"/>
                  <a:pt x="11391" y="2228"/>
                </a:cubicBezTo>
                <a:cubicBezTo>
                  <a:pt x="11337" y="2210"/>
                  <a:pt x="11265" y="2192"/>
                  <a:pt x="11210" y="2192"/>
                </a:cubicBezTo>
                <a:cubicBezTo>
                  <a:pt x="11156" y="2192"/>
                  <a:pt x="11084" y="2210"/>
                  <a:pt x="11047" y="2246"/>
                </a:cubicBezTo>
                <a:cubicBezTo>
                  <a:pt x="11029" y="2246"/>
                  <a:pt x="11011" y="2264"/>
                  <a:pt x="10993" y="2264"/>
                </a:cubicBezTo>
                <a:cubicBezTo>
                  <a:pt x="10957" y="2246"/>
                  <a:pt x="10939" y="2228"/>
                  <a:pt x="10921" y="2210"/>
                </a:cubicBezTo>
                <a:cubicBezTo>
                  <a:pt x="10866" y="2192"/>
                  <a:pt x="10794" y="2192"/>
                  <a:pt x="10758" y="2210"/>
                </a:cubicBezTo>
                <a:lnTo>
                  <a:pt x="10721" y="2210"/>
                </a:lnTo>
                <a:cubicBezTo>
                  <a:pt x="10703" y="2192"/>
                  <a:pt x="10685" y="2192"/>
                  <a:pt x="10667" y="2192"/>
                </a:cubicBezTo>
                <a:cubicBezTo>
                  <a:pt x="10631" y="2210"/>
                  <a:pt x="10595" y="2192"/>
                  <a:pt x="10558" y="2192"/>
                </a:cubicBezTo>
                <a:cubicBezTo>
                  <a:pt x="10504" y="2210"/>
                  <a:pt x="10486" y="2264"/>
                  <a:pt x="10486" y="2319"/>
                </a:cubicBezTo>
                <a:cubicBezTo>
                  <a:pt x="10504" y="2373"/>
                  <a:pt x="10522" y="2427"/>
                  <a:pt x="10540" y="2500"/>
                </a:cubicBezTo>
                <a:lnTo>
                  <a:pt x="10595" y="2609"/>
                </a:lnTo>
                <a:cubicBezTo>
                  <a:pt x="10558" y="2645"/>
                  <a:pt x="10540" y="2681"/>
                  <a:pt x="10540" y="2717"/>
                </a:cubicBezTo>
                <a:cubicBezTo>
                  <a:pt x="10522" y="2753"/>
                  <a:pt x="10540" y="2790"/>
                  <a:pt x="10540" y="2826"/>
                </a:cubicBezTo>
                <a:cubicBezTo>
                  <a:pt x="10395" y="2699"/>
                  <a:pt x="10269" y="2572"/>
                  <a:pt x="10160" y="2427"/>
                </a:cubicBezTo>
                <a:cubicBezTo>
                  <a:pt x="10088" y="2319"/>
                  <a:pt x="10015" y="2246"/>
                  <a:pt x="9925" y="2156"/>
                </a:cubicBezTo>
                <a:cubicBezTo>
                  <a:pt x="9852" y="2065"/>
                  <a:pt x="9744" y="2029"/>
                  <a:pt x="9635" y="2011"/>
                </a:cubicBezTo>
                <a:cubicBezTo>
                  <a:pt x="9562" y="2011"/>
                  <a:pt x="9508" y="2029"/>
                  <a:pt x="9454" y="2083"/>
                </a:cubicBezTo>
                <a:cubicBezTo>
                  <a:pt x="9454" y="2083"/>
                  <a:pt x="9454" y="2101"/>
                  <a:pt x="9454" y="2138"/>
                </a:cubicBezTo>
                <a:lnTo>
                  <a:pt x="9037" y="1957"/>
                </a:lnTo>
                <a:lnTo>
                  <a:pt x="8766" y="1848"/>
                </a:lnTo>
                <a:cubicBezTo>
                  <a:pt x="8693" y="1830"/>
                  <a:pt x="8621" y="1794"/>
                  <a:pt x="8548" y="1776"/>
                </a:cubicBezTo>
                <a:cubicBezTo>
                  <a:pt x="8548" y="1721"/>
                  <a:pt x="8458" y="1739"/>
                  <a:pt x="8458" y="1776"/>
                </a:cubicBezTo>
                <a:cubicBezTo>
                  <a:pt x="8440" y="1794"/>
                  <a:pt x="8440" y="1812"/>
                  <a:pt x="8458" y="1812"/>
                </a:cubicBezTo>
                <a:cubicBezTo>
                  <a:pt x="8403" y="1812"/>
                  <a:pt x="8367" y="1794"/>
                  <a:pt x="8349" y="1776"/>
                </a:cubicBezTo>
                <a:lnTo>
                  <a:pt x="8295" y="1739"/>
                </a:lnTo>
                <a:cubicBezTo>
                  <a:pt x="8259" y="1721"/>
                  <a:pt x="8204" y="1739"/>
                  <a:pt x="8222" y="1794"/>
                </a:cubicBezTo>
                <a:cubicBezTo>
                  <a:pt x="8204" y="1794"/>
                  <a:pt x="8204" y="1812"/>
                  <a:pt x="8222" y="1812"/>
                </a:cubicBezTo>
                <a:cubicBezTo>
                  <a:pt x="8240" y="1902"/>
                  <a:pt x="8259" y="1993"/>
                  <a:pt x="8277" y="2083"/>
                </a:cubicBezTo>
                <a:cubicBezTo>
                  <a:pt x="8295" y="2174"/>
                  <a:pt x="8313" y="2301"/>
                  <a:pt x="8331" y="2391"/>
                </a:cubicBezTo>
                <a:cubicBezTo>
                  <a:pt x="8331" y="2446"/>
                  <a:pt x="8367" y="2500"/>
                  <a:pt x="8367" y="2554"/>
                </a:cubicBezTo>
                <a:cubicBezTo>
                  <a:pt x="8385" y="2609"/>
                  <a:pt x="8367" y="2609"/>
                  <a:pt x="8385" y="2627"/>
                </a:cubicBezTo>
                <a:cubicBezTo>
                  <a:pt x="8385" y="2645"/>
                  <a:pt x="8385" y="2645"/>
                  <a:pt x="8385" y="2663"/>
                </a:cubicBezTo>
                <a:cubicBezTo>
                  <a:pt x="8385" y="2681"/>
                  <a:pt x="8385" y="2681"/>
                  <a:pt x="8385" y="2699"/>
                </a:cubicBezTo>
                <a:cubicBezTo>
                  <a:pt x="8367" y="2699"/>
                  <a:pt x="8367" y="2681"/>
                  <a:pt x="8349" y="2681"/>
                </a:cubicBezTo>
                <a:cubicBezTo>
                  <a:pt x="8313" y="2663"/>
                  <a:pt x="8277" y="2645"/>
                  <a:pt x="8222" y="2663"/>
                </a:cubicBezTo>
                <a:cubicBezTo>
                  <a:pt x="8204" y="2663"/>
                  <a:pt x="8204" y="2681"/>
                  <a:pt x="8204" y="2699"/>
                </a:cubicBezTo>
                <a:lnTo>
                  <a:pt x="8204" y="2699"/>
                </a:lnTo>
                <a:cubicBezTo>
                  <a:pt x="7951" y="2572"/>
                  <a:pt x="7733" y="2427"/>
                  <a:pt x="7516" y="2264"/>
                </a:cubicBezTo>
                <a:cubicBezTo>
                  <a:pt x="7462" y="2228"/>
                  <a:pt x="7407" y="2192"/>
                  <a:pt x="7353" y="2138"/>
                </a:cubicBezTo>
                <a:cubicBezTo>
                  <a:pt x="7317" y="2120"/>
                  <a:pt x="7299" y="2101"/>
                  <a:pt x="7263" y="2083"/>
                </a:cubicBezTo>
                <a:cubicBezTo>
                  <a:pt x="7244" y="2065"/>
                  <a:pt x="7208" y="2065"/>
                  <a:pt x="7172" y="2047"/>
                </a:cubicBezTo>
                <a:cubicBezTo>
                  <a:pt x="7118" y="2029"/>
                  <a:pt x="7118" y="1993"/>
                  <a:pt x="7118" y="1939"/>
                </a:cubicBezTo>
                <a:cubicBezTo>
                  <a:pt x="7118" y="1884"/>
                  <a:pt x="7100" y="1848"/>
                  <a:pt x="7081" y="1794"/>
                </a:cubicBezTo>
                <a:cubicBezTo>
                  <a:pt x="7027" y="1703"/>
                  <a:pt x="6918" y="1667"/>
                  <a:pt x="6810" y="1703"/>
                </a:cubicBezTo>
                <a:cubicBezTo>
                  <a:pt x="6755" y="1594"/>
                  <a:pt x="6683" y="1504"/>
                  <a:pt x="6611" y="1431"/>
                </a:cubicBezTo>
                <a:cubicBezTo>
                  <a:pt x="6574" y="1377"/>
                  <a:pt x="6520" y="1341"/>
                  <a:pt x="6484" y="1305"/>
                </a:cubicBezTo>
                <a:cubicBezTo>
                  <a:pt x="6429" y="1250"/>
                  <a:pt x="6375" y="1214"/>
                  <a:pt x="6321" y="1178"/>
                </a:cubicBezTo>
                <a:cubicBezTo>
                  <a:pt x="6267" y="1160"/>
                  <a:pt x="6212" y="1142"/>
                  <a:pt x="6158" y="1160"/>
                </a:cubicBezTo>
                <a:cubicBezTo>
                  <a:pt x="6140" y="1178"/>
                  <a:pt x="6104" y="1196"/>
                  <a:pt x="6085" y="1214"/>
                </a:cubicBezTo>
                <a:cubicBezTo>
                  <a:pt x="6085" y="1232"/>
                  <a:pt x="6067" y="1268"/>
                  <a:pt x="6067" y="1287"/>
                </a:cubicBezTo>
                <a:cubicBezTo>
                  <a:pt x="6067" y="1305"/>
                  <a:pt x="6067" y="1305"/>
                  <a:pt x="6049" y="1287"/>
                </a:cubicBezTo>
                <a:cubicBezTo>
                  <a:pt x="6013" y="1268"/>
                  <a:pt x="5995" y="1250"/>
                  <a:pt x="5959" y="1250"/>
                </a:cubicBezTo>
                <a:cubicBezTo>
                  <a:pt x="5904" y="1232"/>
                  <a:pt x="5850" y="1232"/>
                  <a:pt x="5796" y="1250"/>
                </a:cubicBezTo>
                <a:cubicBezTo>
                  <a:pt x="5741" y="1268"/>
                  <a:pt x="5687" y="1268"/>
                  <a:pt x="5633" y="1250"/>
                </a:cubicBezTo>
                <a:cubicBezTo>
                  <a:pt x="5578" y="1214"/>
                  <a:pt x="5542" y="1196"/>
                  <a:pt x="5488" y="1214"/>
                </a:cubicBezTo>
                <a:cubicBezTo>
                  <a:pt x="5397" y="1160"/>
                  <a:pt x="5325" y="1087"/>
                  <a:pt x="5252" y="1033"/>
                </a:cubicBezTo>
                <a:cubicBezTo>
                  <a:pt x="5107" y="888"/>
                  <a:pt x="4926" y="779"/>
                  <a:pt x="4727" y="707"/>
                </a:cubicBezTo>
                <a:cubicBezTo>
                  <a:pt x="4619" y="671"/>
                  <a:pt x="4492" y="635"/>
                  <a:pt x="4383" y="598"/>
                </a:cubicBezTo>
                <a:cubicBezTo>
                  <a:pt x="4274" y="544"/>
                  <a:pt x="4184" y="454"/>
                  <a:pt x="4075" y="399"/>
                </a:cubicBezTo>
                <a:cubicBezTo>
                  <a:pt x="3876" y="272"/>
                  <a:pt x="3659" y="164"/>
                  <a:pt x="3441" y="109"/>
                </a:cubicBezTo>
                <a:cubicBezTo>
                  <a:pt x="3315" y="55"/>
                  <a:pt x="3170" y="37"/>
                  <a:pt x="3043" y="19"/>
                </a:cubicBezTo>
                <a:cubicBezTo>
                  <a:pt x="2916" y="1"/>
                  <a:pt x="2771" y="1"/>
                  <a:pt x="2645" y="19"/>
                </a:cubicBezTo>
                <a:cubicBezTo>
                  <a:pt x="2626" y="19"/>
                  <a:pt x="2626" y="55"/>
                  <a:pt x="2645" y="55"/>
                </a:cubicBezTo>
                <a:lnTo>
                  <a:pt x="2663" y="55"/>
                </a:lnTo>
                <a:cubicBezTo>
                  <a:pt x="2663" y="55"/>
                  <a:pt x="2663" y="55"/>
                  <a:pt x="2663" y="73"/>
                </a:cubicBezTo>
                <a:cubicBezTo>
                  <a:pt x="2717" y="91"/>
                  <a:pt x="2753" y="91"/>
                  <a:pt x="2808" y="109"/>
                </a:cubicBezTo>
                <a:cubicBezTo>
                  <a:pt x="2844" y="128"/>
                  <a:pt x="2898" y="164"/>
                  <a:pt x="2934" y="182"/>
                </a:cubicBezTo>
                <a:cubicBezTo>
                  <a:pt x="3007" y="236"/>
                  <a:pt x="3079" y="291"/>
                  <a:pt x="3152" y="363"/>
                </a:cubicBezTo>
                <a:cubicBezTo>
                  <a:pt x="3224" y="435"/>
                  <a:pt x="3278" y="508"/>
                  <a:pt x="3333" y="580"/>
                </a:cubicBezTo>
                <a:cubicBezTo>
                  <a:pt x="3405" y="671"/>
                  <a:pt x="3441" y="761"/>
                  <a:pt x="3496" y="834"/>
                </a:cubicBezTo>
                <a:cubicBezTo>
                  <a:pt x="3568" y="924"/>
                  <a:pt x="3641" y="997"/>
                  <a:pt x="3731" y="1051"/>
                </a:cubicBezTo>
                <a:cubicBezTo>
                  <a:pt x="3822" y="1087"/>
                  <a:pt x="3912" y="1124"/>
                  <a:pt x="4021" y="1142"/>
                </a:cubicBezTo>
                <a:cubicBezTo>
                  <a:pt x="4111" y="1178"/>
                  <a:pt x="4202" y="1214"/>
                  <a:pt x="4293" y="1268"/>
                </a:cubicBezTo>
                <a:cubicBezTo>
                  <a:pt x="4365" y="1305"/>
                  <a:pt x="4456" y="1359"/>
                  <a:pt x="4510" y="1431"/>
                </a:cubicBezTo>
                <a:cubicBezTo>
                  <a:pt x="4619" y="1522"/>
                  <a:pt x="4727" y="1631"/>
                  <a:pt x="4818" y="1739"/>
                </a:cubicBezTo>
                <a:lnTo>
                  <a:pt x="4800" y="1757"/>
                </a:lnTo>
                <a:cubicBezTo>
                  <a:pt x="4745" y="1776"/>
                  <a:pt x="4709" y="1794"/>
                  <a:pt x="4691" y="1830"/>
                </a:cubicBezTo>
                <a:cubicBezTo>
                  <a:pt x="4655" y="1848"/>
                  <a:pt x="4637" y="1884"/>
                  <a:pt x="4637" y="1939"/>
                </a:cubicBezTo>
                <a:cubicBezTo>
                  <a:pt x="4637" y="1975"/>
                  <a:pt x="4673" y="2011"/>
                  <a:pt x="4691" y="2029"/>
                </a:cubicBezTo>
                <a:cubicBezTo>
                  <a:pt x="4745" y="2083"/>
                  <a:pt x="4673" y="2156"/>
                  <a:pt x="4655" y="2210"/>
                </a:cubicBezTo>
                <a:cubicBezTo>
                  <a:pt x="4637" y="2264"/>
                  <a:pt x="4673" y="2337"/>
                  <a:pt x="4709" y="2409"/>
                </a:cubicBezTo>
                <a:cubicBezTo>
                  <a:pt x="4709" y="2427"/>
                  <a:pt x="4727" y="2446"/>
                  <a:pt x="4709" y="2464"/>
                </a:cubicBezTo>
                <a:lnTo>
                  <a:pt x="4655" y="2500"/>
                </a:lnTo>
                <a:cubicBezTo>
                  <a:pt x="4637" y="2518"/>
                  <a:pt x="4619" y="2536"/>
                  <a:pt x="4600" y="2572"/>
                </a:cubicBezTo>
                <a:cubicBezTo>
                  <a:pt x="4582" y="2590"/>
                  <a:pt x="4600" y="2627"/>
                  <a:pt x="4637" y="2645"/>
                </a:cubicBezTo>
                <a:cubicBezTo>
                  <a:pt x="4691" y="2663"/>
                  <a:pt x="4745" y="2699"/>
                  <a:pt x="4782" y="2735"/>
                </a:cubicBezTo>
                <a:cubicBezTo>
                  <a:pt x="4836" y="2772"/>
                  <a:pt x="4872" y="2808"/>
                  <a:pt x="4908" y="2862"/>
                </a:cubicBezTo>
                <a:cubicBezTo>
                  <a:pt x="4945" y="2916"/>
                  <a:pt x="4981" y="2971"/>
                  <a:pt x="4999" y="3043"/>
                </a:cubicBezTo>
                <a:cubicBezTo>
                  <a:pt x="4999" y="3079"/>
                  <a:pt x="5035" y="3079"/>
                  <a:pt x="5053" y="3079"/>
                </a:cubicBezTo>
                <a:cubicBezTo>
                  <a:pt x="5089" y="3098"/>
                  <a:pt x="5126" y="3116"/>
                  <a:pt x="5162" y="3134"/>
                </a:cubicBezTo>
                <a:cubicBezTo>
                  <a:pt x="5198" y="3152"/>
                  <a:pt x="5216" y="3206"/>
                  <a:pt x="5216" y="3260"/>
                </a:cubicBezTo>
                <a:cubicBezTo>
                  <a:pt x="5216" y="3279"/>
                  <a:pt x="5198" y="3279"/>
                  <a:pt x="5180" y="3297"/>
                </a:cubicBezTo>
                <a:cubicBezTo>
                  <a:pt x="5162" y="3315"/>
                  <a:pt x="5144" y="3297"/>
                  <a:pt x="5126" y="3315"/>
                </a:cubicBezTo>
                <a:cubicBezTo>
                  <a:pt x="5053" y="3351"/>
                  <a:pt x="5035" y="3423"/>
                  <a:pt x="5071" y="3478"/>
                </a:cubicBezTo>
                <a:cubicBezTo>
                  <a:pt x="5089" y="3514"/>
                  <a:pt x="5107" y="3532"/>
                  <a:pt x="5126" y="3550"/>
                </a:cubicBezTo>
                <a:cubicBezTo>
                  <a:pt x="5144" y="3586"/>
                  <a:pt x="5126" y="3586"/>
                  <a:pt x="5126" y="3623"/>
                </a:cubicBezTo>
                <a:cubicBezTo>
                  <a:pt x="5089" y="3659"/>
                  <a:pt x="5071" y="3713"/>
                  <a:pt x="5071" y="3768"/>
                </a:cubicBezTo>
                <a:cubicBezTo>
                  <a:pt x="5071" y="3804"/>
                  <a:pt x="5089" y="3858"/>
                  <a:pt x="5107" y="3894"/>
                </a:cubicBezTo>
                <a:cubicBezTo>
                  <a:pt x="5126" y="3949"/>
                  <a:pt x="5144" y="3985"/>
                  <a:pt x="5162" y="4021"/>
                </a:cubicBezTo>
                <a:cubicBezTo>
                  <a:pt x="5180" y="4039"/>
                  <a:pt x="5180" y="4057"/>
                  <a:pt x="5180" y="4075"/>
                </a:cubicBezTo>
                <a:cubicBezTo>
                  <a:pt x="5180" y="4094"/>
                  <a:pt x="5180" y="4094"/>
                  <a:pt x="5180" y="4112"/>
                </a:cubicBezTo>
                <a:lnTo>
                  <a:pt x="5180" y="4112"/>
                </a:lnTo>
                <a:lnTo>
                  <a:pt x="5180" y="4112"/>
                </a:lnTo>
                <a:lnTo>
                  <a:pt x="5180" y="4130"/>
                </a:lnTo>
                <a:lnTo>
                  <a:pt x="5180" y="4148"/>
                </a:lnTo>
                <a:cubicBezTo>
                  <a:pt x="5180" y="4148"/>
                  <a:pt x="5162" y="4166"/>
                  <a:pt x="5162" y="4166"/>
                </a:cubicBezTo>
                <a:cubicBezTo>
                  <a:pt x="5144" y="4202"/>
                  <a:pt x="5126" y="4238"/>
                  <a:pt x="5107" y="4275"/>
                </a:cubicBezTo>
                <a:cubicBezTo>
                  <a:pt x="5107" y="4329"/>
                  <a:pt x="5144" y="4383"/>
                  <a:pt x="5180" y="4438"/>
                </a:cubicBezTo>
                <a:cubicBezTo>
                  <a:pt x="5234" y="4456"/>
                  <a:pt x="5270" y="4492"/>
                  <a:pt x="5289" y="4528"/>
                </a:cubicBezTo>
                <a:cubicBezTo>
                  <a:pt x="5307" y="4582"/>
                  <a:pt x="5325" y="4637"/>
                  <a:pt x="5325" y="4691"/>
                </a:cubicBezTo>
                <a:cubicBezTo>
                  <a:pt x="5325" y="4764"/>
                  <a:pt x="5325" y="4836"/>
                  <a:pt x="5325" y="4908"/>
                </a:cubicBezTo>
                <a:cubicBezTo>
                  <a:pt x="5307" y="4999"/>
                  <a:pt x="5307" y="5071"/>
                  <a:pt x="5289" y="5162"/>
                </a:cubicBezTo>
                <a:cubicBezTo>
                  <a:pt x="5252" y="5234"/>
                  <a:pt x="5234" y="5307"/>
                  <a:pt x="5198" y="5397"/>
                </a:cubicBezTo>
                <a:cubicBezTo>
                  <a:pt x="5198" y="5434"/>
                  <a:pt x="5144" y="5524"/>
                  <a:pt x="5089" y="5524"/>
                </a:cubicBezTo>
                <a:cubicBezTo>
                  <a:pt x="5053" y="5506"/>
                  <a:pt x="5017" y="5542"/>
                  <a:pt x="5035" y="5597"/>
                </a:cubicBezTo>
                <a:cubicBezTo>
                  <a:pt x="5035" y="5615"/>
                  <a:pt x="5053" y="5651"/>
                  <a:pt x="5053" y="5687"/>
                </a:cubicBezTo>
                <a:cubicBezTo>
                  <a:pt x="5053" y="5705"/>
                  <a:pt x="5035" y="5705"/>
                  <a:pt x="5035" y="5723"/>
                </a:cubicBezTo>
                <a:cubicBezTo>
                  <a:pt x="5035" y="5760"/>
                  <a:pt x="4981" y="5778"/>
                  <a:pt x="4945" y="5796"/>
                </a:cubicBezTo>
                <a:cubicBezTo>
                  <a:pt x="4890" y="5814"/>
                  <a:pt x="4854" y="5868"/>
                  <a:pt x="4854" y="5904"/>
                </a:cubicBezTo>
                <a:cubicBezTo>
                  <a:pt x="4836" y="5959"/>
                  <a:pt x="4836" y="6031"/>
                  <a:pt x="4872" y="6067"/>
                </a:cubicBezTo>
                <a:cubicBezTo>
                  <a:pt x="4890" y="6086"/>
                  <a:pt x="4908" y="6104"/>
                  <a:pt x="4945" y="6122"/>
                </a:cubicBezTo>
                <a:lnTo>
                  <a:pt x="4890" y="6122"/>
                </a:lnTo>
                <a:cubicBezTo>
                  <a:pt x="4854" y="6122"/>
                  <a:pt x="4818" y="6176"/>
                  <a:pt x="4854" y="6212"/>
                </a:cubicBezTo>
                <a:lnTo>
                  <a:pt x="4890" y="6230"/>
                </a:lnTo>
                <a:lnTo>
                  <a:pt x="4890" y="6230"/>
                </a:lnTo>
                <a:lnTo>
                  <a:pt x="4981" y="6285"/>
                </a:lnTo>
                <a:cubicBezTo>
                  <a:pt x="4945" y="6303"/>
                  <a:pt x="4926" y="6303"/>
                  <a:pt x="4908" y="6321"/>
                </a:cubicBezTo>
                <a:cubicBezTo>
                  <a:pt x="4908" y="6339"/>
                  <a:pt x="4890" y="6339"/>
                  <a:pt x="4872" y="6357"/>
                </a:cubicBezTo>
                <a:cubicBezTo>
                  <a:pt x="4854" y="6357"/>
                  <a:pt x="4836" y="6357"/>
                  <a:pt x="4818" y="6357"/>
                </a:cubicBezTo>
                <a:lnTo>
                  <a:pt x="4691" y="6357"/>
                </a:lnTo>
                <a:lnTo>
                  <a:pt x="4546" y="6357"/>
                </a:lnTo>
                <a:cubicBezTo>
                  <a:pt x="4510" y="6339"/>
                  <a:pt x="4474" y="6357"/>
                  <a:pt x="4437" y="6375"/>
                </a:cubicBezTo>
                <a:cubicBezTo>
                  <a:pt x="4419" y="6393"/>
                  <a:pt x="4401" y="6412"/>
                  <a:pt x="4401" y="6448"/>
                </a:cubicBezTo>
                <a:cubicBezTo>
                  <a:pt x="4329" y="6466"/>
                  <a:pt x="4256" y="6484"/>
                  <a:pt x="4202" y="6502"/>
                </a:cubicBezTo>
                <a:cubicBezTo>
                  <a:pt x="4148" y="6502"/>
                  <a:pt x="4130" y="6556"/>
                  <a:pt x="4166" y="6593"/>
                </a:cubicBezTo>
                <a:lnTo>
                  <a:pt x="4166" y="6611"/>
                </a:lnTo>
                <a:cubicBezTo>
                  <a:pt x="4166" y="6611"/>
                  <a:pt x="4148" y="6629"/>
                  <a:pt x="4148" y="6629"/>
                </a:cubicBezTo>
                <a:cubicBezTo>
                  <a:pt x="4111" y="6647"/>
                  <a:pt x="4075" y="6647"/>
                  <a:pt x="4057" y="6665"/>
                </a:cubicBezTo>
                <a:cubicBezTo>
                  <a:pt x="4021" y="6665"/>
                  <a:pt x="4003" y="6701"/>
                  <a:pt x="4003" y="6738"/>
                </a:cubicBezTo>
                <a:cubicBezTo>
                  <a:pt x="4021" y="6756"/>
                  <a:pt x="4021" y="6774"/>
                  <a:pt x="4057" y="6792"/>
                </a:cubicBezTo>
                <a:cubicBezTo>
                  <a:pt x="4075" y="6810"/>
                  <a:pt x="4093" y="6846"/>
                  <a:pt x="4057" y="6846"/>
                </a:cubicBezTo>
                <a:cubicBezTo>
                  <a:pt x="4003" y="6864"/>
                  <a:pt x="3967" y="6864"/>
                  <a:pt x="3930" y="6864"/>
                </a:cubicBezTo>
                <a:cubicBezTo>
                  <a:pt x="3840" y="6864"/>
                  <a:pt x="3767" y="6882"/>
                  <a:pt x="3677" y="6901"/>
                </a:cubicBezTo>
                <a:lnTo>
                  <a:pt x="3659" y="6901"/>
                </a:lnTo>
                <a:cubicBezTo>
                  <a:pt x="3604" y="6901"/>
                  <a:pt x="3586" y="6973"/>
                  <a:pt x="3641" y="6991"/>
                </a:cubicBezTo>
                <a:lnTo>
                  <a:pt x="3659" y="7009"/>
                </a:lnTo>
                <a:cubicBezTo>
                  <a:pt x="3767" y="7063"/>
                  <a:pt x="3858" y="7118"/>
                  <a:pt x="3967" y="7154"/>
                </a:cubicBezTo>
                <a:lnTo>
                  <a:pt x="4130" y="7226"/>
                </a:lnTo>
                <a:cubicBezTo>
                  <a:pt x="4148" y="7245"/>
                  <a:pt x="4184" y="7263"/>
                  <a:pt x="4202" y="7281"/>
                </a:cubicBezTo>
                <a:cubicBezTo>
                  <a:pt x="4075" y="7281"/>
                  <a:pt x="3948" y="7263"/>
                  <a:pt x="3822" y="7263"/>
                </a:cubicBezTo>
                <a:cubicBezTo>
                  <a:pt x="3677" y="7245"/>
                  <a:pt x="3532" y="7208"/>
                  <a:pt x="3387" y="7190"/>
                </a:cubicBezTo>
                <a:lnTo>
                  <a:pt x="3387" y="7190"/>
                </a:lnTo>
                <a:cubicBezTo>
                  <a:pt x="3351" y="7190"/>
                  <a:pt x="3315" y="7190"/>
                  <a:pt x="3278" y="7190"/>
                </a:cubicBezTo>
                <a:cubicBezTo>
                  <a:pt x="3224" y="7190"/>
                  <a:pt x="3188" y="7208"/>
                  <a:pt x="3134" y="7208"/>
                </a:cubicBezTo>
                <a:cubicBezTo>
                  <a:pt x="3043" y="7226"/>
                  <a:pt x="2934" y="7263"/>
                  <a:pt x="2844" y="7281"/>
                </a:cubicBezTo>
                <a:cubicBezTo>
                  <a:pt x="2808" y="7299"/>
                  <a:pt x="2789" y="7353"/>
                  <a:pt x="2826" y="7389"/>
                </a:cubicBezTo>
                <a:cubicBezTo>
                  <a:pt x="2844" y="7408"/>
                  <a:pt x="2844" y="7426"/>
                  <a:pt x="2826" y="7444"/>
                </a:cubicBezTo>
                <a:cubicBezTo>
                  <a:pt x="2789" y="7462"/>
                  <a:pt x="2735" y="7480"/>
                  <a:pt x="2699" y="7480"/>
                </a:cubicBezTo>
                <a:cubicBezTo>
                  <a:pt x="2645" y="7498"/>
                  <a:pt x="2626" y="7552"/>
                  <a:pt x="2663" y="7589"/>
                </a:cubicBezTo>
                <a:lnTo>
                  <a:pt x="2663" y="7589"/>
                </a:lnTo>
                <a:lnTo>
                  <a:pt x="2663" y="7589"/>
                </a:lnTo>
                <a:cubicBezTo>
                  <a:pt x="2663" y="7607"/>
                  <a:pt x="2663" y="7607"/>
                  <a:pt x="2645" y="7625"/>
                </a:cubicBezTo>
                <a:cubicBezTo>
                  <a:pt x="2626" y="7643"/>
                  <a:pt x="2590" y="7643"/>
                  <a:pt x="2554" y="7661"/>
                </a:cubicBezTo>
                <a:cubicBezTo>
                  <a:pt x="2500" y="7679"/>
                  <a:pt x="2427" y="7715"/>
                  <a:pt x="2373" y="7752"/>
                </a:cubicBezTo>
                <a:cubicBezTo>
                  <a:pt x="2355" y="7770"/>
                  <a:pt x="2337" y="7788"/>
                  <a:pt x="2301" y="7806"/>
                </a:cubicBezTo>
                <a:cubicBezTo>
                  <a:pt x="2264" y="7824"/>
                  <a:pt x="2246" y="7824"/>
                  <a:pt x="2210" y="7806"/>
                </a:cubicBezTo>
                <a:cubicBezTo>
                  <a:pt x="2174" y="7806"/>
                  <a:pt x="2138" y="7824"/>
                  <a:pt x="2119" y="7860"/>
                </a:cubicBezTo>
                <a:cubicBezTo>
                  <a:pt x="2101" y="7860"/>
                  <a:pt x="2083" y="7878"/>
                  <a:pt x="2065" y="7897"/>
                </a:cubicBezTo>
                <a:lnTo>
                  <a:pt x="1703" y="7806"/>
                </a:lnTo>
                <a:lnTo>
                  <a:pt x="1504" y="7770"/>
                </a:lnTo>
                <a:cubicBezTo>
                  <a:pt x="1449" y="7752"/>
                  <a:pt x="1395" y="7734"/>
                  <a:pt x="1323" y="7734"/>
                </a:cubicBezTo>
                <a:cubicBezTo>
                  <a:pt x="1268" y="7734"/>
                  <a:pt x="1232" y="7770"/>
                  <a:pt x="1214" y="7806"/>
                </a:cubicBezTo>
                <a:cubicBezTo>
                  <a:pt x="1196" y="7824"/>
                  <a:pt x="1196" y="7842"/>
                  <a:pt x="1196" y="7860"/>
                </a:cubicBezTo>
                <a:lnTo>
                  <a:pt x="1105" y="7860"/>
                </a:lnTo>
                <a:lnTo>
                  <a:pt x="725" y="7878"/>
                </a:lnTo>
                <a:cubicBezTo>
                  <a:pt x="508" y="7860"/>
                  <a:pt x="290" y="7897"/>
                  <a:pt x="109" y="7969"/>
                </a:cubicBezTo>
                <a:lnTo>
                  <a:pt x="73" y="7987"/>
                </a:lnTo>
                <a:cubicBezTo>
                  <a:pt x="1" y="8023"/>
                  <a:pt x="19" y="8114"/>
                  <a:pt x="91" y="8114"/>
                </a:cubicBezTo>
                <a:lnTo>
                  <a:pt x="127" y="8114"/>
                </a:lnTo>
                <a:cubicBezTo>
                  <a:pt x="381" y="8150"/>
                  <a:pt x="634" y="8168"/>
                  <a:pt x="888" y="8186"/>
                </a:cubicBezTo>
                <a:cubicBezTo>
                  <a:pt x="942" y="8186"/>
                  <a:pt x="1015" y="8204"/>
                  <a:pt x="1069" y="8222"/>
                </a:cubicBezTo>
                <a:cubicBezTo>
                  <a:pt x="1105" y="8259"/>
                  <a:pt x="1142" y="8277"/>
                  <a:pt x="1196" y="8313"/>
                </a:cubicBezTo>
                <a:cubicBezTo>
                  <a:pt x="1232" y="8349"/>
                  <a:pt x="1286" y="8367"/>
                  <a:pt x="1359" y="8367"/>
                </a:cubicBezTo>
                <a:cubicBezTo>
                  <a:pt x="1413" y="8349"/>
                  <a:pt x="1467" y="8331"/>
                  <a:pt x="1522" y="8313"/>
                </a:cubicBezTo>
                <a:cubicBezTo>
                  <a:pt x="1630" y="8277"/>
                  <a:pt x="1757" y="8295"/>
                  <a:pt x="1866" y="8349"/>
                </a:cubicBezTo>
                <a:cubicBezTo>
                  <a:pt x="1884" y="8349"/>
                  <a:pt x="1884" y="8349"/>
                  <a:pt x="1902" y="8331"/>
                </a:cubicBezTo>
                <a:lnTo>
                  <a:pt x="1938" y="8367"/>
                </a:lnTo>
                <a:cubicBezTo>
                  <a:pt x="1975" y="8385"/>
                  <a:pt x="2011" y="8422"/>
                  <a:pt x="2065" y="8422"/>
                </a:cubicBezTo>
                <a:cubicBezTo>
                  <a:pt x="2101" y="8440"/>
                  <a:pt x="2156" y="8440"/>
                  <a:pt x="2192" y="8458"/>
                </a:cubicBezTo>
                <a:cubicBezTo>
                  <a:pt x="2246" y="8476"/>
                  <a:pt x="2246" y="8530"/>
                  <a:pt x="2264" y="8567"/>
                </a:cubicBezTo>
                <a:cubicBezTo>
                  <a:pt x="2282" y="8603"/>
                  <a:pt x="2319" y="8639"/>
                  <a:pt x="2373" y="8657"/>
                </a:cubicBezTo>
                <a:cubicBezTo>
                  <a:pt x="2409" y="8657"/>
                  <a:pt x="2464" y="8657"/>
                  <a:pt x="2500" y="8675"/>
                </a:cubicBezTo>
                <a:cubicBezTo>
                  <a:pt x="2536" y="8711"/>
                  <a:pt x="2536" y="8730"/>
                  <a:pt x="2554" y="8766"/>
                </a:cubicBezTo>
                <a:cubicBezTo>
                  <a:pt x="2572" y="8802"/>
                  <a:pt x="2590" y="8838"/>
                  <a:pt x="2626" y="8874"/>
                </a:cubicBezTo>
                <a:cubicBezTo>
                  <a:pt x="2645" y="8893"/>
                  <a:pt x="2699" y="8929"/>
                  <a:pt x="2735" y="8929"/>
                </a:cubicBezTo>
                <a:cubicBezTo>
                  <a:pt x="2808" y="8947"/>
                  <a:pt x="2880" y="8929"/>
                  <a:pt x="2952" y="8965"/>
                </a:cubicBezTo>
                <a:cubicBezTo>
                  <a:pt x="2989" y="8965"/>
                  <a:pt x="3007" y="8983"/>
                  <a:pt x="3025" y="9001"/>
                </a:cubicBezTo>
                <a:cubicBezTo>
                  <a:pt x="3025" y="9056"/>
                  <a:pt x="3061" y="9092"/>
                  <a:pt x="3097" y="9110"/>
                </a:cubicBezTo>
                <a:cubicBezTo>
                  <a:pt x="3134" y="9128"/>
                  <a:pt x="3170" y="9146"/>
                  <a:pt x="3224" y="9146"/>
                </a:cubicBezTo>
                <a:cubicBezTo>
                  <a:pt x="3260" y="9146"/>
                  <a:pt x="3297" y="9146"/>
                  <a:pt x="3333" y="9164"/>
                </a:cubicBezTo>
                <a:cubicBezTo>
                  <a:pt x="3351" y="9182"/>
                  <a:pt x="3351" y="9200"/>
                  <a:pt x="3351" y="9219"/>
                </a:cubicBezTo>
                <a:cubicBezTo>
                  <a:pt x="3351" y="9237"/>
                  <a:pt x="3351" y="9255"/>
                  <a:pt x="3369" y="9273"/>
                </a:cubicBezTo>
                <a:cubicBezTo>
                  <a:pt x="3387" y="9327"/>
                  <a:pt x="3405" y="9363"/>
                  <a:pt x="3441" y="9381"/>
                </a:cubicBezTo>
                <a:cubicBezTo>
                  <a:pt x="3460" y="9400"/>
                  <a:pt x="3496" y="9400"/>
                  <a:pt x="3514" y="9400"/>
                </a:cubicBezTo>
                <a:lnTo>
                  <a:pt x="3568" y="9400"/>
                </a:lnTo>
                <a:cubicBezTo>
                  <a:pt x="3568" y="9400"/>
                  <a:pt x="3568" y="9490"/>
                  <a:pt x="3550" y="9508"/>
                </a:cubicBezTo>
                <a:cubicBezTo>
                  <a:pt x="3532" y="9544"/>
                  <a:pt x="3550" y="9563"/>
                  <a:pt x="3586" y="9581"/>
                </a:cubicBezTo>
                <a:lnTo>
                  <a:pt x="3623" y="9581"/>
                </a:lnTo>
                <a:lnTo>
                  <a:pt x="3731" y="9581"/>
                </a:lnTo>
                <a:cubicBezTo>
                  <a:pt x="3731" y="9581"/>
                  <a:pt x="3749" y="9581"/>
                  <a:pt x="3749" y="9581"/>
                </a:cubicBezTo>
                <a:lnTo>
                  <a:pt x="3749" y="9581"/>
                </a:lnTo>
                <a:lnTo>
                  <a:pt x="3822" y="9581"/>
                </a:lnTo>
                <a:cubicBezTo>
                  <a:pt x="3858" y="9599"/>
                  <a:pt x="3894" y="9599"/>
                  <a:pt x="3930" y="9617"/>
                </a:cubicBezTo>
                <a:cubicBezTo>
                  <a:pt x="3985" y="9635"/>
                  <a:pt x="4021" y="9635"/>
                  <a:pt x="4075" y="9599"/>
                </a:cubicBezTo>
                <a:lnTo>
                  <a:pt x="4075" y="9581"/>
                </a:lnTo>
                <a:lnTo>
                  <a:pt x="4075" y="9581"/>
                </a:lnTo>
                <a:lnTo>
                  <a:pt x="4075" y="9581"/>
                </a:lnTo>
                <a:lnTo>
                  <a:pt x="4075" y="9581"/>
                </a:lnTo>
                <a:lnTo>
                  <a:pt x="4093" y="9581"/>
                </a:lnTo>
                <a:cubicBezTo>
                  <a:pt x="4111" y="9599"/>
                  <a:pt x="4111" y="9599"/>
                  <a:pt x="4111" y="9599"/>
                </a:cubicBezTo>
                <a:cubicBezTo>
                  <a:pt x="4111" y="9617"/>
                  <a:pt x="4093" y="9635"/>
                  <a:pt x="4093" y="9653"/>
                </a:cubicBezTo>
                <a:lnTo>
                  <a:pt x="4057" y="9671"/>
                </a:lnTo>
                <a:cubicBezTo>
                  <a:pt x="4003" y="9689"/>
                  <a:pt x="4021" y="9762"/>
                  <a:pt x="4075" y="9780"/>
                </a:cubicBezTo>
                <a:cubicBezTo>
                  <a:pt x="4093" y="9780"/>
                  <a:pt x="4130" y="9798"/>
                  <a:pt x="4148" y="9798"/>
                </a:cubicBezTo>
                <a:cubicBezTo>
                  <a:pt x="4166" y="9816"/>
                  <a:pt x="4184" y="9816"/>
                  <a:pt x="4202" y="9816"/>
                </a:cubicBezTo>
                <a:lnTo>
                  <a:pt x="4220" y="9816"/>
                </a:lnTo>
                <a:cubicBezTo>
                  <a:pt x="4220" y="9852"/>
                  <a:pt x="4256" y="9889"/>
                  <a:pt x="4293" y="9925"/>
                </a:cubicBezTo>
                <a:cubicBezTo>
                  <a:pt x="4311" y="9943"/>
                  <a:pt x="4347" y="9943"/>
                  <a:pt x="4365" y="9961"/>
                </a:cubicBezTo>
                <a:cubicBezTo>
                  <a:pt x="4365" y="9979"/>
                  <a:pt x="4365" y="10015"/>
                  <a:pt x="4365" y="10052"/>
                </a:cubicBezTo>
                <a:cubicBezTo>
                  <a:pt x="4329" y="10196"/>
                  <a:pt x="4419" y="10341"/>
                  <a:pt x="4564" y="10378"/>
                </a:cubicBezTo>
                <a:cubicBezTo>
                  <a:pt x="4673" y="10414"/>
                  <a:pt x="4854" y="10432"/>
                  <a:pt x="4890" y="10577"/>
                </a:cubicBezTo>
                <a:cubicBezTo>
                  <a:pt x="4890" y="10613"/>
                  <a:pt x="4908" y="10649"/>
                  <a:pt x="4926" y="10667"/>
                </a:cubicBezTo>
                <a:cubicBezTo>
                  <a:pt x="4945" y="10703"/>
                  <a:pt x="4981" y="10722"/>
                  <a:pt x="5017" y="10722"/>
                </a:cubicBezTo>
                <a:cubicBezTo>
                  <a:pt x="5035" y="10740"/>
                  <a:pt x="5071" y="10740"/>
                  <a:pt x="5089" y="10758"/>
                </a:cubicBezTo>
                <a:cubicBezTo>
                  <a:pt x="5107" y="10758"/>
                  <a:pt x="5107" y="10812"/>
                  <a:pt x="5107" y="10830"/>
                </a:cubicBezTo>
                <a:cubicBezTo>
                  <a:pt x="5126" y="10903"/>
                  <a:pt x="5198" y="10921"/>
                  <a:pt x="5252" y="10921"/>
                </a:cubicBezTo>
                <a:cubicBezTo>
                  <a:pt x="5289" y="10921"/>
                  <a:pt x="5325" y="10939"/>
                  <a:pt x="5361" y="10957"/>
                </a:cubicBezTo>
                <a:cubicBezTo>
                  <a:pt x="5379" y="10957"/>
                  <a:pt x="5397" y="11011"/>
                  <a:pt x="5361" y="11011"/>
                </a:cubicBezTo>
                <a:cubicBezTo>
                  <a:pt x="5343" y="11029"/>
                  <a:pt x="5343" y="11048"/>
                  <a:pt x="5361" y="11066"/>
                </a:cubicBezTo>
                <a:cubicBezTo>
                  <a:pt x="5361" y="11066"/>
                  <a:pt x="5361" y="11084"/>
                  <a:pt x="5379" y="11084"/>
                </a:cubicBezTo>
                <a:cubicBezTo>
                  <a:pt x="5433" y="11120"/>
                  <a:pt x="5470" y="11192"/>
                  <a:pt x="5506" y="11265"/>
                </a:cubicBezTo>
                <a:cubicBezTo>
                  <a:pt x="5524" y="11319"/>
                  <a:pt x="5542" y="11374"/>
                  <a:pt x="5596" y="11410"/>
                </a:cubicBezTo>
                <a:cubicBezTo>
                  <a:pt x="5542" y="11482"/>
                  <a:pt x="5524" y="11555"/>
                  <a:pt x="5560" y="11645"/>
                </a:cubicBezTo>
                <a:cubicBezTo>
                  <a:pt x="5578" y="11681"/>
                  <a:pt x="5615" y="11718"/>
                  <a:pt x="5669" y="11718"/>
                </a:cubicBezTo>
                <a:lnTo>
                  <a:pt x="5687" y="11718"/>
                </a:lnTo>
                <a:lnTo>
                  <a:pt x="5687" y="11718"/>
                </a:lnTo>
                <a:lnTo>
                  <a:pt x="5687" y="11808"/>
                </a:lnTo>
                <a:cubicBezTo>
                  <a:pt x="5705" y="11917"/>
                  <a:pt x="5705" y="12025"/>
                  <a:pt x="5723" y="12152"/>
                </a:cubicBezTo>
                <a:cubicBezTo>
                  <a:pt x="5741" y="12207"/>
                  <a:pt x="5741" y="12261"/>
                  <a:pt x="5759" y="12315"/>
                </a:cubicBezTo>
                <a:cubicBezTo>
                  <a:pt x="5778" y="12333"/>
                  <a:pt x="5778" y="12370"/>
                  <a:pt x="5778" y="12388"/>
                </a:cubicBezTo>
                <a:cubicBezTo>
                  <a:pt x="5778" y="12424"/>
                  <a:pt x="5759" y="12442"/>
                  <a:pt x="5759" y="12460"/>
                </a:cubicBezTo>
                <a:cubicBezTo>
                  <a:pt x="5759" y="12569"/>
                  <a:pt x="5850" y="12605"/>
                  <a:pt x="5922" y="12605"/>
                </a:cubicBezTo>
                <a:cubicBezTo>
                  <a:pt x="5922" y="12623"/>
                  <a:pt x="5922" y="12641"/>
                  <a:pt x="5922" y="12659"/>
                </a:cubicBezTo>
                <a:cubicBezTo>
                  <a:pt x="5886" y="12696"/>
                  <a:pt x="5868" y="12732"/>
                  <a:pt x="5868" y="12786"/>
                </a:cubicBezTo>
                <a:lnTo>
                  <a:pt x="5868" y="12822"/>
                </a:lnTo>
                <a:cubicBezTo>
                  <a:pt x="5886" y="12822"/>
                  <a:pt x="5886" y="12840"/>
                  <a:pt x="5886" y="12840"/>
                </a:cubicBezTo>
                <a:lnTo>
                  <a:pt x="5886" y="12840"/>
                </a:lnTo>
                <a:cubicBezTo>
                  <a:pt x="5886" y="12859"/>
                  <a:pt x="5868" y="12859"/>
                  <a:pt x="5868" y="12877"/>
                </a:cubicBezTo>
                <a:lnTo>
                  <a:pt x="5759" y="13022"/>
                </a:lnTo>
                <a:cubicBezTo>
                  <a:pt x="5723" y="13058"/>
                  <a:pt x="5759" y="13130"/>
                  <a:pt x="5814" y="13112"/>
                </a:cubicBezTo>
                <a:lnTo>
                  <a:pt x="5868" y="13112"/>
                </a:lnTo>
                <a:cubicBezTo>
                  <a:pt x="5886" y="13112"/>
                  <a:pt x="5904" y="13112"/>
                  <a:pt x="5922" y="13112"/>
                </a:cubicBezTo>
                <a:cubicBezTo>
                  <a:pt x="5959" y="13130"/>
                  <a:pt x="5977" y="13130"/>
                  <a:pt x="5977" y="13166"/>
                </a:cubicBezTo>
                <a:cubicBezTo>
                  <a:pt x="5977" y="13203"/>
                  <a:pt x="5922" y="13239"/>
                  <a:pt x="5886" y="13257"/>
                </a:cubicBezTo>
                <a:cubicBezTo>
                  <a:pt x="5850" y="13311"/>
                  <a:pt x="5832" y="13384"/>
                  <a:pt x="5850" y="13438"/>
                </a:cubicBezTo>
                <a:cubicBezTo>
                  <a:pt x="5814" y="13474"/>
                  <a:pt x="5759" y="13510"/>
                  <a:pt x="5705" y="13547"/>
                </a:cubicBezTo>
                <a:cubicBezTo>
                  <a:pt x="5651" y="13601"/>
                  <a:pt x="5615" y="13655"/>
                  <a:pt x="5596" y="13728"/>
                </a:cubicBezTo>
                <a:cubicBezTo>
                  <a:pt x="5578" y="13800"/>
                  <a:pt x="5596" y="13873"/>
                  <a:pt x="5651" y="13927"/>
                </a:cubicBezTo>
                <a:cubicBezTo>
                  <a:pt x="5651" y="13927"/>
                  <a:pt x="5669" y="13945"/>
                  <a:pt x="5651" y="13963"/>
                </a:cubicBezTo>
                <a:cubicBezTo>
                  <a:pt x="5651" y="13981"/>
                  <a:pt x="5633" y="13999"/>
                  <a:pt x="5615" y="14018"/>
                </a:cubicBezTo>
                <a:lnTo>
                  <a:pt x="5524" y="14126"/>
                </a:lnTo>
                <a:cubicBezTo>
                  <a:pt x="5506" y="14144"/>
                  <a:pt x="5524" y="14181"/>
                  <a:pt x="5542" y="14199"/>
                </a:cubicBezTo>
                <a:lnTo>
                  <a:pt x="5596" y="14217"/>
                </a:lnTo>
                <a:lnTo>
                  <a:pt x="5470" y="14307"/>
                </a:lnTo>
                <a:cubicBezTo>
                  <a:pt x="5397" y="14343"/>
                  <a:pt x="5343" y="14398"/>
                  <a:pt x="5289" y="14452"/>
                </a:cubicBezTo>
                <a:cubicBezTo>
                  <a:pt x="5289" y="14452"/>
                  <a:pt x="5289" y="14470"/>
                  <a:pt x="5289" y="14470"/>
                </a:cubicBezTo>
                <a:cubicBezTo>
                  <a:pt x="5270" y="14488"/>
                  <a:pt x="5252" y="14506"/>
                  <a:pt x="5252" y="14525"/>
                </a:cubicBezTo>
                <a:cubicBezTo>
                  <a:pt x="5234" y="14561"/>
                  <a:pt x="5216" y="14597"/>
                  <a:pt x="5198" y="14615"/>
                </a:cubicBezTo>
                <a:cubicBezTo>
                  <a:pt x="5162" y="14651"/>
                  <a:pt x="5144" y="14688"/>
                  <a:pt x="5144" y="14742"/>
                </a:cubicBezTo>
                <a:cubicBezTo>
                  <a:pt x="5126" y="14760"/>
                  <a:pt x="5126" y="14778"/>
                  <a:pt x="5144" y="14814"/>
                </a:cubicBezTo>
                <a:cubicBezTo>
                  <a:pt x="5144" y="14832"/>
                  <a:pt x="5144" y="14832"/>
                  <a:pt x="5144" y="14869"/>
                </a:cubicBezTo>
                <a:cubicBezTo>
                  <a:pt x="5089" y="14905"/>
                  <a:pt x="5053" y="14941"/>
                  <a:pt x="4999" y="14977"/>
                </a:cubicBezTo>
                <a:cubicBezTo>
                  <a:pt x="4963" y="15014"/>
                  <a:pt x="4981" y="15068"/>
                  <a:pt x="5035" y="15068"/>
                </a:cubicBezTo>
                <a:lnTo>
                  <a:pt x="5053" y="15068"/>
                </a:lnTo>
                <a:lnTo>
                  <a:pt x="5144" y="15068"/>
                </a:lnTo>
                <a:lnTo>
                  <a:pt x="5162" y="15068"/>
                </a:lnTo>
                <a:cubicBezTo>
                  <a:pt x="5162" y="15086"/>
                  <a:pt x="5198" y="15104"/>
                  <a:pt x="5198" y="15068"/>
                </a:cubicBezTo>
                <a:cubicBezTo>
                  <a:pt x="5198" y="15050"/>
                  <a:pt x="5234" y="15050"/>
                  <a:pt x="5234" y="15068"/>
                </a:cubicBezTo>
                <a:lnTo>
                  <a:pt x="5234" y="15122"/>
                </a:lnTo>
                <a:cubicBezTo>
                  <a:pt x="5234" y="15122"/>
                  <a:pt x="5162" y="15177"/>
                  <a:pt x="5126" y="15195"/>
                </a:cubicBezTo>
                <a:lnTo>
                  <a:pt x="5017" y="15249"/>
                </a:lnTo>
                <a:lnTo>
                  <a:pt x="4945" y="15285"/>
                </a:lnTo>
                <a:cubicBezTo>
                  <a:pt x="4945" y="15303"/>
                  <a:pt x="4926" y="15321"/>
                  <a:pt x="4908" y="15321"/>
                </a:cubicBezTo>
                <a:cubicBezTo>
                  <a:pt x="4872" y="15376"/>
                  <a:pt x="4908" y="15430"/>
                  <a:pt x="4963" y="15466"/>
                </a:cubicBezTo>
                <a:cubicBezTo>
                  <a:pt x="4908" y="15521"/>
                  <a:pt x="4854" y="15557"/>
                  <a:pt x="4818" y="15611"/>
                </a:cubicBezTo>
                <a:cubicBezTo>
                  <a:pt x="4800" y="15647"/>
                  <a:pt x="4782" y="15665"/>
                  <a:pt x="4782" y="15702"/>
                </a:cubicBezTo>
                <a:cubicBezTo>
                  <a:pt x="4782" y="15720"/>
                  <a:pt x="4763" y="15738"/>
                  <a:pt x="4763" y="15756"/>
                </a:cubicBezTo>
                <a:cubicBezTo>
                  <a:pt x="4727" y="15774"/>
                  <a:pt x="4709" y="15810"/>
                  <a:pt x="4691" y="15847"/>
                </a:cubicBezTo>
                <a:cubicBezTo>
                  <a:pt x="4619" y="15901"/>
                  <a:pt x="4564" y="15937"/>
                  <a:pt x="4510" y="15991"/>
                </a:cubicBezTo>
                <a:cubicBezTo>
                  <a:pt x="4437" y="16046"/>
                  <a:pt x="4401" y="16118"/>
                  <a:pt x="4365" y="16191"/>
                </a:cubicBezTo>
                <a:cubicBezTo>
                  <a:pt x="4329" y="16209"/>
                  <a:pt x="4274" y="16209"/>
                  <a:pt x="4220" y="16227"/>
                </a:cubicBezTo>
                <a:cubicBezTo>
                  <a:pt x="4166" y="16227"/>
                  <a:pt x="4111" y="16227"/>
                  <a:pt x="4057" y="16245"/>
                </a:cubicBezTo>
                <a:cubicBezTo>
                  <a:pt x="4021" y="16281"/>
                  <a:pt x="3967" y="16299"/>
                  <a:pt x="3930" y="16336"/>
                </a:cubicBezTo>
                <a:lnTo>
                  <a:pt x="3804" y="16444"/>
                </a:lnTo>
                <a:cubicBezTo>
                  <a:pt x="3731" y="16517"/>
                  <a:pt x="3659" y="16607"/>
                  <a:pt x="3586" y="16680"/>
                </a:cubicBezTo>
                <a:cubicBezTo>
                  <a:pt x="3514" y="16752"/>
                  <a:pt x="3441" y="16843"/>
                  <a:pt x="3369" y="16933"/>
                </a:cubicBezTo>
                <a:lnTo>
                  <a:pt x="3351" y="16969"/>
                </a:lnTo>
                <a:cubicBezTo>
                  <a:pt x="3333" y="16987"/>
                  <a:pt x="3333" y="17006"/>
                  <a:pt x="3351" y="17042"/>
                </a:cubicBezTo>
                <a:cubicBezTo>
                  <a:pt x="3369" y="17060"/>
                  <a:pt x="3405" y="17060"/>
                  <a:pt x="3423" y="17060"/>
                </a:cubicBezTo>
                <a:lnTo>
                  <a:pt x="3460" y="17042"/>
                </a:lnTo>
                <a:cubicBezTo>
                  <a:pt x="3641" y="16933"/>
                  <a:pt x="3840" y="16861"/>
                  <a:pt x="4021" y="16770"/>
                </a:cubicBezTo>
                <a:lnTo>
                  <a:pt x="4166" y="16698"/>
                </a:lnTo>
                <a:lnTo>
                  <a:pt x="4256" y="16662"/>
                </a:lnTo>
                <a:cubicBezTo>
                  <a:pt x="4274" y="16662"/>
                  <a:pt x="4311" y="16643"/>
                  <a:pt x="4329" y="16643"/>
                </a:cubicBezTo>
                <a:cubicBezTo>
                  <a:pt x="4383" y="16625"/>
                  <a:pt x="4437" y="16589"/>
                  <a:pt x="4492" y="16571"/>
                </a:cubicBezTo>
                <a:lnTo>
                  <a:pt x="4619" y="16499"/>
                </a:lnTo>
                <a:lnTo>
                  <a:pt x="4854" y="16408"/>
                </a:lnTo>
                <a:lnTo>
                  <a:pt x="4854" y="16408"/>
                </a:lnTo>
                <a:cubicBezTo>
                  <a:pt x="4854" y="16444"/>
                  <a:pt x="4890" y="16480"/>
                  <a:pt x="4926" y="16462"/>
                </a:cubicBezTo>
                <a:cubicBezTo>
                  <a:pt x="5035" y="16408"/>
                  <a:pt x="5144" y="16354"/>
                  <a:pt x="5252" y="16317"/>
                </a:cubicBezTo>
                <a:lnTo>
                  <a:pt x="5234" y="16336"/>
                </a:lnTo>
                <a:cubicBezTo>
                  <a:pt x="5198" y="16354"/>
                  <a:pt x="5198" y="16390"/>
                  <a:pt x="5234" y="16426"/>
                </a:cubicBezTo>
                <a:cubicBezTo>
                  <a:pt x="5270" y="16426"/>
                  <a:pt x="5307" y="16444"/>
                  <a:pt x="5361" y="16444"/>
                </a:cubicBezTo>
                <a:lnTo>
                  <a:pt x="5415" y="16462"/>
                </a:lnTo>
                <a:lnTo>
                  <a:pt x="5415" y="16499"/>
                </a:lnTo>
                <a:cubicBezTo>
                  <a:pt x="5415" y="16535"/>
                  <a:pt x="5433" y="16553"/>
                  <a:pt x="5470" y="16553"/>
                </a:cubicBezTo>
                <a:cubicBezTo>
                  <a:pt x="5524" y="16553"/>
                  <a:pt x="5596" y="16553"/>
                  <a:pt x="5651" y="16535"/>
                </a:cubicBezTo>
                <a:lnTo>
                  <a:pt x="5741" y="16535"/>
                </a:lnTo>
                <a:lnTo>
                  <a:pt x="5759" y="16535"/>
                </a:lnTo>
                <a:cubicBezTo>
                  <a:pt x="5796" y="16535"/>
                  <a:pt x="5832" y="16535"/>
                  <a:pt x="5868" y="16517"/>
                </a:cubicBezTo>
                <a:lnTo>
                  <a:pt x="5977" y="16499"/>
                </a:lnTo>
                <a:lnTo>
                  <a:pt x="6194" y="16426"/>
                </a:lnTo>
                <a:lnTo>
                  <a:pt x="6538" y="16336"/>
                </a:lnTo>
                <a:lnTo>
                  <a:pt x="6502" y="16408"/>
                </a:lnTo>
                <a:lnTo>
                  <a:pt x="6502" y="16426"/>
                </a:lnTo>
                <a:cubicBezTo>
                  <a:pt x="6484" y="16462"/>
                  <a:pt x="6520" y="16499"/>
                  <a:pt x="6556" y="16480"/>
                </a:cubicBezTo>
                <a:lnTo>
                  <a:pt x="6592" y="16480"/>
                </a:lnTo>
                <a:cubicBezTo>
                  <a:pt x="6611" y="16480"/>
                  <a:pt x="6629" y="16480"/>
                  <a:pt x="6647" y="16480"/>
                </a:cubicBezTo>
                <a:cubicBezTo>
                  <a:pt x="6629" y="16535"/>
                  <a:pt x="6665" y="16589"/>
                  <a:pt x="6719" y="16607"/>
                </a:cubicBezTo>
                <a:lnTo>
                  <a:pt x="6683" y="16643"/>
                </a:lnTo>
                <a:cubicBezTo>
                  <a:pt x="6665" y="16662"/>
                  <a:pt x="6647" y="16698"/>
                  <a:pt x="6629" y="16716"/>
                </a:cubicBezTo>
                <a:cubicBezTo>
                  <a:pt x="6611" y="16734"/>
                  <a:pt x="6611" y="16752"/>
                  <a:pt x="6592" y="16770"/>
                </a:cubicBezTo>
                <a:cubicBezTo>
                  <a:pt x="6574" y="16788"/>
                  <a:pt x="6574" y="16806"/>
                  <a:pt x="6556" y="16806"/>
                </a:cubicBezTo>
                <a:lnTo>
                  <a:pt x="6538" y="16843"/>
                </a:lnTo>
                <a:cubicBezTo>
                  <a:pt x="6520" y="16879"/>
                  <a:pt x="6556" y="16915"/>
                  <a:pt x="6592" y="16915"/>
                </a:cubicBezTo>
                <a:cubicBezTo>
                  <a:pt x="6774" y="16879"/>
                  <a:pt x="6973" y="16861"/>
                  <a:pt x="7172" y="16843"/>
                </a:cubicBezTo>
                <a:cubicBezTo>
                  <a:pt x="7371" y="16824"/>
                  <a:pt x="7516" y="16824"/>
                  <a:pt x="7697" y="16824"/>
                </a:cubicBezTo>
                <a:lnTo>
                  <a:pt x="7679" y="16897"/>
                </a:lnTo>
                <a:cubicBezTo>
                  <a:pt x="7661" y="16951"/>
                  <a:pt x="7715" y="16987"/>
                  <a:pt x="7751" y="16969"/>
                </a:cubicBezTo>
                <a:cubicBezTo>
                  <a:pt x="7824" y="16951"/>
                  <a:pt x="7878" y="16969"/>
                  <a:pt x="7933" y="16987"/>
                </a:cubicBezTo>
                <a:cubicBezTo>
                  <a:pt x="8005" y="17024"/>
                  <a:pt x="8077" y="17060"/>
                  <a:pt x="8150" y="17078"/>
                </a:cubicBezTo>
                <a:cubicBezTo>
                  <a:pt x="8186" y="17096"/>
                  <a:pt x="8222" y="17096"/>
                  <a:pt x="8259" y="17096"/>
                </a:cubicBezTo>
                <a:cubicBezTo>
                  <a:pt x="8313" y="17096"/>
                  <a:pt x="8349" y="17078"/>
                  <a:pt x="8385" y="17060"/>
                </a:cubicBezTo>
                <a:cubicBezTo>
                  <a:pt x="8403" y="17060"/>
                  <a:pt x="8422" y="17042"/>
                  <a:pt x="8422" y="17060"/>
                </a:cubicBezTo>
                <a:cubicBezTo>
                  <a:pt x="8440" y="17078"/>
                  <a:pt x="8458" y="17096"/>
                  <a:pt x="8458" y="17096"/>
                </a:cubicBezTo>
                <a:cubicBezTo>
                  <a:pt x="8494" y="17132"/>
                  <a:pt x="8548" y="17132"/>
                  <a:pt x="8585" y="17114"/>
                </a:cubicBezTo>
                <a:cubicBezTo>
                  <a:pt x="8639" y="17096"/>
                  <a:pt x="8693" y="17060"/>
                  <a:pt x="8748" y="17006"/>
                </a:cubicBezTo>
                <a:lnTo>
                  <a:pt x="8820" y="16969"/>
                </a:lnTo>
                <a:lnTo>
                  <a:pt x="8838" y="16951"/>
                </a:lnTo>
                <a:cubicBezTo>
                  <a:pt x="8838" y="16987"/>
                  <a:pt x="8892" y="17024"/>
                  <a:pt x="8929" y="17006"/>
                </a:cubicBezTo>
                <a:lnTo>
                  <a:pt x="8929" y="17006"/>
                </a:lnTo>
                <a:cubicBezTo>
                  <a:pt x="9001" y="16969"/>
                  <a:pt x="9092" y="16933"/>
                  <a:pt x="9182" y="16915"/>
                </a:cubicBezTo>
                <a:cubicBezTo>
                  <a:pt x="9146" y="17024"/>
                  <a:pt x="9128" y="17150"/>
                  <a:pt x="9128" y="17277"/>
                </a:cubicBezTo>
                <a:cubicBezTo>
                  <a:pt x="9110" y="17332"/>
                  <a:pt x="9164" y="17368"/>
                  <a:pt x="9218" y="17332"/>
                </a:cubicBezTo>
                <a:cubicBezTo>
                  <a:pt x="9273" y="17277"/>
                  <a:pt x="9345" y="17259"/>
                  <a:pt x="9418" y="17259"/>
                </a:cubicBezTo>
                <a:cubicBezTo>
                  <a:pt x="9472" y="17259"/>
                  <a:pt x="9544" y="17332"/>
                  <a:pt x="9508" y="17386"/>
                </a:cubicBezTo>
                <a:cubicBezTo>
                  <a:pt x="9508" y="17404"/>
                  <a:pt x="9526" y="17440"/>
                  <a:pt x="9544" y="17422"/>
                </a:cubicBezTo>
                <a:lnTo>
                  <a:pt x="9581" y="17422"/>
                </a:lnTo>
                <a:lnTo>
                  <a:pt x="9653" y="17422"/>
                </a:lnTo>
                <a:lnTo>
                  <a:pt x="9653" y="17531"/>
                </a:lnTo>
                <a:lnTo>
                  <a:pt x="9653" y="17549"/>
                </a:lnTo>
                <a:cubicBezTo>
                  <a:pt x="9653" y="17585"/>
                  <a:pt x="9707" y="17585"/>
                  <a:pt x="9725" y="17567"/>
                </a:cubicBezTo>
                <a:lnTo>
                  <a:pt x="9725" y="17549"/>
                </a:lnTo>
                <a:cubicBezTo>
                  <a:pt x="9762" y="17476"/>
                  <a:pt x="9816" y="17422"/>
                  <a:pt x="9888" y="17386"/>
                </a:cubicBezTo>
                <a:cubicBezTo>
                  <a:pt x="9943" y="17350"/>
                  <a:pt x="10015" y="17386"/>
                  <a:pt x="10033" y="17440"/>
                </a:cubicBezTo>
                <a:cubicBezTo>
                  <a:pt x="10051" y="17476"/>
                  <a:pt x="10069" y="17476"/>
                  <a:pt x="10106" y="17476"/>
                </a:cubicBezTo>
                <a:cubicBezTo>
                  <a:pt x="10124" y="17476"/>
                  <a:pt x="10142" y="17495"/>
                  <a:pt x="10160" y="17513"/>
                </a:cubicBezTo>
                <a:cubicBezTo>
                  <a:pt x="10160" y="17549"/>
                  <a:pt x="10160" y="17603"/>
                  <a:pt x="10142" y="17639"/>
                </a:cubicBezTo>
                <a:cubicBezTo>
                  <a:pt x="10142" y="17676"/>
                  <a:pt x="10160" y="17730"/>
                  <a:pt x="10214" y="17712"/>
                </a:cubicBezTo>
                <a:cubicBezTo>
                  <a:pt x="10251" y="17694"/>
                  <a:pt x="10287" y="17694"/>
                  <a:pt x="10323" y="17730"/>
                </a:cubicBezTo>
                <a:cubicBezTo>
                  <a:pt x="10359" y="17748"/>
                  <a:pt x="10377" y="17784"/>
                  <a:pt x="10377" y="17821"/>
                </a:cubicBezTo>
                <a:cubicBezTo>
                  <a:pt x="10377" y="17857"/>
                  <a:pt x="10432" y="17875"/>
                  <a:pt x="10450" y="17857"/>
                </a:cubicBezTo>
                <a:lnTo>
                  <a:pt x="10486" y="17839"/>
                </a:lnTo>
                <a:lnTo>
                  <a:pt x="10540" y="17821"/>
                </a:lnTo>
                <a:cubicBezTo>
                  <a:pt x="10558" y="17857"/>
                  <a:pt x="10577" y="17893"/>
                  <a:pt x="10595" y="17929"/>
                </a:cubicBezTo>
                <a:cubicBezTo>
                  <a:pt x="10595" y="17947"/>
                  <a:pt x="10613" y="17947"/>
                  <a:pt x="10631" y="17947"/>
                </a:cubicBezTo>
                <a:cubicBezTo>
                  <a:pt x="10649" y="17984"/>
                  <a:pt x="10685" y="18002"/>
                  <a:pt x="10721" y="18020"/>
                </a:cubicBezTo>
                <a:cubicBezTo>
                  <a:pt x="10758" y="18038"/>
                  <a:pt x="10812" y="18038"/>
                  <a:pt x="10866" y="18020"/>
                </a:cubicBezTo>
                <a:lnTo>
                  <a:pt x="10903" y="18020"/>
                </a:lnTo>
                <a:cubicBezTo>
                  <a:pt x="10921" y="18038"/>
                  <a:pt x="10921" y="18056"/>
                  <a:pt x="10903" y="18074"/>
                </a:cubicBezTo>
                <a:cubicBezTo>
                  <a:pt x="10921" y="18110"/>
                  <a:pt x="10939" y="18165"/>
                  <a:pt x="10975" y="18165"/>
                </a:cubicBezTo>
                <a:lnTo>
                  <a:pt x="11029" y="18165"/>
                </a:lnTo>
                <a:lnTo>
                  <a:pt x="11029" y="18165"/>
                </a:lnTo>
                <a:lnTo>
                  <a:pt x="11029" y="18183"/>
                </a:lnTo>
                <a:cubicBezTo>
                  <a:pt x="11029" y="18255"/>
                  <a:pt x="10993" y="18346"/>
                  <a:pt x="11084" y="18382"/>
                </a:cubicBezTo>
                <a:cubicBezTo>
                  <a:pt x="11102" y="18400"/>
                  <a:pt x="11102" y="18400"/>
                  <a:pt x="11120" y="18382"/>
                </a:cubicBezTo>
                <a:cubicBezTo>
                  <a:pt x="11283" y="18255"/>
                  <a:pt x="11428" y="18110"/>
                  <a:pt x="11573" y="17965"/>
                </a:cubicBezTo>
                <a:cubicBezTo>
                  <a:pt x="11645" y="17893"/>
                  <a:pt x="11717" y="17821"/>
                  <a:pt x="11772" y="17748"/>
                </a:cubicBezTo>
                <a:cubicBezTo>
                  <a:pt x="11826" y="17694"/>
                  <a:pt x="11880" y="17621"/>
                  <a:pt x="11917" y="17549"/>
                </a:cubicBezTo>
                <a:cubicBezTo>
                  <a:pt x="11917" y="17639"/>
                  <a:pt x="11880" y="17694"/>
                  <a:pt x="11844" y="17766"/>
                </a:cubicBezTo>
                <a:lnTo>
                  <a:pt x="11717" y="18038"/>
                </a:lnTo>
                <a:cubicBezTo>
                  <a:pt x="11681" y="18074"/>
                  <a:pt x="11663" y="18128"/>
                  <a:pt x="11645" y="18165"/>
                </a:cubicBezTo>
                <a:cubicBezTo>
                  <a:pt x="11609" y="18219"/>
                  <a:pt x="11591" y="18255"/>
                  <a:pt x="11573" y="18291"/>
                </a:cubicBezTo>
                <a:cubicBezTo>
                  <a:pt x="11554" y="18328"/>
                  <a:pt x="11554" y="18346"/>
                  <a:pt x="11573" y="18364"/>
                </a:cubicBezTo>
                <a:cubicBezTo>
                  <a:pt x="11500" y="18454"/>
                  <a:pt x="11410" y="18563"/>
                  <a:pt x="11446" y="18690"/>
                </a:cubicBezTo>
                <a:cubicBezTo>
                  <a:pt x="11464" y="18762"/>
                  <a:pt x="11536" y="18817"/>
                  <a:pt x="11609" y="18817"/>
                </a:cubicBezTo>
                <a:cubicBezTo>
                  <a:pt x="11609" y="18871"/>
                  <a:pt x="11627" y="18925"/>
                  <a:pt x="11645" y="18961"/>
                </a:cubicBezTo>
                <a:cubicBezTo>
                  <a:pt x="11699" y="18998"/>
                  <a:pt x="11754" y="19034"/>
                  <a:pt x="11808" y="19016"/>
                </a:cubicBezTo>
                <a:cubicBezTo>
                  <a:pt x="11844" y="19016"/>
                  <a:pt x="11880" y="19088"/>
                  <a:pt x="11899" y="19161"/>
                </a:cubicBezTo>
                <a:cubicBezTo>
                  <a:pt x="11917" y="19215"/>
                  <a:pt x="11899" y="19324"/>
                  <a:pt x="11899" y="19396"/>
                </a:cubicBezTo>
                <a:cubicBezTo>
                  <a:pt x="11899" y="19432"/>
                  <a:pt x="11935" y="19450"/>
                  <a:pt x="11971" y="19450"/>
                </a:cubicBezTo>
                <a:cubicBezTo>
                  <a:pt x="12007" y="19450"/>
                  <a:pt x="12043" y="19450"/>
                  <a:pt x="12062" y="19450"/>
                </a:cubicBezTo>
                <a:cubicBezTo>
                  <a:pt x="12098" y="19450"/>
                  <a:pt x="12098" y="19468"/>
                  <a:pt x="12098" y="19505"/>
                </a:cubicBezTo>
                <a:cubicBezTo>
                  <a:pt x="12098" y="19541"/>
                  <a:pt x="12098" y="19595"/>
                  <a:pt x="12098" y="19650"/>
                </a:cubicBezTo>
                <a:cubicBezTo>
                  <a:pt x="12098" y="19704"/>
                  <a:pt x="12098" y="19758"/>
                  <a:pt x="12116" y="19813"/>
                </a:cubicBezTo>
                <a:cubicBezTo>
                  <a:pt x="12116" y="19831"/>
                  <a:pt x="12152" y="19849"/>
                  <a:pt x="12170" y="19849"/>
                </a:cubicBezTo>
                <a:cubicBezTo>
                  <a:pt x="12279" y="19813"/>
                  <a:pt x="12279" y="19994"/>
                  <a:pt x="12279" y="20066"/>
                </a:cubicBezTo>
                <a:cubicBezTo>
                  <a:pt x="12279" y="20120"/>
                  <a:pt x="12279" y="20157"/>
                  <a:pt x="12315" y="20211"/>
                </a:cubicBezTo>
                <a:cubicBezTo>
                  <a:pt x="12351" y="20247"/>
                  <a:pt x="12388" y="20247"/>
                  <a:pt x="12424" y="20265"/>
                </a:cubicBezTo>
                <a:cubicBezTo>
                  <a:pt x="12460" y="20283"/>
                  <a:pt x="12496" y="20374"/>
                  <a:pt x="12496" y="20428"/>
                </a:cubicBezTo>
                <a:cubicBezTo>
                  <a:pt x="12478" y="20519"/>
                  <a:pt x="12478" y="20591"/>
                  <a:pt x="12496" y="20664"/>
                </a:cubicBezTo>
                <a:cubicBezTo>
                  <a:pt x="12496" y="20736"/>
                  <a:pt x="12551" y="20809"/>
                  <a:pt x="12623" y="20845"/>
                </a:cubicBezTo>
                <a:cubicBezTo>
                  <a:pt x="12623" y="20917"/>
                  <a:pt x="12641" y="20990"/>
                  <a:pt x="12641" y="21062"/>
                </a:cubicBezTo>
                <a:cubicBezTo>
                  <a:pt x="12641" y="21116"/>
                  <a:pt x="12641" y="21153"/>
                  <a:pt x="12641" y="21189"/>
                </a:cubicBezTo>
                <a:cubicBezTo>
                  <a:pt x="12623" y="21243"/>
                  <a:pt x="12623" y="21279"/>
                  <a:pt x="12641" y="21334"/>
                </a:cubicBezTo>
                <a:cubicBezTo>
                  <a:pt x="12641" y="21352"/>
                  <a:pt x="12677" y="21388"/>
                  <a:pt x="12695" y="21370"/>
                </a:cubicBezTo>
                <a:cubicBezTo>
                  <a:pt x="12713" y="21370"/>
                  <a:pt x="12713" y="21370"/>
                  <a:pt x="12713" y="21370"/>
                </a:cubicBezTo>
                <a:cubicBezTo>
                  <a:pt x="12750" y="21370"/>
                  <a:pt x="12750" y="21424"/>
                  <a:pt x="12750" y="21442"/>
                </a:cubicBezTo>
                <a:cubicBezTo>
                  <a:pt x="12750" y="21479"/>
                  <a:pt x="12750" y="21533"/>
                  <a:pt x="12732" y="21569"/>
                </a:cubicBezTo>
                <a:cubicBezTo>
                  <a:pt x="12732" y="21624"/>
                  <a:pt x="12750" y="21660"/>
                  <a:pt x="12786" y="21696"/>
                </a:cubicBezTo>
                <a:cubicBezTo>
                  <a:pt x="12822" y="21714"/>
                  <a:pt x="12840" y="21750"/>
                  <a:pt x="12840" y="21805"/>
                </a:cubicBezTo>
                <a:cubicBezTo>
                  <a:pt x="12840" y="21841"/>
                  <a:pt x="12840" y="21877"/>
                  <a:pt x="12840" y="21931"/>
                </a:cubicBezTo>
                <a:cubicBezTo>
                  <a:pt x="12840" y="21986"/>
                  <a:pt x="12840" y="22040"/>
                  <a:pt x="12840" y="22094"/>
                </a:cubicBezTo>
                <a:cubicBezTo>
                  <a:pt x="12858" y="22203"/>
                  <a:pt x="12895" y="22312"/>
                  <a:pt x="12931" y="22420"/>
                </a:cubicBezTo>
                <a:cubicBezTo>
                  <a:pt x="12931" y="22475"/>
                  <a:pt x="12967" y="22511"/>
                  <a:pt x="13021" y="22547"/>
                </a:cubicBezTo>
                <a:cubicBezTo>
                  <a:pt x="13039" y="22547"/>
                  <a:pt x="13076" y="22547"/>
                  <a:pt x="13094" y="22547"/>
                </a:cubicBezTo>
                <a:cubicBezTo>
                  <a:pt x="13094" y="22583"/>
                  <a:pt x="13094" y="22638"/>
                  <a:pt x="13112" y="22692"/>
                </a:cubicBezTo>
                <a:lnTo>
                  <a:pt x="13112" y="22746"/>
                </a:lnTo>
                <a:cubicBezTo>
                  <a:pt x="13112" y="22746"/>
                  <a:pt x="13094" y="22764"/>
                  <a:pt x="13094" y="22783"/>
                </a:cubicBezTo>
                <a:cubicBezTo>
                  <a:pt x="13094" y="22837"/>
                  <a:pt x="13094" y="22909"/>
                  <a:pt x="13112" y="22982"/>
                </a:cubicBezTo>
                <a:cubicBezTo>
                  <a:pt x="13112" y="23018"/>
                  <a:pt x="13130" y="23072"/>
                  <a:pt x="13166" y="23127"/>
                </a:cubicBezTo>
                <a:cubicBezTo>
                  <a:pt x="13202" y="23145"/>
                  <a:pt x="13257" y="23145"/>
                  <a:pt x="13293" y="23127"/>
                </a:cubicBezTo>
                <a:cubicBezTo>
                  <a:pt x="13293" y="23127"/>
                  <a:pt x="13293" y="23145"/>
                  <a:pt x="13293" y="23145"/>
                </a:cubicBezTo>
                <a:cubicBezTo>
                  <a:pt x="13329" y="23199"/>
                  <a:pt x="13384" y="23199"/>
                  <a:pt x="13402" y="23145"/>
                </a:cubicBezTo>
                <a:lnTo>
                  <a:pt x="13420" y="23108"/>
                </a:lnTo>
                <a:cubicBezTo>
                  <a:pt x="13474" y="23000"/>
                  <a:pt x="13528" y="22873"/>
                  <a:pt x="13601" y="22764"/>
                </a:cubicBezTo>
                <a:cubicBezTo>
                  <a:pt x="13655" y="22638"/>
                  <a:pt x="13691" y="22565"/>
                  <a:pt x="13746" y="22475"/>
                </a:cubicBezTo>
                <a:cubicBezTo>
                  <a:pt x="13746" y="22547"/>
                  <a:pt x="13746" y="22638"/>
                  <a:pt x="13746" y="22710"/>
                </a:cubicBezTo>
                <a:lnTo>
                  <a:pt x="13710" y="23145"/>
                </a:lnTo>
                <a:cubicBezTo>
                  <a:pt x="13673" y="23416"/>
                  <a:pt x="13673" y="23688"/>
                  <a:pt x="13655" y="23960"/>
                </a:cubicBezTo>
                <a:cubicBezTo>
                  <a:pt x="13655" y="24014"/>
                  <a:pt x="13655" y="24068"/>
                  <a:pt x="13655" y="24123"/>
                </a:cubicBezTo>
                <a:cubicBezTo>
                  <a:pt x="13655" y="24177"/>
                  <a:pt x="13691" y="24231"/>
                  <a:pt x="13746" y="24249"/>
                </a:cubicBezTo>
                <a:cubicBezTo>
                  <a:pt x="13782" y="24267"/>
                  <a:pt x="13800" y="24286"/>
                  <a:pt x="13836" y="24286"/>
                </a:cubicBezTo>
                <a:lnTo>
                  <a:pt x="13836" y="24286"/>
                </a:lnTo>
                <a:lnTo>
                  <a:pt x="13836" y="24304"/>
                </a:lnTo>
                <a:cubicBezTo>
                  <a:pt x="13836" y="24340"/>
                  <a:pt x="13836" y="24394"/>
                  <a:pt x="13854" y="24430"/>
                </a:cubicBezTo>
                <a:cubicBezTo>
                  <a:pt x="13909" y="24503"/>
                  <a:pt x="13999" y="24521"/>
                  <a:pt x="14090" y="24557"/>
                </a:cubicBezTo>
                <a:cubicBezTo>
                  <a:pt x="14126" y="24557"/>
                  <a:pt x="14162" y="24575"/>
                  <a:pt x="14180" y="24612"/>
                </a:cubicBezTo>
                <a:cubicBezTo>
                  <a:pt x="14198" y="24648"/>
                  <a:pt x="14217" y="24702"/>
                  <a:pt x="14253" y="24738"/>
                </a:cubicBezTo>
                <a:cubicBezTo>
                  <a:pt x="14289" y="24775"/>
                  <a:pt x="14343" y="24793"/>
                  <a:pt x="14398" y="24793"/>
                </a:cubicBezTo>
                <a:cubicBezTo>
                  <a:pt x="14416" y="24793"/>
                  <a:pt x="14434" y="24811"/>
                  <a:pt x="14434" y="24829"/>
                </a:cubicBezTo>
                <a:cubicBezTo>
                  <a:pt x="14434" y="24847"/>
                  <a:pt x="14434" y="24883"/>
                  <a:pt x="14452" y="24901"/>
                </a:cubicBezTo>
                <a:cubicBezTo>
                  <a:pt x="14470" y="24974"/>
                  <a:pt x="14524" y="25010"/>
                  <a:pt x="14597" y="24992"/>
                </a:cubicBezTo>
                <a:cubicBezTo>
                  <a:pt x="14615" y="24992"/>
                  <a:pt x="14633" y="24974"/>
                  <a:pt x="14651" y="24956"/>
                </a:cubicBezTo>
                <a:cubicBezTo>
                  <a:pt x="14687" y="25064"/>
                  <a:pt x="14742" y="25173"/>
                  <a:pt x="14796" y="25264"/>
                </a:cubicBezTo>
                <a:cubicBezTo>
                  <a:pt x="14832" y="25300"/>
                  <a:pt x="14869" y="25282"/>
                  <a:pt x="14887" y="25245"/>
                </a:cubicBezTo>
                <a:cubicBezTo>
                  <a:pt x="14923" y="25191"/>
                  <a:pt x="14941" y="25137"/>
                  <a:pt x="14959" y="25064"/>
                </a:cubicBezTo>
                <a:cubicBezTo>
                  <a:pt x="14977" y="25010"/>
                  <a:pt x="14995" y="24938"/>
                  <a:pt x="15013" y="24883"/>
                </a:cubicBezTo>
                <a:cubicBezTo>
                  <a:pt x="15032" y="24775"/>
                  <a:pt x="15032" y="24684"/>
                  <a:pt x="15013" y="24575"/>
                </a:cubicBezTo>
                <a:cubicBezTo>
                  <a:pt x="15068" y="24756"/>
                  <a:pt x="15122" y="24919"/>
                  <a:pt x="15140" y="25101"/>
                </a:cubicBezTo>
                <a:cubicBezTo>
                  <a:pt x="15140" y="25191"/>
                  <a:pt x="15158" y="25282"/>
                  <a:pt x="15194" y="25372"/>
                </a:cubicBezTo>
                <a:cubicBezTo>
                  <a:pt x="15194" y="25426"/>
                  <a:pt x="15231" y="25463"/>
                  <a:pt x="15267" y="25481"/>
                </a:cubicBezTo>
                <a:cubicBezTo>
                  <a:pt x="15285" y="25481"/>
                  <a:pt x="15285" y="25481"/>
                  <a:pt x="15303" y="25499"/>
                </a:cubicBezTo>
                <a:lnTo>
                  <a:pt x="15231" y="25589"/>
                </a:lnTo>
                <a:cubicBezTo>
                  <a:pt x="15158" y="25680"/>
                  <a:pt x="15104" y="25789"/>
                  <a:pt x="15104" y="25897"/>
                </a:cubicBezTo>
                <a:cubicBezTo>
                  <a:pt x="15104" y="25952"/>
                  <a:pt x="15104" y="26006"/>
                  <a:pt x="15104" y="26060"/>
                </a:cubicBezTo>
                <a:lnTo>
                  <a:pt x="15122" y="26133"/>
                </a:lnTo>
                <a:cubicBezTo>
                  <a:pt x="15122" y="26169"/>
                  <a:pt x="15140" y="26187"/>
                  <a:pt x="15140" y="26223"/>
                </a:cubicBezTo>
                <a:cubicBezTo>
                  <a:pt x="15140" y="26332"/>
                  <a:pt x="15122" y="26459"/>
                  <a:pt x="15068" y="26549"/>
                </a:cubicBezTo>
                <a:cubicBezTo>
                  <a:pt x="15050" y="26658"/>
                  <a:pt x="15032" y="26767"/>
                  <a:pt x="15032" y="26875"/>
                </a:cubicBezTo>
                <a:cubicBezTo>
                  <a:pt x="15013" y="27111"/>
                  <a:pt x="15068" y="27328"/>
                  <a:pt x="15158" y="27509"/>
                </a:cubicBezTo>
                <a:cubicBezTo>
                  <a:pt x="15267" y="27708"/>
                  <a:pt x="15394" y="27871"/>
                  <a:pt x="15575" y="27998"/>
                </a:cubicBezTo>
                <a:cubicBezTo>
                  <a:pt x="15303" y="28306"/>
                  <a:pt x="15158" y="28686"/>
                  <a:pt x="15176" y="29103"/>
                </a:cubicBezTo>
                <a:cubicBezTo>
                  <a:pt x="15176" y="29320"/>
                  <a:pt x="15194" y="29537"/>
                  <a:pt x="15267" y="29755"/>
                </a:cubicBezTo>
                <a:cubicBezTo>
                  <a:pt x="15285" y="29791"/>
                  <a:pt x="15285" y="29845"/>
                  <a:pt x="15303" y="29900"/>
                </a:cubicBezTo>
                <a:cubicBezTo>
                  <a:pt x="15303" y="29954"/>
                  <a:pt x="15321" y="30008"/>
                  <a:pt x="15321" y="30063"/>
                </a:cubicBezTo>
                <a:cubicBezTo>
                  <a:pt x="15321" y="30171"/>
                  <a:pt x="15267" y="30262"/>
                  <a:pt x="15213" y="30334"/>
                </a:cubicBezTo>
                <a:cubicBezTo>
                  <a:pt x="15140" y="30425"/>
                  <a:pt x="15050" y="30479"/>
                  <a:pt x="14977" y="30570"/>
                </a:cubicBezTo>
                <a:cubicBezTo>
                  <a:pt x="14941" y="30624"/>
                  <a:pt x="14923" y="30678"/>
                  <a:pt x="14905" y="30733"/>
                </a:cubicBezTo>
                <a:cubicBezTo>
                  <a:pt x="14905" y="30751"/>
                  <a:pt x="14905" y="30787"/>
                  <a:pt x="14905" y="30805"/>
                </a:cubicBezTo>
                <a:cubicBezTo>
                  <a:pt x="14887" y="30877"/>
                  <a:pt x="14869" y="30932"/>
                  <a:pt x="14832" y="30986"/>
                </a:cubicBezTo>
                <a:lnTo>
                  <a:pt x="14742" y="31276"/>
                </a:lnTo>
                <a:cubicBezTo>
                  <a:pt x="14687" y="31457"/>
                  <a:pt x="14615" y="31656"/>
                  <a:pt x="14561" y="31855"/>
                </a:cubicBezTo>
                <a:cubicBezTo>
                  <a:pt x="14506" y="32055"/>
                  <a:pt x="14452" y="32236"/>
                  <a:pt x="14380" y="32435"/>
                </a:cubicBezTo>
                <a:cubicBezTo>
                  <a:pt x="14361" y="32525"/>
                  <a:pt x="14325" y="32616"/>
                  <a:pt x="14289" y="32707"/>
                </a:cubicBezTo>
                <a:cubicBezTo>
                  <a:pt x="14253" y="32797"/>
                  <a:pt x="14217" y="32888"/>
                  <a:pt x="14198" y="32996"/>
                </a:cubicBezTo>
                <a:cubicBezTo>
                  <a:pt x="14180" y="33087"/>
                  <a:pt x="14162" y="33195"/>
                  <a:pt x="14144" y="33304"/>
                </a:cubicBezTo>
                <a:cubicBezTo>
                  <a:pt x="14126" y="33340"/>
                  <a:pt x="14108" y="33377"/>
                  <a:pt x="14090" y="33395"/>
                </a:cubicBezTo>
                <a:cubicBezTo>
                  <a:pt x="14072" y="33431"/>
                  <a:pt x="14035" y="33449"/>
                  <a:pt x="13999" y="33467"/>
                </a:cubicBezTo>
                <a:cubicBezTo>
                  <a:pt x="13981" y="33467"/>
                  <a:pt x="13981" y="33485"/>
                  <a:pt x="13999" y="33503"/>
                </a:cubicBezTo>
                <a:lnTo>
                  <a:pt x="13981" y="33503"/>
                </a:lnTo>
                <a:cubicBezTo>
                  <a:pt x="13927" y="33467"/>
                  <a:pt x="13963" y="33377"/>
                  <a:pt x="13963" y="33322"/>
                </a:cubicBezTo>
                <a:cubicBezTo>
                  <a:pt x="13963" y="33286"/>
                  <a:pt x="13927" y="33268"/>
                  <a:pt x="13909" y="33304"/>
                </a:cubicBezTo>
                <a:cubicBezTo>
                  <a:pt x="13836" y="33377"/>
                  <a:pt x="13836" y="33503"/>
                  <a:pt x="13909" y="33576"/>
                </a:cubicBezTo>
                <a:cubicBezTo>
                  <a:pt x="13872" y="33630"/>
                  <a:pt x="13872" y="33666"/>
                  <a:pt x="13854" y="33721"/>
                </a:cubicBezTo>
                <a:cubicBezTo>
                  <a:pt x="13818" y="33847"/>
                  <a:pt x="13836" y="33956"/>
                  <a:pt x="13891" y="34065"/>
                </a:cubicBezTo>
                <a:cubicBezTo>
                  <a:pt x="13909" y="34137"/>
                  <a:pt x="13963" y="34173"/>
                  <a:pt x="14017" y="34210"/>
                </a:cubicBezTo>
                <a:cubicBezTo>
                  <a:pt x="14072" y="34246"/>
                  <a:pt x="14144" y="34228"/>
                  <a:pt x="14198" y="34191"/>
                </a:cubicBezTo>
                <a:cubicBezTo>
                  <a:pt x="14235" y="34155"/>
                  <a:pt x="14271" y="34119"/>
                  <a:pt x="14307" y="34083"/>
                </a:cubicBezTo>
                <a:cubicBezTo>
                  <a:pt x="14361" y="34029"/>
                  <a:pt x="14416" y="33974"/>
                  <a:pt x="14452" y="33920"/>
                </a:cubicBezTo>
                <a:cubicBezTo>
                  <a:pt x="14470" y="33866"/>
                  <a:pt x="14506" y="33811"/>
                  <a:pt x="14543" y="33757"/>
                </a:cubicBezTo>
                <a:lnTo>
                  <a:pt x="14543" y="33775"/>
                </a:lnTo>
                <a:cubicBezTo>
                  <a:pt x="14524" y="33866"/>
                  <a:pt x="14506" y="33956"/>
                  <a:pt x="14488" y="34029"/>
                </a:cubicBezTo>
                <a:cubicBezTo>
                  <a:pt x="14452" y="34101"/>
                  <a:pt x="14361" y="34137"/>
                  <a:pt x="14307" y="34191"/>
                </a:cubicBezTo>
                <a:cubicBezTo>
                  <a:pt x="14253" y="34246"/>
                  <a:pt x="14253" y="34318"/>
                  <a:pt x="14271" y="34373"/>
                </a:cubicBezTo>
                <a:cubicBezTo>
                  <a:pt x="14253" y="34373"/>
                  <a:pt x="14217" y="34373"/>
                  <a:pt x="14198" y="34354"/>
                </a:cubicBezTo>
                <a:cubicBezTo>
                  <a:pt x="14180" y="34336"/>
                  <a:pt x="14162" y="34336"/>
                  <a:pt x="14144" y="34354"/>
                </a:cubicBezTo>
                <a:cubicBezTo>
                  <a:pt x="14108" y="34391"/>
                  <a:pt x="14162" y="34445"/>
                  <a:pt x="14198" y="34463"/>
                </a:cubicBezTo>
                <a:cubicBezTo>
                  <a:pt x="14235" y="34481"/>
                  <a:pt x="14289" y="34499"/>
                  <a:pt x="14325" y="34499"/>
                </a:cubicBezTo>
                <a:lnTo>
                  <a:pt x="14361" y="34499"/>
                </a:lnTo>
                <a:cubicBezTo>
                  <a:pt x="14416" y="34536"/>
                  <a:pt x="14470" y="34554"/>
                  <a:pt x="14524" y="34572"/>
                </a:cubicBezTo>
                <a:cubicBezTo>
                  <a:pt x="14561" y="34572"/>
                  <a:pt x="14615" y="34572"/>
                  <a:pt x="14669" y="34572"/>
                </a:cubicBezTo>
                <a:cubicBezTo>
                  <a:pt x="14706" y="34554"/>
                  <a:pt x="14742" y="34517"/>
                  <a:pt x="14778" y="34481"/>
                </a:cubicBezTo>
                <a:cubicBezTo>
                  <a:pt x="14905" y="34318"/>
                  <a:pt x="14995" y="34155"/>
                  <a:pt x="15050" y="33974"/>
                </a:cubicBezTo>
                <a:cubicBezTo>
                  <a:pt x="15050" y="33920"/>
                  <a:pt x="15068" y="33884"/>
                  <a:pt x="15086" y="33829"/>
                </a:cubicBezTo>
                <a:cubicBezTo>
                  <a:pt x="15122" y="33793"/>
                  <a:pt x="15140" y="33811"/>
                  <a:pt x="15158" y="33847"/>
                </a:cubicBezTo>
                <a:cubicBezTo>
                  <a:pt x="15176" y="33902"/>
                  <a:pt x="15194" y="33956"/>
                  <a:pt x="15194" y="34010"/>
                </a:cubicBezTo>
                <a:lnTo>
                  <a:pt x="15194" y="34101"/>
                </a:lnTo>
                <a:cubicBezTo>
                  <a:pt x="15140" y="34155"/>
                  <a:pt x="15086" y="34210"/>
                  <a:pt x="15068" y="34264"/>
                </a:cubicBezTo>
                <a:cubicBezTo>
                  <a:pt x="14977" y="34409"/>
                  <a:pt x="14887" y="34590"/>
                  <a:pt x="14977" y="34753"/>
                </a:cubicBezTo>
                <a:lnTo>
                  <a:pt x="14977" y="34753"/>
                </a:lnTo>
                <a:cubicBezTo>
                  <a:pt x="14959" y="34771"/>
                  <a:pt x="14941" y="34789"/>
                  <a:pt x="14923" y="34807"/>
                </a:cubicBezTo>
                <a:cubicBezTo>
                  <a:pt x="14869" y="34843"/>
                  <a:pt x="14814" y="34862"/>
                  <a:pt x="14778" y="34880"/>
                </a:cubicBezTo>
                <a:cubicBezTo>
                  <a:pt x="14742" y="34898"/>
                  <a:pt x="14742" y="34934"/>
                  <a:pt x="14778" y="34934"/>
                </a:cubicBezTo>
                <a:cubicBezTo>
                  <a:pt x="14832" y="34952"/>
                  <a:pt x="14905" y="34934"/>
                  <a:pt x="14977" y="34898"/>
                </a:cubicBezTo>
                <a:cubicBezTo>
                  <a:pt x="15013" y="34880"/>
                  <a:pt x="15050" y="34862"/>
                  <a:pt x="15068" y="34843"/>
                </a:cubicBezTo>
                <a:cubicBezTo>
                  <a:pt x="15104" y="34843"/>
                  <a:pt x="15140" y="34862"/>
                  <a:pt x="15176" y="34843"/>
                </a:cubicBezTo>
                <a:cubicBezTo>
                  <a:pt x="15213" y="34862"/>
                  <a:pt x="15267" y="34843"/>
                  <a:pt x="15303" y="34825"/>
                </a:cubicBezTo>
                <a:cubicBezTo>
                  <a:pt x="15339" y="34807"/>
                  <a:pt x="15357" y="34771"/>
                  <a:pt x="15357" y="34717"/>
                </a:cubicBezTo>
                <a:cubicBezTo>
                  <a:pt x="15357" y="34699"/>
                  <a:pt x="15357" y="34662"/>
                  <a:pt x="15376" y="34644"/>
                </a:cubicBezTo>
                <a:cubicBezTo>
                  <a:pt x="15412" y="34644"/>
                  <a:pt x="15430" y="34626"/>
                  <a:pt x="15466" y="34608"/>
                </a:cubicBezTo>
                <a:cubicBezTo>
                  <a:pt x="15520" y="34590"/>
                  <a:pt x="15575" y="34554"/>
                  <a:pt x="15611" y="34481"/>
                </a:cubicBezTo>
                <a:cubicBezTo>
                  <a:pt x="15629" y="34445"/>
                  <a:pt x="15629" y="34391"/>
                  <a:pt x="15647" y="34354"/>
                </a:cubicBezTo>
                <a:cubicBezTo>
                  <a:pt x="15665" y="34318"/>
                  <a:pt x="15683" y="34282"/>
                  <a:pt x="15702" y="34246"/>
                </a:cubicBezTo>
                <a:cubicBezTo>
                  <a:pt x="15756" y="34499"/>
                  <a:pt x="15846" y="34735"/>
                  <a:pt x="15973" y="34970"/>
                </a:cubicBezTo>
                <a:cubicBezTo>
                  <a:pt x="16100" y="35242"/>
                  <a:pt x="16227" y="35495"/>
                  <a:pt x="16353" y="35767"/>
                </a:cubicBezTo>
                <a:cubicBezTo>
                  <a:pt x="16571" y="36328"/>
                  <a:pt x="16698" y="36908"/>
                  <a:pt x="16734" y="37506"/>
                </a:cubicBezTo>
                <a:cubicBezTo>
                  <a:pt x="16752" y="37795"/>
                  <a:pt x="16734" y="38085"/>
                  <a:pt x="16698" y="38393"/>
                </a:cubicBezTo>
                <a:cubicBezTo>
                  <a:pt x="16679" y="38683"/>
                  <a:pt x="16607" y="38972"/>
                  <a:pt x="16535" y="39244"/>
                </a:cubicBezTo>
                <a:cubicBezTo>
                  <a:pt x="16480" y="39389"/>
                  <a:pt x="16426" y="39516"/>
                  <a:pt x="16353" y="39642"/>
                </a:cubicBezTo>
                <a:cubicBezTo>
                  <a:pt x="16263" y="39751"/>
                  <a:pt x="16172" y="39860"/>
                  <a:pt x="16046" y="39932"/>
                </a:cubicBezTo>
                <a:cubicBezTo>
                  <a:pt x="15937" y="40005"/>
                  <a:pt x="15810" y="40077"/>
                  <a:pt x="15683" y="40150"/>
                </a:cubicBezTo>
                <a:cubicBezTo>
                  <a:pt x="15539" y="40204"/>
                  <a:pt x="15394" y="40276"/>
                  <a:pt x="15267" y="40331"/>
                </a:cubicBezTo>
                <a:cubicBezTo>
                  <a:pt x="15122" y="40385"/>
                  <a:pt x="14977" y="40421"/>
                  <a:pt x="14832" y="40457"/>
                </a:cubicBezTo>
                <a:cubicBezTo>
                  <a:pt x="14669" y="40475"/>
                  <a:pt x="14506" y="40475"/>
                  <a:pt x="14361" y="40457"/>
                </a:cubicBezTo>
                <a:cubicBezTo>
                  <a:pt x="14198" y="40421"/>
                  <a:pt x="14035" y="40403"/>
                  <a:pt x="13872" y="40367"/>
                </a:cubicBezTo>
                <a:cubicBezTo>
                  <a:pt x="13746" y="40331"/>
                  <a:pt x="13601" y="40294"/>
                  <a:pt x="13474" y="40258"/>
                </a:cubicBezTo>
                <a:cubicBezTo>
                  <a:pt x="13365" y="40168"/>
                  <a:pt x="13257" y="40095"/>
                  <a:pt x="13148" y="40005"/>
                </a:cubicBezTo>
                <a:cubicBezTo>
                  <a:pt x="12949" y="39805"/>
                  <a:pt x="12750" y="39588"/>
                  <a:pt x="12605" y="39335"/>
                </a:cubicBezTo>
                <a:cubicBezTo>
                  <a:pt x="12569" y="39280"/>
                  <a:pt x="12551" y="39208"/>
                  <a:pt x="12514" y="39153"/>
                </a:cubicBezTo>
                <a:cubicBezTo>
                  <a:pt x="12587" y="39135"/>
                  <a:pt x="12659" y="39099"/>
                  <a:pt x="12713" y="39045"/>
                </a:cubicBezTo>
                <a:cubicBezTo>
                  <a:pt x="12750" y="39027"/>
                  <a:pt x="12732" y="38972"/>
                  <a:pt x="12695" y="38972"/>
                </a:cubicBezTo>
                <a:cubicBezTo>
                  <a:pt x="12659" y="38991"/>
                  <a:pt x="12569" y="39009"/>
                  <a:pt x="12496" y="39027"/>
                </a:cubicBezTo>
                <a:lnTo>
                  <a:pt x="12478" y="39027"/>
                </a:lnTo>
                <a:cubicBezTo>
                  <a:pt x="12478" y="39009"/>
                  <a:pt x="12478" y="38972"/>
                  <a:pt x="12460" y="38954"/>
                </a:cubicBezTo>
                <a:cubicBezTo>
                  <a:pt x="12460" y="38918"/>
                  <a:pt x="12460" y="38882"/>
                  <a:pt x="12442" y="38864"/>
                </a:cubicBezTo>
                <a:lnTo>
                  <a:pt x="12623" y="38864"/>
                </a:lnTo>
                <a:cubicBezTo>
                  <a:pt x="12750" y="38846"/>
                  <a:pt x="12876" y="38809"/>
                  <a:pt x="13003" y="38773"/>
                </a:cubicBezTo>
                <a:cubicBezTo>
                  <a:pt x="13039" y="38773"/>
                  <a:pt x="13021" y="38719"/>
                  <a:pt x="13003" y="38719"/>
                </a:cubicBezTo>
                <a:cubicBezTo>
                  <a:pt x="12876" y="38755"/>
                  <a:pt x="12750" y="38755"/>
                  <a:pt x="12641" y="38755"/>
                </a:cubicBezTo>
                <a:cubicBezTo>
                  <a:pt x="12569" y="38755"/>
                  <a:pt x="12514" y="38755"/>
                  <a:pt x="12460" y="38737"/>
                </a:cubicBezTo>
                <a:lnTo>
                  <a:pt x="12460" y="38737"/>
                </a:lnTo>
                <a:lnTo>
                  <a:pt x="12460" y="38538"/>
                </a:lnTo>
                <a:cubicBezTo>
                  <a:pt x="12460" y="38520"/>
                  <a:pt x="12460" y="38502"/>
                  <a:pt x="12460" y="38483"/>
                </a:cubicBezTo>
                <a:lnTo>
                  <a:pt x="12460" y="38483"/>
                </a:lnTo>
                <a:cubicBezTo>
                  <a:pt x="12551" y="38465"/>
                  <a:pt x="12623" y="38447"/>
                  <a:pt x="12695" y="38429"/>
                </a:cubicBezTo>
                <a:cubicBezTo>
                  <a:pt x="12768" y="38411"/>
                  <a:pt x="12822" y="38375"/>
                  <a:pt x="12876" y="38339"/>
                </a:cubicBezTo>
                <a:cubicBezTo>
                  <a:pt x="12931" y="38302"/>
                  <a:pt x="12985" y="38248"/>
                  <a:pt x="13021" y="38194"/>
                </a:cubicBezTo>
                <a:cubicBezTo>
                  <a:pt x="13039" y="38176"/>
                  <a:pt x="13003" y="38139"/>
                  <a:pt x="12985" y="38157"/>
                </a:cubicBezTo>
                <a:cubicBezTo>
                  <a:pt x="12931" y="38194"/>
                  <a:pt x="12876" y="38230"/>
                  <a:pt x="12822" y="38248"/>
                </a:cubicBezTo>
                <a:cubicBezTo>
                  <a:pt x="12768" y="38266"/>
                  <a:pt x="12695" y="38284"/>
                  <a:pt x="12641" y="38284"/>
                </a:cubicBezTo>
                <a:lnTo>
                  <a:pt x="12460" y="38320"/>
                </a:lnTo>
                <a:cubicBezTo>
                  <a:pt x="12460" y="38248"/>
                  <a:pt x="12460" y="38194"/>
                  <a:pt x="12460" y="38121"/>
                </a:cubicBezTo>
                <a:lnTo>
                  <a:pt x="12460" y="38121"/>
                </a:lnTo>
                <a:cubicBezTo>
                  <a:pt x="12478" y="38121"/>
                  <a:pt x="12496" y="38103"/>
                  <a:pt x="12532" y="38085"/>
                </a:cubicBezTo>
                <a:cubicBezTo>
                  <a:pt x="12551" y="38067"/>
                  <a:pt x="12569" y="38049"/>
                  <a:pt x="12605" y="38031"/>
                </a:cubicBezTo>
                <a:cubicBezTo>
                  <a:pt x="12623" y="38013"/>
                  <a:pt x="12641" y="37976"/>
                  <a:pt x="12659" y="37958"/>
                </a:cubicBezTo>
                <a:cubicBezTo>
                  <a:pt x="12677" y="37922"/>
                  <a:pt x="12641" y="37904"/>
                  <a:pt x="12623" y="37922"/>
                </a:cubicBezTo>
                <a:cubicBezTo>
                  <a:pt x="12587" y="37940"/>
                  <a:pt x="12569" y="37958"/>
                  <a:pt x="12551" y="37976"/>
                </a:cubicBezTo>
                <a:cubicBezTo>
                  <a:pt x="12514" y="37976"/>
                  <a:pt x="12496" y="37994"/>
                  <a:pt x="12478" y="37994"/>
                </a:cubicBezTo>
                <a:lnTo>
                  <a:pt x="12442" y="38013"/>
                </a:lnTo>
                <a:cubicBezTo>
                  <a:pt x="12442" y="37994"/>
                  <a:pt x="12424" y="37958"/>
                  <a:pt x="12424" y="37940"/>
                </a:cubicBezTo>
                <a:cubicBezTo>
                  <a:pt x="12424" y="37904"/>
                  <a:pt x="12406" y="37868"/>
                  <a:pt x="12388" y="37850"/>
                </a:cubicBezTo>
                <a:cubicBezTo>
                  <a:pt x="12388" y="37813"/>
                  <a:pt x="12351" y="37777"/>
                  <a:pt x="12333" y="37759"/>
                </a:cubicBezTo>
                <a:cubicBezTo>
                  <a:pt x="12243" y="37705"/>
                  <a:pt x="12188" y="37813"/>
                  <a:pt x="12152" y="37868"/>
                </a:cubicBezTo>
                <a:lnTo>
                  <a:pt x="12098" y="37958"/>
                </a:lnTo>
                <a:cubicBezTo>
                  <a:pt x="12025" y="37922"/>
                  <a:pt x="11971" y="37886"/>
                  <a:pt x="11899" y="37831"/>
                </a:cubicBezTo>
                <a:cubicBezTo>
                  <a:pt x="11880" y="37813"/>
                  <a:pt x="11844" y="37850"/>
                  <a:pt x="11862" y="37868"/>
                </a:cubicBezTo>
                <a:cubicBezTo>
                  <a:pt x="11917" y="37940"/>
                  <a:pt x="11989" y="37994"/>
                  <a:pt x="12043" y="38067"/>
                </a:cubicBezTo>
                <a:cubicBezTo>
                  <a:pt x="12043" y="38085"/>
                  <a:pt x="12025" y="38085"/>
                  <a:pt x="12025" y="38103"/>
                </a:cubicBezTo>
                <a:cubicBezTo>
                  <a:pt x="12025" y="38139"/>
                  <a:pt x="12007" y="38157"/>
                  <a:pt x="11989" y="38194"/>
                </a:cubicBezTo>
                <a:lnTo>
                  <a:pt x="11971" y="38194"/>
                </a:lnTo>
                <a:cubicBezTo>
                  <a:pt x="11917" y="38176"/>
                  <a:pt x="11844" y="38157"/>
                  <a:pt x="11790" y="38139"/>
                </a:cubicBezTo>
                <a:cubicBezTo>
                  <a:pt x="11736" y="38103"/>
                  <a:pt x="11663" y="38085"/>
                  <a:pt x="11609" y="38049"/>
                </a:cubicBezTo>
                <a:lnTo>
                  <a:pt x="11536" y="37994"/>
                </a:lnTo>
                <a:cubicBezTo>
                  <a:pt x="11500" y="37976"/>
                  <a:pt x="11482" y="37958"/>
                  <a:pt x="11446" y="37922"/>
                </a:cubicBezTo>
                <a:cubicBezTo>
                  <a:pt x="11446" y="37922"/>
                  <a:pt x="11428" y="37940"/>
                  <a:pt x="11428" y="37958"/>
                </a:cubicBezTo>
                <a:cubicBezTo>
                  <a:pt x="11446" y="37976"/>
                  <a:pt x="11464" y="38013"/>
                  <a:pt x="11500" y="38031"/>
                </a:cubicBezTo>
                <a:cubicBezTo>
                  <a:pt x="11518" y="38049"/>
                  <a:pt x="11536" y="38085"/>
                  <a:pt x="11573" y="38103"/>
                </a:cubicBezTo>
                <a:cubicBezTo>
                  <a:pt x="11627" y="38139"/>
                  <a:pt x="11681" y="38194"/>
                  <a:pt x="11736" y="38230"/>
                </a:cubicBezTo>
                <a:cubicBezTo>
                  <a:pt x="11808" y="38266"/>
                  <a:pt x="11862" y="38302"/>
                  <a:pt x="11935" y="38320"/>
                </a:cubicBezTo>
                <a:lnTo>
                  <a:pt x="11953" y="38320"/>
                </a:lnTo>
                <a:lnTo>
                  <a:pt x="11935" y="38357"/>
                </a:lnTo>
                <a:cubicBezTo>
                  <a:pt x="11917" y="38429"/>
                  <a:pt x="11917" y="38483"/>
                  <a:pt x="11917" y="38556"/>
                </a:cubicBezTo>
                <a:lnTo>
                  <a:pt x="11899" y="38646"/>
                </a:lnTo>
                <a:lnTo>
                  <a:pt x="11862" y="38646"/>
                </a:lnTo>
                <a:cubicBezTo>
                  <a:pt x="11681" y="38592"/>
                  <a:pt x="11518" y="38538"/>
                  <a:pt x="11355" y="38429"/>
                </a:cubicBezTo>
                <a:cubicBezTo>
                  <a:pt x="11337" y="38411"/>
                  <a:pt x="11301" y="38465"/>
                  <a:pt x="11337" y="38483"/>
                </a:cubicBezTo>
                <a:cubicBezTo>
                  <a:pt x="11464" y="38610"/>
                  <a:pt x="11627" y="38719"/>
                  <a:pt x="11808" y="38773"/>
                </a:cubicBezTo>
                <a:lnTo>
                  <a:pt x="11862" y="38791"/>
                </a:lnTo>
                <a:cubicBezTo>
                  <a:pt x="11862" y="38828"/>
                  <a:pt x="11844" y="38882"/>
                  <a:pt x="11844" y="38918"/>
                </a:cubicBezTo>
                <a:cubicBezTo>
                  <a:pt x="11844" y="38972"/>
                  <a:pt x="11844" y="38972"/>
                  <a:pt x="11844" y="39009"/>
                </a:cubicBezTo>
                <a:cubicBezTo>
                  <a:pt x="11772" y="38991"/>
                  <a:pt x="11717" y="38972"/>
                  <a:pt x="11645" y="38936"/>
                </a:cubicBezTo>
                <a:cubicBezTo>
                  <a:pt x="11627" y="38918"/>
                  <a:pt x="11591" y="38954"/>
                  <a:pt x="11609" y="38991"/>
                </a:cubicBezTo>
                <a:cubicBezTo>
                  <a:pt x="11645" y="39009"/>
                  <a:pt x="11681" y="39045"/>
                  <a:pt x="11717" y="39063"/>
                </a:cubicBezTo>
                <a:cubicBezTo>
                  <a:pt x="11754" y="39081"/>
                  <a:pt x="11790" y="39099"/>
                  <a:pt x="11844" y="39117"/>
                </a:cubicBezTo>
                <a:cubicBezTo>
                  <a:pt x="11826" y="39208"/>
                  <a:pt x="11826" y="39298"/>
                  <a:pt x="11844" y="39389"/>
                </a:cubicBezTo>
                <a:cubicBezTo>
                  <a:pt x="11880" y="39679"/>
                  <a:pt x="11953" y="39987"/>
                  <a:pt x="12098" y="40258"/>
                </a:cubicBezTo>
                <a:cubicBezTo>
                  <a:pt x="12369" y="40820"/>
                  <a:pt x="12804" y="41309"/>
                  <a:pt x="13365" y="41616"/>
                </a:cubicBezTo>
                <a:cubicBezTo>
                  <a:pt x="13963" y="41942"/>
                  <a:pt x="14651" y="42123"/>
                  <a:pt x="15339" y="42142"/>
                </a:cubicBezTo>
                <a:cubicBezTo>
                  <a:pt x="16046" y="42178"/>
                  <a:pt x="16752" y="42033"/>
                  <a:pt x="17386" y="41689"/>
                </a:cubicBezTo>
                <a:cubicBezTo>
                  <a:pt x="17911" y="41363"/>
                  <a:pt x="18327" y="40892"/>
                  <a:pt x="18617" y="40331"/>
                </a:cubicBezTo>
                <a:cubicBezTo>
                  <a:pt x="18925" y="39679"/>
                  <a:pt x="19088" y="38954"/>
                  <a:pt x="19070" y="38248"/>
                </a:cubicBezTo>
                <a:cubicBezTo>
                  <a:pt x="19070" y="36672"/>
                  <a:pt x="18436" y="35206"/>
                  <a:pt x="17947" y="33757"/>
                </a:cubicBezTo>
                <a:cubicBezTo>
                  <a:pt x="17820" y="33377"/>
                  <a:pt x="17712" y="32996"/>
                  <a:pt x="17639" y="32616"/>
                </a:cubicBezTo>
                <a:cubicBezTo>
                  <a:pt x="17567" y="32254"/>
                  <a:pt x="17531" y="31873"/>
                  <a:pt x="17531" y="31511"/>
                </a:cubicBezTo>
                <a:cubicBezTo>
                  <a:pt x="17531" y="30751"/>
                  <a:pt x="17657" y="30008"/>
                  <a:pt x="17911" y="29302"/>
                </a:cubicBezTo>
                <a:cubicBezTo>
                  <a:pt x="17947" y="29175"/>
                  <a:pt x="18001" y="29048"/>
                  <a:pt x="18056" y="28922"/>
                </a:cubicBezTo>
                <a:cubicBezTo>
                  <a:pt x="18110" y="28904"/>
                  <a:pt x="18146" y="28885"/>
                  <a:pt x="18201" y="28867"/>
                </a:cubicBezTo>
                <a:cubicBezTo>
                  <a:pt x="18309" y="28831"/>
                  <a:pt x="18400" y="28795"/>
                  <a:pt x="18509" y="28741"/>
                </a:cubicBezTo>
                <a:cubicBezTo>
                  <a:pt x="18617" y="28704"/>
                  <a:pt x="18690" y="28686"/>
                  <a:pt x="18780" y="28650"/>
                </a:cubicBezTo>
                <a:cubicBezTo>
                  <a:pt x="18798" y="28668"/>
                  <a:pt x="18816" y="28686"/>
                  <a:pt x="18816" y="28722"/>
                </a:cubicBezTo>
                <a:cubicBezTo>
                  <a:pt x="18835" y="28759"/>
                  <a:pt x="18853" y="28795"/>
                  <a:pt x="18853" y="28831"/>
                </a:cubicBezTo>
                <a:cubicBezTo>
                  <a:pt x="18871" y="28922"/>
                  <a:pt x="18871" y="28994"/>
                  <a:pt x="18835" y="29085"/>
                </a:cubicBezTo>
                <a:cubicBezTo>
                  <a:pt x="18835" y="29121"/>
                  <a:pt x="18816" y="29157"/>
                  <a:pt x="18780" y="29193"/>
                </a:cubicBezTo>
                <a:cubicBezTo>
                  <a:pt x="18762" y="29229"/>
                  <a:pt x="18726" y="29266"/>
                  <a:pt x="18708" y="29302"/>
                </a:cubicBezTo>
                <a:cubicBezTo>
                  <a:pt x="18690" y="29338"/>
                  <a:pt x="18672" y="29374"/>
                  <a:pt x="18653" y="29411"/>
                </a:cubicBezTo>
                <a:cubicBezTo>
                  <a:pt x="18672" y="29465"/>
                  <a:pt x="18672" y="29501"/>
                  <a:pt x="18690" y="29555"/>
                </a:cubicBezTo>
                <a:cubicBezTo>
                  <a:pt x="18690" y="29610"/>
                  <a:pt x="18635" y="29646"/>
                  <a:pt x="18581" y="29682"/>
                </a:cubicBezTo>
                <a:cubicBezTo>
                  <a:pt x="18509" y="29737"/>
                  <a:pt x="18454" y="29827"/>
                  <a:pt x="18454" y="29918"/>
                </a:cubicBezTo>
                <a:cubicBezTo>
                  <a:pt x="18472" y="30099"/>
                  <a:pt x="18527" y="30280"/>
                  <a:pt x="18617" y="30443"/>
                </a:cubicBezTo>
                <a:cubicBezTo>
                  <a:pt x="18635" y="30551"/>
                  <a:pt x="18653" y="30678"/>
                  <a:pt x="18653" y="30787"/>
                </a:cubicBezTo>
                <a:cubicBezTo>
                  <a:pt x="18653" y="30859"/>
                  <a:pt x="18635" y="30914"/>
                  <a:pt x="18599" y="30986"/>
                </a:cubicBezTo>
                <a:cubicBezTo>
                  <a:pt x="18599" y="30968"/>
                  <a:pt x="18581" y="30968"/>
                  <a:pt x="18581" y="30986"/>
                </a:cubicBezTo>
                <a:cubicBezTo>
                  <a:pt x="18527" y="31004"/>
                  <a:pt x="18454" y="31022"/>
                  <a:pt x="18418" y="31059"/>
                </a:cubicBezTo>
                <a:cubicBezTo>
                  <a:pt x="18346" y="31095"/>
                  <a:pt x="18309" y="31167"/>
                  <a:pt x="18291" y="31222"/>
                </a:cubicBezTo>
                <a:lnTo>
                  <a:pt x="18237" y="31348"/>
                </a:lnTo>
                <a:cubicBezTo>
                  <a:pt x="18219" y="31385"/>
                  <a:pt x="18201" y="31421"/>
                  <a:pt x="18219" y="31457"/>
                </a:cubicBezTo>
                <a:cubicBezTo>
                  <a:pt x="18237" y="31548"/>
                  <a:pt x="18273" y="31620"/>
                  <a:pt x="18291" y="31710"/>
                </a:cubicBezTo>
                <a:cubicBezTo>
                  <a:pt x="18291" y="31729"/>
                  <a:pt x="18291" y="31747"/>
                  <a:pt x="18309" y="31765"/>
                </a:cubicBezTo>
                <a:cubicBezTo>
                  <a:pt x="18255" y="31892"/>
                  <a:pt x="18273" y="32055"/>
                  <a:pt x="18364" y="32163"/>
                </a:cubicBezTo>
                <a:cubicBezTo>
                  <a:pt x="18382" y="32181"/>
                  <a:pt x="18436" y="32163"/>
                  <a:pt x="18418" y="32145"/>
                </a:cubicBezTo>
                <a:cubicBezTo>
                  <a:pt x="18400" y="32073"/>
                  <a:pt x="18400" y="31982"/>
                  <a:pt x="18418" y="31910"/>
                </a:cubicBezTo>
                <a:cubicBezTo>
                  <a:pt x="18472" y="31964"/>
                  <a:pt x="18545" y="31982"/>
                  <a:pt x="18599" y="31946"/>
                </a:cubicBezTo>
                <a:cubicBezTo>
                  <a:pt x="18672" y="31928"/>
                  <a:pt x="18708" y="31873"/>
                  <a:pt x="18708" y="31819"/>
                </a:cubicBezTo>
                <a:cubicBezTo>
                  <a:pt x="18726" y="31783"/>
                  <a:pt x="18726" y="31747"/>
                  <a:pt x="18708" y="31729"/>
                </a:cubicBezTo>
                <a:cubicBezTo>
                  <a:pt x="18708" y="31710"/>
                  <a:pt x="18708" y="31692"/>
                  <a:pt x="18690" y="31674"/>
                </a:cubicBezTo>
                <a:cubicBezTo>
                  <a:pt x="18690" y="31674"/>
                  <a:pt x="18672" y="31656"/>
                  <a:pt x="18672" y="31638"/>
                </a:cubicBezTo>
                <a:cubicBezTo>
                  <a:pt x="18672" y="31620"/>
                  <a:pt x="18672" y="31620"/>
                  <a:pt x="18690" y="31602"/>
                </a:cubicBezTo>
                <a:lnTo>
                  <a:pt x="18726" y="31584"/>
                </a:lnTo>
                <a:cubicBezTo>
                  <a:pt x="18744" y="31584"/>
                  <a:pt x="18780" y="31566"/>
                  <a:pt x="18816" y="31566"/>
                </a:cubicBezTo>
                <a:cubicBezTo>
                  <a:pt x="18835" y="31584"/>
                  <a:pt x="18871" y="31584"/>
                  <a:pt x="18889" y="31584"/>
                </a:cubicBezTo>
                <a:cubicBezTo>
                  <a:pt x="18925" y="31602"/>
                  <a:pt x="18943" y="31620"/>
                  <a:pt x="18961" y="31638"/>
                </a:cubicBezTo>
                <a:lnTo>
                  <a:pt x="18943" y="31656"/>
                </a:lnTo>
                <a:cubicBezTo>
                  <a:pt x="18925" y="31710"/>
                  <a:pt x="18925" y="31765"/>
                  <a:pt x="18961" y="31819"/>
                </a:cubicBezTo>
                <a:cubicBezTo>
                  <a:pt x="18889" y="31910"/>
                  <a:pt x="18853" y="32000"/>
                  <a:pt x="18798" y="32109"/>
                </a:cubicBezTo>
                <a:cubicBezTo>
                  <a:pt x="18762" y="32199"/>
                  <a:pt x="18798" y="32308"/>
                  <a:pt x="18871" y="32362"/>
                </a:cubicBezTo>
                <a:cubicBezTo>
                  <a:pt x="18853" y="32417"/>
                  <a:pt x="18835" y="32471"/>
                  <a:pt x="18798" y="32525"/>
                </a:cubicBezTo>
                <a:cubicBezTo>
                  <a:pt x="18780" y="32580"/>
                  <a:pt x="18726" y="32670"/>
                  <a:pt x="18690" y="32743"/>
                </a:cubicBezTo>
                <a:cubicBezTo>
                  <a:pt x="18653" y="32815"/>
                  <a:pt x="18635" y="32888"/>
                  <a:pt x="18617" y="32978"/>
                </a:cubicBezTo>
                <a:cubicBezTo>
                  <a:pt x="18617" y="32978"/>
                  <a:pt x="18635" y="32978"/>
                  <a:pt x="18635" y="32978"/>
                </a:cubicBezTo>
                <a:cubicBezTo>
                  <a:pt x="18690" y="32906"/>
                  <a:pt x="18726" y="32851"/>
                  <a:pt x="18744" y="32761"/>
                </a:cubicBezTo>
                <a:cubicBezTo>
                  <a:pt x="18780" y="32688"/>
                  <a:pt x="18816" y="32616"/>
                  <a:pt x="18853" y="32544"/>
                </a:cubicBezTo>
                <a:cubicBezTo>
                  <a:pt x="18907" y="32471"/>
                  <a:pt x="18925" y="32453"/>
                  <a:pt x="18943" y="32417"/>
                </a:cubicBezTo>
                <a:cubicBezTo>
                  <a:pt x="18961" y="32417"/>
                  <a:pt x="18979" y="32435"/>
                  <a:pt x="18997" y="32435"/>
                </a:cubicBezTo>
                <a:cubicBezTo>
                  <a:pt x="19034" y="32453"/>
                  <a:pt x="19088" y="32471"/>
                  <a:pt x="19124" y="32471"/>
                </a:cubicBezTo>
                <a:cubicBezTo>
                  <a:pt x="19179" y="32453"/>
                  <a:pt x="19215" y="32435"/>
                  <a:pt x="19233" y="32399"/>
                </a:cubicBezTo>
                <a:cubicBezTo>
                  <a:pt x="19269" y="32362"/>
                  <a:pt x="19287" y="32308"/>
                  <a:pt x="19287" y="32272"/>
                </a:cubicBezTo>
                <a:lnTo>
                  <a:pt x="19287" y="32127"/>
                </a:lnTo>
                <a:cubicBezTo>
                  <a:pt x="19305" y="32091"/>
                  <a:pt x="19323" y="32036"/>
                  <a:pt x="19360" y="32018"/>
                </a:cubicBezTo>
                <a:cubicBezTo>
                  <a:pt x="19378" y="31982"/>
                  <a:pt x="19396" y="31946"/>
                  <a:pt x="19414" y="31910"/>
                </a:cubicBezTo>
                <a:lnTo>
                  <a:pt x="19595" y="31964"/>
                </a:lnTo>
                <a:cubicBezTo>
                  <a:pt x="19595" y="31964"/>
                  <a:pt x="19613" y="31964"/>
                  <a:pt x="19631" y="31982"/>
                </a:cubicBezTo>
                <a:cubicBezTo>
                  <a:pt x="19631" y="32000"/>
                  <a:pt x="19631" y="32000"/>
                  <a:pt x="19631" y="32018"/>
                </a:cubicBezTo>
                <a:cubicBezTo>
                  <a:pt x="19631" y="32055"/>
                  <a:pt x="19613" y="32091"/>
                  <a:pt x="19613" y="32145"/>
                </a:cubicBezTo>
                <a:cubicBezTo>
                  <a:pt x="19559" y="32272"/>
                  <a:pt x="19577" y="32399"/>
                  <a:pt x="19631" y="32525"/>
                </a:cubicBezTo>
                <a:cubicBezTo>
                  <a:pt x="19686" y="32580"/>
                  <a:pt x="19758" y="32634"/>
                  <a:pt x="19831" y="32652"/>
                </a:cubicBezTo>
                <a:cubicBezTo>
                  <a:pt x="19831" y="32688"/>
                  <a:pt x="19831" y="32725"/>
                  <a:pt x="19831" y="32761"/>
                </a:cubicBezTo>
                <a:cubicBezTo>
                  <a:pt x="19812" y="32924"/>
                  <a:pt x="19776" y="33087"/>
                  <a:pt x="19704" y="33250"/>
                </a:cubicBezTo>
                <a:cubicBezTo>
                  <a:pt x="19704" y="33250"/>
                  <a:pt x="19704" y="33268"/>
                  <a:pt x="19722" y="33250"/>
                </a:cubicBezTo>
                <a:cubicBezTo>
                  <a:pt x="19794" y="33195"/>
                  <a:pt x="19831" y="33123"/>
                  <a:pt x="19867" y="33032"/>
                </a:cubicBezTo>
                <a:cubicBezTo>
                  <a:pt x="19903" y="32942"/>
                  <a:pt x="19939" y="32851"/>
                  <a:pt x="19957" y="32761"/>
                </a:cubicBezTo>
                <a:cubicBezTo>
                  <a:pt x="19975" y="32725"/>
                  <a:pt x="19975" y="32688"/>
                  <a:pt x="19975" y="32652"/>
                </a:cubicBezTo>
                <a:lnTo>
                  <a:pt x="20030" y="32634"/>
                </a:lnTo>
                <a:cubicBezTo>
                  <a:pt x="20102" y="32598"/>
                  <a:pt x="20138" y="32562"/>
                  <a:pt x="20156" y="32489"/>
                </a:cubicBezTo>
                <a:cubicBezTo>
                  <a:pt x="20175" y="32417"/>
                  <a:pt x="20175" y="32362"/>
                  <a:pt x="20138" y="32290"/>
                </a:cubicBezTo>
                <a:cubicBezTo>
                  <a:pt x="20138" y="32236"/>
                  <a:pt x="20138" y="32181"/>
                  <a:pt x="20138" y="32145"/>
                </a:cubicBezTo>
                <a:cubicBezTo>
                  <a:pt x="20193" y="32199"/>
                  <a:pt x="20175" y="32326"/>
                  <a:pt x="20193" y="32399"/>
                </a:cubicBezTo>
                <a:cubicBezTo>
                  <a:pt x="20229" y="32507"/>
                  <a:pt x="20283" y="32598"/>
                  <a:pt x="20374" y="32634"/>
                </a:cubicBezTo>
                <a:cubicBezTo>
                  <a:pt x="20392" y="32652"/>
                  <a:pt x="20410" y="32670"/>
                  <a:pt x="20428" y="32670"/>
                </a:cubicBezTo>
                <a:cubicBezTo>
                  <a:pt x="20428" y="32725"/>
                  <a:pt x="20446" y="32761"/>
                  <a:pt x="20446" y="32815"/>
                </a:cubicBezTo>
                <a:cubicBezTo>
                  <a:pt x="20446" y="32888"/>
                  <a:pt x="20446" y="32960"/>
                  <a:pt x="20446" y="33032"/>
                </a:cubicBezTo>
                <a:cubicBezTo>
                  <a:pt x="20446" y="33069"/>
                  <a:pt x="20446" y="33105"/>
                  <a:pt x="20428" y="33141"/>
                </a:cubicBezTo>
                <a:cubicBezTo>
                  <a:pt x="20428" y="33159"/>
                  <a:pt x="20428" y="33177"/>
                  <a:pt x="20428" y="33195"/>
                </a:cubicBezTo>
                <a:cubicBezTo>
                  <a:pt x="20428" y="33232"/>
                  <a:pt x="20428" y="33250"/>
                  <a:pt x="20428" y="33268"/>
                </a:cubicBezTo>
                <a:cubicBezTo>
                  <a:pt x="20428" y="33286"/>
                  <a:pt x="20446" y="33286"/>
                  <a:pt x="20464" y="33268"/>
                </a:cubicBezTo>
                <a:cubicBezTo>
                  <a:pt x="20464" y="33250"/>
                  <a:pt x="20482" y="33232"/>
                  <a:pt x="20482" y="33214"/>
                </a:cubicBezTo>
                <a:cubicBezTo>
                  <a:pt x="20501" y="33195"/>
                  <a:pt x="20501" y="33177"/>
                  <a:pt x="20519" y="33159"/>
                </a:cubicBezTo>
                <a:cubicBezTo>
                  <a:pt x="20519" y="33123"/>
                  <a:pt x="20537" y="33069"/>
                  <a:pt x="20537" y="33032"/>
                </a:cubicBezTo>
                <a:cubicBezTo>
                  <a:pt x="20555" y="32960"/>
                  <a:pt x="20573" y="32888"/>
                  <a:pt x="20573" y="32797"/>
                </a:cubicBezTo>
                <a:lnTo>
                  <a:pt x="20573" y="32688"/>
                </a:lnTo>
                <a:cubicBezTo>
                  <a:pt x="20609" y="32688"/>
                  <a:pt x="20645" y="32670"/>
                  <a:pt x="20664" y="32652"/>
                </a:cubicBezTo>
                <a:cubicBezTo>
                  <a:pt x="20682" y="32670"/>
                  <a:pt x="20718" y="32688"/>
                  <a:pt x="20736" y="32707"/>
                </a:cubicBezTo>
                <a:cubicBezTo>
                  <a:pt x="20772" y="32743"/>
                  <a:pt x="20808" y="32761"/>
                  <a:pt x="20863" y="32761"/>
                </a:cubicBezTo>
                <a:lnTo>
                  <a:pt x="20881" y="32761"/>
                </a:lnTo>
                <a:cubicBezTo>
                  <a:pt x="20881" y="32797"/>
                  <a:pt x="20899" y="32833"/>
                  <a:pt x="20899" y="32888"/>
                </a:cubicBezTo>
                <a:cubicBezTo>
                  <a:pt x="20917" y="32942"/>
                  <a:pt x="20917" y="33014"/>
                  <a:pt x="20899" y="33087"/>
                </a:cubicBezTo>
                <a:cubicBezTo>
                  <a:pt x="20899" y="33123"/>
                  <a:pt x="20881" y="33159"/>
                  <a:pt x="20881" y="33195"/>
                </a:cubicBezTo>
                <a:cubicBezTo>
                  <a:pt x="20881" y="33232"/>
                  <a:pt x="20845" y="33268"/>
                  <a:pt x="20881" y="33304"/>
                </a:cubicBezTo>
                <a:cubicBezTo>
                  <a:pt x="20881" y="33322"/>
                  <a:pt x="20899" y="33340"/>
                  <a:pt x="20917" y="33322"/>
                </a:cubicBezTo>
                <a:lnTo>
                  <a:pt x="20917" y="33322"/>
                </a:lnTo>
                <a:cubicBezTo>
                  <a:pt x="20953" y="33304"/>
                  <a:pt x="20971" y="33268"/>
                  <a:pt x="20971" y="33250"/>
                </a:cubicBezTo>
                <a:lnTo>
                  <a:pt x="20971" y="33232"/>
                </a:lnTo>
                <a:cubicBezTo>
                  <a:pt x="20990" y="33214"/>
                  <a:pt x="21008" y="33177"/>
                  <a:pt x="21026" y="33159"/>
                </a:cubicBezTo>
                <a:cubicBezTo>
                  <a:pt x="21044" y="33105"/>
                  <a:pt x="21062" y="33051"/>
                  <a:pt x="21080" y="32996"/>
                </a:cubicBezTo>
                <a:cubicBezTo>
                  <a:pt x="21080" y="32960"/>
                  <a:pt x="21098" y="32942"/>
                  <a:pt x="21098" y="32906"/>
                </a:cubicBezTo>
                <a:cubicBezTo>
                  <a:pt x="21098" y="32888"/>
                  <a:pt x="21098" y="32870"/>
                  <a:pt x="21098" y="32833"/>
                </a:cubicBezTo>
                <a:cubicBezTo>
                  <a:pt x="21098" y="32833"/>
                  <a:pt x="21116" y="32815"/>
                  <a:pt x="21134" y="32815"/>
                </a:cubicBezTo>
                <a:cubicBezTo>
                  <a:pt x="21134" y="32797"/>
                  <a:pt x="21134" y="32797"/>
                  <a:pt x="21134" y="32779"/>
                </a:cubicBezTo>
                <a:lnTo>
                  <a:pt x="21134" y="32779"/>
                </a:lnTo>
                <a:cubicBezTo>
                  <a:pt x="21153" y="32725"/>
                  <a:pt x="21171" y="32670"/>
                  <a:pt x="21153" y="32616"/>
                </a:cubicBezTo>
                <a:cubicBezTo>
                  <a:pt x="21153" y="32598"/>
                  <a:pt x="21134" y="32562"/>
                  <a:pt x="21134" y="32544"/>
                </a:cubicBezTo>
                <a:cubicBezTo>
                  <a:pt x="21116" y="32525"/>
                  <a:pt x="21116" y="32489"/>
                  <a:pt x="21116" y="32471"/>
                </a:cubicBezTo>
                <a:cubicBezTo>
                  <a:pt x="21116" y="32453"/>
                  <a:pt x="21116" y="32435"/>
                  <a:pt x="21134" y="32417"/>
                </a:cubicBezTo>
                <a:cubicBezTo>
                  <a:pt x="21153" y="32381"/>
                  <a:pt x="21153" y="32362"/>
                  <a:pt x="21171" y="32326"/>
                </a:cubicBezTo>
                <a:cubicBezTo>
                  <a:pt x="21171" y="32290"/>
                  <a:pt x="21171" y="32236"/>
                  <a:pt x="21171" y="32181"/>
                </a:cubicBezTo>
                <a:cubicBezTo>
                  <a:pt x="21134" y="32073"/>
                  <a:pt x="21080" y="31982"/>
                  <a:pt x="21008" y="31910"/>
                </a:cubicBezTo>
                <a:cubicBezTo>
                  <a:pt x="20917" y="31837"/>
                  <a:pt x="20827" y="31783"/>
                  <a:pt x="20754" y="31710"/>
                </a:cubicBezTo>
                <a:cubicBezTo>
                  <a:pt x="20718" y="31674"/>
                  <a:pt x="20664" y="31620"/>
                  <a:pt x="20645" y="31584"/>
                </a:cubicBezTo>
                <a:cubicBezTo>
                  <a:pt x="20609" y="31529"/>
                  <a:pt x="20591" y="31493"/>
                  <a:pt x="20555" y="31439"/>
                </a:cubicBezTo>
                <a:cubicBezTo>
                  <a:pt x="20501" y="31348"/>
                  <a:pt x="20446" y="31258"/>
                  <a:pt x="20392" y="31167"/>
                </a:cubicBezTo>
                <a:cubicBezTo>
                  <a:pt x="20265" y="30950"/>
                  <a:pt x="20156" y="30751"/>
                  <a:pt x="20030" y="30533"/>
                </a:cubicBezTo>
                <a:cubicBezTo>
                  <a:pt x="19957" y="30425"/>
                  <a:pt x="19885" y="30298"/>
                  <a:pt x="19812" y="30171"/>
                </a:cubicBezTo>
                <a:cubicBezTo>
                  <a:pt x="19776" y="30117"/>
                  <a:pt x="19740" y="30063"/>
                  <a:pt x="19722" y="30008"/>
                </a:cubicBezTo>
                <a:lnTo>
                  <a:pt x="19722" y="29990"/>
                </a:lnTo>
                <a:cubicBezTo>
                  <a:pt x="19704" y="29936"/>
                  <a:pt x="19686" y="29863"/>
                  <a:pt x="19686" y="29791"/>
                </a:cubicBezTo>
                <a:cubicBezTo>
                  <a:pt x="19686" y="29682"/>
                  <a:pt x="19704" y="29592"/>
                  <a:pt x="19722" y="29483"/>
                </a:cubicBezTo>
                <a:cubicBezTo>
                  <a:pt x="19794" y="29284"/>
                  <a:pt x="19885" y="29085"/>
                  <a:pt x="19994" y="28904"/>
                </a:cubicBezTo>
                <a:cubicBezTo>
                  <a:pt x="20102" y="28704"/>
                  <a:pt x="20211" y="28523"/>
                  <a:pt x="20319" y="28342"/>
                </a:cubicBezTo>
                <a:cubicBezTo>
                  <a:pt x="20374" y="28252"/>
                  <a:pt x="20428" y="28143"/>
                  <a:pt x="20482" y="28052"/>
                </a:cubicBezTo>
                <a:cubicBezTo>
                  <a:pt x="20537" y="27962"/>
                  <a:pt x="20591" y="27871"/>
                  <a:pt x="20627" y="27763"/>
                </a:cubicBezTo>
                <a:cubicBezTo>
                  <a:pt x="20645" y="27654"/>
                  <a:pt x="20645" y="27527"/>
                  <a:pt x="20627" y="27419"/>
                </a:cubicBezTo>
                <a:cubicBezTo>
                  <a:pt x="20609" y="27310"/>
                  <a:pt x="20573" y="27201"/>
                  <a:pt x="20555" y="27093"/>
                </a:cubicBezTo>
                <a:cubicBezTo>
                  <a:pt x="20591" y="27020"/>
                  <a:pt x="20627" y="26930"/>
                  <a:pt x="20645" y="26821"/>
                </a:cubicBezTo>
                <a:cubicBezTo>
                  <a:pt x="20664" y="26712"/>
                  <a:pt x="20664" y="26567"/>
                  <a:pt x="20645" y="26441"/>
                </a:cubicBezTo>
                <a:cubicBezTo>
                  <a:pt x="20609" y="26332"/>
                  <a:pt x="20555" y="26223"/>
                  <a:pt x="20501" y="26115"/>
                </a:cubicBezTo>
                <a:cubicBezTo>
                  <a:pt x="20446" y="26006"/>
                  <a:pt x="20392" y="25934"/>
                  <a:pt x="20338" y="25861"/>
                </a:cubicBezTo>
                <a:cubicBezTo>
                  <a:pt x="20301" y="25825"/>
                  <a:pt x="20283" y="25807"/>
                  <a:pt x="20247" y="25771"/>
                </a:cubicBezTo>
                <a:cubicBezTo>
                  <a:pt x="20193" y="25752"/>
                  <a:pt x="20156" y="25734"/>
                  <a:pt x="20102" y="25734"/>
                </a:cubicBezTo>
                <a:cubicBezTo>
                  <a:pt x="20048" y="25734"/>
                  <a:pt x="19994" y="25734"/>
                  <a:pt x="19939" y="25734"/>
                </a:cubicBezTo>
                <a:cubicBezTo>
                  <a:pt x="19849" y="25716"/>
                  <a:pt x="19794" y="25662"/>
                  <a:pt x="19740" y="25608"/>
                </a:cubicBezTo>
                <a:cubicBezTo>
                  <a:pt x="19668" y="25535"/>
                  <a:pt x="19595" y="25481"/>
                  <a:pt x="19505" y="25445"/>
                </a:cubicBezTo>
                <a:cubicBezTo>
                  <a:pt x="19450" y="25426"/>
                  <a:pt x="19378" y="25408"/>
                  <a:pt x="19305" y="25426"/>
                </a:cubicBezTo>
                <a:lnTo>
                  <a:pt x="19215" y="25426"/>
                </a:lnTo>
                <a:lnTo>
                  <a:pt x="19233" y="25408"/>
                </a:lnTo>
                <a:cubicBezTo>
                  <a:pt x="19287" y="25336"/>
                  <a:pt x="19287" y="25264"/>
                  <a:pt x="19287" y="25191"/>
                </a:cubicBezTo>
                <a:lnTo>
                  <a:pt x="19360" y="25191"/>
                </a:lnTo>
                <a:cubicBezTo>
                  <a:pt x="19450" y="25191"/>
                  <a:pt x="19523" y="25173"/>
                  <a:pt x="19595" y="25119"/>
                </a:cubicBezTo>
                <a:cubicBezTo>
                  <a:pt x="19649" y="25046"/>
                  <a:pt x="19722" y="24992"/>
                  <a:pt x="19776" y="24919"/>
                </a:cubicBezTo>
                <a:cubicBezTo>
                  <a:pt x="19831" y="24865"/>
                  <a:pt x="19867" y="24793"/>
                  <a:pt x="19885" y="24720"/>
                </a:cubicBezTo>
                <a:cubicBezTo>
                  <a:pt x="19921" y="24720"/>
                  <a:pt x="19957" y="24720"/>
                  <a:pt x="19994" y="24702"/>
                </a:cubicBezTo>
                <a:cubicBezTo>
                  <a:pt x="20030" y="24684"/>
                  <a:pt x="20084" y="24684"/>
                  <a:pt x="20120" y="24648"/>
                </a:cubicBezTo>
                <a:cubicBezTo>
                  <a:pt x="20175" y="24630"/>
                  <a:pt x="20229" y="24557"/>
                  <a:pt x="20247" y="24485"/>
                </a:cubicBezTo>
                <a:cubicBezTo>
                  <a:pt x="20283" y="24503"/>
                  <a:pt x="20319" y="24503"/>
                  <a:pt x="20356" y="24485"/>
                </a:cubicBezTo>
                <a:cubicBezTo>
                  <a:pt x="20410" y="24485"/>
                  <a:pt x="20464" y="24467"/>
                  <a:pt x="20519" y="24412"/>
                </a:cubicBezTo>
                <a:cubicBezTo>
                  <a:pt x="20573" y="24376"/>
                  <a:pt x="20609" y="24322"/>
                  <a:pt x="20627" y="24267"/>
                </a:cubicBezTo>
                <a:cubicBezTo>
                  <a:pt x="20645" y="24231"/>
                  <a:pt x="20645" y="24195"/>
                  <a:pt x="20664" y="24177"/>
                </a:cubicBezTo>
                <a:cubicBezTo>
                  <a:pt x="20664" y="24141"/>
                  <a:pt x="20664" y="24123"/>
                  <a:pt x="20664" y="24105"/>
                </a:cubicBezTo>
                <a:cubicBezTo>
                  <a:pt x="20700" y="24086"/>
                  <a:pt x="20736" y="24032"/>
                  <a:pt x="20754" y="23978"/>
                </a:cubicBezTo>
                <a:cubicBezTo>
                  <a:pt x="20754" y="23960"/>
                  <a:pt x="20754" y="23942"/>
                  <a:pt x="20754" y="23923"/>
                </a:cubicBezTo>
                <a:lnTo>
                  <a:pt x="20754" y="23923"/>
                </a:lnTo>
                <a:cubicBezTo>
                  <a:pt x="20790" y="23923"/>
                  <a:pt x="20827" y="23905"/>
                  <a:pt x="20863" y="23905"/>
                </a:cubicBezTo>
                <a:cubicBezTo>
                  <a:pt x="20899" y="23887"/>
                  <a:pt x="20917" y="23887"/>
                  <a:pt x="20935" y="23869"/>
                </a:cubicBezTo>
                <a:cubicBezTo>
                  <a:pt x="20953" y="23869"/>
                  <a:pt x="20953" y="23851"/>
                  <a:pt x="20971" y="23833"/>
                </a:cubicBezTo>
                <a:lnTo>
                  <a:pt x="20971" y="23833"/>
                </a:lnTo>
                <a:lnTo>
                  <a:pt x="21008" y="23833"/>
                </a:lnTo>
                <a:cubicBezTo>
                  <a:pt x="21026" y="23833"/>
                  <a:pt x="21044" y="23833"/>
                  <a:pt x="21062" y="23815"/>
                </a:cubicBezTo>
                <a:cubicBezTo>
                  <a:pt x="21080" y="23797"/>
                  <a:pt x="21098" y="23797"/>
                  <a:pt x="21098" y="23779"/>
                </a:cubicBezTo>
                <a:cubicBezTo>
                  <a:pt x="21134" y="23797"/>
                  <a:pt x="21171" y="23833"/>
                  <a:pt x="21207" y="23869"/>
                </a:cubicBezTo>
                <a:cubicBezTo>
                  <a:pt x="21243" y="23942"/>
                  <a:pt x="21279" y="23978"/>
                  <a:pt x="21334" y="24014"/>
                </a:cubicBezTo>
                <a:cubicBezTo>
                  <a:pt x="21442" y="24086"/>
                  <a:pt x="21569" y="24086"/>
                  <a:pt x="21660" y="24177"/>
                </a:cubicBezTo>
                <a:cubicBezTo>
                  <a:pt x="21678" y="24177"/>
                  <a:pt x="21678" y="24177"/>
                  <a:pt x="21696" y="24177"/>
                </a:cubicBezTo>
                <a:cubicBezTo>
                  <a:pt x="21750" y="24249"/>
                  <a:pt x="21804" y="24304"/>
                  <a:pt x="21877" y="24376"/>
                </a:cubicBezTo>
                <a:lnTo>
                  <a:pt x="22004" y="24503"/>
                </a:lnTo>
                <a:cubicBezTo>
                  <a:pt x="22040" y="24557"/>
                  <a:pt x="22076" y="24593"/>
                  <a:pt x="22130" y="24630"/>
                </a:cubicBezTo>
                <a:cubicBezTo>
                  <a:pt x="22167" y="24666"/>
                  <a:pt x="22221" y="24684"/>
                  <a:pt x="22257" y="24702"/>
                </a:cubicBezTo>
                <a:cubicBezTo>
                  <a:pt x="22312" y="24720"/>
                  <a:pt x="22330" y="24756"/>
                  <a:pt x="22348" y="24793"/>
                </a:cubicBezTo>
                <a:cubicBezTo>
                  <a:pt x="22366" y="24883"/>
                  <a:pt x="22402" y="24974"/>
                  <a:pt x="22438" y="25046"/>
                </a:cubicBezTo>
                <a:cubicBezTo>
                  <a:pt x="22511" y="25119"/>
                  <a:pt x="22583" y="25173"/>
                  <a:pt x="22692" y="25227"/>
                </a:cubicBezTo>
                <a:cubicBezTo>
                  <a:pt x="22782" y="25264"/>
                  <a:pt x="22891" y="25300"/>
                  <a:pt x="23000" y="25354"/>
                </a:cubicBezTo>
                <a:cubicBezTo>
                  <a:pt x="23090" y="25372"/>
                  <a:pt x="23181" y="25408"/>
                  <a:pt x="23271" y="25463"/>
                </a:cubicBezTo>
                <a:cubicBezTo>
                  <a:pt x="23362" y="25517"/>
                  <a:pt x="23416" y="25608"/>
                  <a:pt x="23471" y="25698"/>
                </a:cubicBezTo>
                <a:cubicBezTo>
                  <a:pt x="23525" y="25789"/>
                  <a:pt x="23615" y="25879"/>
                  <a:pt x="23706" y="25952"/>
                </a:cubicBezTo>
                <a:cubicBezTo>
                  <a:pt x="23760" y="25970"/>
                  <a:pt x="23815" y="25988"/>
                  <a:pt x="23869" y="26006"/>
                </a:cubicBezTo>
                <a:cubicBezTo>
                  <a:pt x="23905" y="26006"/>
                  <a:pt x="23959" y="26024"/>
                  <a:pt x="23978" y="26060"/>
                </a:cubicBezTo>
                <a:cubicBezTo>
                  <a:pt x="23978" y="26078"/>
                  <a:pt x="23996" y="26078"/>
                  <a:pt x="23996" y="26078"/>
                </a:cubicBezTo>
                <a:cubicBezTo>
                  <a:pt x="24032" y="26169"/>
                  <a:pt x="24086" y="26260"/>
                  <a:pt x="24122" y="26350"/>
                </a:cubicBezTo>
                <a:cubicBezTo>
                  <a:pt x="24141" y="26404"/>
                  <a:pt x="24177" y="26441"/>
                  <a:pt x="24213" y="26477"/>
                </a:cubicBezTo>
                <a:cubicBezTo>
                  <a:pt x="24267" y="26495"/>
                  <a:pt x="24322" y="26477"/>
                  <a:pt x="24358" y="26495"/>
                </a:cubicBezTo>
                <a:cubicBezTo>
                  <a:pt x="24412" y="26513"/>
                  <a:pt x="24412" y="26567"/>
                  <a:pt x="24430" y="26604"/>
                </a:cubicBezTo>
                <a:cubicBezTo>
                  <a:pt x="24467" y="26640"/>
                  <a:pt x="24485" y="26676"/>
                  <a:pt x="24539" y="26694"/>
                </a:cubicBezTo>
                <a:cubicBezTo>
                  <a:pt x="24575" y="26730"/>
                  <a:pt x="24630" y="26748"/>
                  <a:pt x="24684" y="26748"/>
                </a:cubicBezTo>
                <a:cubicBezTo>
                  <a:pt x="24720" y="26767"/>
                  <a:pt x="24738" y="26767"/>
                  <a:pt x="24774" y="26767"/>
                </a:cubicBezTo>
                <a:cubicBezTo>
                  <a:pt x="24811" y="26767"/>
                  <a:pt x="24847" y="26767"/>
                  <a:pt x="24883" y="26767"/>
                </a:cubicBezTo>
                <a:cubicBezTo>
                  <a:pt x="24919" y="26767"/>
                  <a:pt x="24937" y="26730"/>
                  <a:pt x="24937" y="26694"/>
                </a:cubicBezTo>
                <a:cubicBezTo>
                  <a:pt x="24937" y="26658"/>
                  <a:pt x="24919" y="26622"/>
                  <a:pt x="24883" y="26586"/>
                </a:cubicBezTo>
                <a:cubicBezTo>
                  <a:pt x="24847" y="26567"/>
                  <a:pt x="24811" y="26549"/>
                  <a:pt x="24774" y="26531"/>
                </a:cubicBezTo>
                <a:cubicBezTo>
                  <a:pt x="24738" y="26495"/>
                  <a:pt x="24774" y="26513"/>
                  <a:pt x="24774" y="26495"/>
                </a:cubicBezTo>
                <a:cubicBezTo>
                  <a:pt x="24774" y="26477"/>
                  <a:pt x="24774" y="26441"/>
                  <a:pt x="24774" y="26423"/>
                </a:cubicBezTo>
                <a:cubicBezTo>
                  <a:pt x="24774" y="26386"/>
                  <a:pt x="24738" y="26350"/>
                  <a:pt x="24720" y="26332"/>
                </a:cubicBezTo>
                <a:cubicBezTo>
                  <a:pt x="24702" y="26314"/>
                  <a:pt x="24666" y="26296"/>
                  <a:pt x="24648" y="26278"/>
                </a:cubicBezTo>
                <a:cubicBezTo>
                  <a:pt x="24648" y="26260"/>
                  <a:pt x="24684" y="26241"/>
                  <a:pt x="24702" y="26223"/>
                </a:cubicBezTo>
                <a:cubicBezTo>
                  <a:pt x="24811" y="26205"/>
                  <a:pt x="24919" y="26205"/>
                  <a:pt x="25010" y="26223"/>
                </a:cubicBezTo>
                <a:cubicBezTo>
                  <a:pt x="25064" y="26260"/>
                  <a:pt x="25137" y="26260"/>
                  <a:pt x="25191" y="26223"/>
                </a:cubicBezTo>
                <a:cubicBezTo>
                  <a:pt x="25209" y="26223"/>
                  <a:pt x="25227" y="26205"/>
                  <a:pt x="25245" y="26187"/>
                </a:cubicBezTo>
                <a:cubicBezTo>
                  <a:pt x="25263" y="26169"/>
                  <a:pt x="25281" y="26151"/>
                  <a:pt x="25300" y="26169"/>
                </a:cubicBezTo>
                <a:cubicBezTo>
                  <a:pt x="25300" y="26169"/>
                  <a:pt x="25318" y="26169"/>
                  <a:pt x="25336" y="26169"/>
                </a:cubicBezTo>
                <a:cubicBezTo>
                  <a:pt x="25372" y="26169"/>
                  <a:pt x="25426" y="26205"/>
                  <a:pt x="25444" y="26260"/>
                </a:cubicBezTo>
                <a:cubicBezTo>
                  <a:pt x="25463" y="26296"/>
                  <a:pt x="25481" y="26350"/>
                  <a:pt x="25499" y="26386"/>
                </a:cubicBezTo>
                <a:cubicBezTo>
                  <a:pt x="25499" y="26441"/>
                  <a:pt x="25517" y="26477"/>
                  <a:pt x="25535" y="26513"/>
                </a:cubicBezTo>
                <a:cubicBezTo>
                  <a:pt x="25553" y="26549"/>
                  <a:pt x="25607" y="26567"/>
                  <a:pt x="25626" y="26604"/>
                </a:cubicBezTo>
                <a:cubicBezTo>
                  <a:pt x="25644" y="26640"/>
                  <a:pt x="25644" y="26676"/>
                  <a:pt x="25626" y="26712"/>
                </a:cubicBezTo>
                <a:cubicBezTo>
                  <a:pt x="25607" y="26767"/>
                  <a:pt x="25589" y="26803"/>
                  <a:pt x="25553" y="26857"/>
                </a:cubicBezTo>
                <a:cubicBezTo>
                  <a:pt x="25535" y="26893"/>
                  <a:pt x="25517" y="26948"/>
                  <a:pt x="25481" y="27002"/>
                </a:cubicBezTo>
                <a:cubicBezTo>
                  <a:pt x="25463" y="27002"/>
                  <a:pt x="25463" y="27038"/>
                  <a:pt x="25481" y="27056"/>
                </a:cubicBezTo>
                <a:cubicBezTo>
                  <a:pt x="25499" y="27074"/>
                  <a:pt x="25535" y="27074"/>
                  <a:pt x="25553" y="27056"/>
                </a:cubicBezTo>
                <a:lnTo>
                  <a:pt x="25571" y="27038"/>
                </a:lnTo>
                <a:cubicBezTo>
                  <a:pt x="25662" y="26966"/>
                  <a:pt x="25716" y="26875"/>
                  <a:pt x="25770" y="26767"/>
                </a:cubicBezTo>
                <a:cubicBezTo>
                  <a:pt x="25770" y="26712"/>
                  <a:pt x="25789" y="26640"/>
                  <a:pt x="25807" y="26586"/>
                </a:cubicBezTo>
                <a:cubicBezTo>
                  <a:pt x="25807" y="26549"/>
                  <a:pt x="25807" y="26513"/>
                  <a:pt x="25825" y="26477"/>
                </a:cubicBezTo>
                <a:lnTo>
                  <a:pt x="25825" y="26441"/>
                </a:lnTo>
                <a:lnTo>
                  <a:pt x="25825" y="26459"/>
                </a:lnTo>
                <a:cubicBezTo>
                  <a:pt x="25843" y="26495"/>
                  <a:pt x="25843" y="26513"/>
                  <a:pt x="25861" y="26549"/>
                </a:cubicBezTo>
                <a:cubicBezTo>
                  <a:pt x="25861" y="26622"/>
                  <a:pt x="25915" y="26694"/>
                  <a:pt x="25970" y="26748"/>
                </a:cubicBezTo>
                <a:cubicBezTo>
                  <a:pt x="25988" y="26767"/>
                  <a:pt x="26006" y="26767"/>
                  <a:pt x="26024" y="26785"/>
                </a:cubicBezTo>
                <a:lnTo>
                  <a:pt x="26042" y="26785"/>
                </a:lnTo>
                <a:lnTo>
                  <a:pt x="26042" y="26785"/>
                </a:lnTo>
                <a:cubicBezTo>
                  <a:pt x="26060" y="26821"/>
                  <a:pt x="26078" y="26857"/>
                  <a:pt x="26078" y="26893"/>
                </a:cubicBezTo>
                <a:cubicBezTo>
                  <a:pt x="26096" y="26984"/>
                  <a:pt x="26115" y="27056"/>
                  <a:pt x="26115" y="27147"/>
                </a:cubicBezTo>
                <a:lnTo>
                  <a:pt x="26115" y="27165"/>
                </a:lnTo>
                <a:cubicBezTo>
                  <a:pt x="26115" y="27201"/>
                  <a:pt x="26187" y="27201"/>
                  <a:pt x="26187" y="27165"/>
                </a:cubicBezTo>
                <a:lnTo>
                  <a:pt x="26187" y="27165"/>
                </a:lnTo>
                <a:cubicBezTo>
                  <a:pt x="26223" y="27074"/>
                  <a:pt x="26241" y="26984"/>
                  <a:pt x="26223" y="26893"/>
                </a:cubicBezTo>
                <a:lnTo>
                  <a:pt x="26223" y="26875"/>
                </a:lnTo>
                <a:cubicBezTo>
                  <a:pt x="26241" y="26875"/>
                  <a:pt x="26241" y="26875"/>
                  <a:pt x="26259" y="26875"/>
                </a:cubicBezTo>
                <a:cubicBezTo>
                  <a:pt x="26259" y="26857"/>
                  <a:pt x="26259" y="26839"/>
                  <a:pt x="26278" y="26821"/>
                </a:cubicBezTo>
                <a:cubicBezTo>
                  <a:pt x="26278" y="26803"/>
                  <a:pt x="26278" y="26785"/>
                  <a:pt x="26278" y="26767"/>
                </a:cubicBezTo>
                <a:lnTo>
                  <a:pt x="26296" y="26676"/>
                </a:lnTo>
                <a:cubicBezTo>
                  <a:pt x="26296" y="26622"/>
                  <a:pt x="26296" y="26567"/>
                  <a:pt x="26296" y="26513"/>
                </a:cubicBezTo>
                <a:cubicBezTo>
                  <a:pt x="26296" y="26441"/>
                  <a:pt x="26278" y="26386"/>
                  <a:pt x="26241" y="26350"/>
                </a:cubicBezTo>
                <a:cubicBezTo>
                  <a:pt x="26241" y="26314"/>
                  <a:pt x="26223" y="26296"/>
                  <a:pt x="26223" y="26278"/>
                </a:cubicBezTo>
                <a:cubicBezTo>
                  <a:pt x="26223" y="26260"/>
                  <a:pt x="26223" y="26241"/>
                  <a:pt x="26205" y="26205"/>
                </a:cubicBezTo>
                <a:cubicBezTo>
                  <a:pt x="26187" y="26169"/>
                  <a:pt x="26169" y="26133"/>
                  <a:pt x="26151" y="26097"/>
                </a:cubicBezTo>
                <a:cubicBezTo>
                  <a:pt x="26133" y="26078"/>
                  <a:pt x="26115" y="26060"/>
                  <a:pt x="26115" y="26042"/>
                </a:cubicBezTo>
                <a:cubicBezTo>
                  <a:pt x="26096" y="26024"/>
                  <a:pt x="26078" y="26006"/>
                  <a:pt x="26042" y="25988"/>
                </a:cubicBezTo>
                <a:cubicBezTo>
                  <a:pt x="26006" y="25970"/>
                  <a:pt x="25970" y="25952"/>
                  <a:pt x="25933" y="25934"/>
                </a:cubicBezTo>
                <a:lnTo>
                  <a:pt x="25879" y="25879"/>
                </a:lnTo>
                <a:lnTo>
                  <a:pt x="25861" y="25879"/>
                </a:lnTo>
                <a:cubicBezTo>
                  <a:pt x="25861" y="25843"/>
                  <a:pt x="25843" y="25807"/>
                  <a:pt x="25825" y="25771"/>
                </a:cubicBezTo>
                <a:cubicBezTo>
                  <a:pt x="25807" y="25734"/>
                  <a:pt x="25789" y="25680"/>
                  <a:pt x="25752" y="25644"/>
                </a:cubicBezTo>
                <a:cubicBezTo>
                  <a:pt x="25698" y="25571"/>
                  <a:pt x="25644" y="25517"/>
                  <a:pt x="25571" y="25463"/>
                </a:cubicBezTo>
                <a:cubicBezTo>
                  <a:pt x="25481" y="25408"/>
                  <a:pt x="25390" y="25390"/>
                  <a:pt x="25281" y="25390"/>
                </a:cubicBezTo>
                <a:cubicBezTo>
                  <a:pt x="25227" y="25390"/>
                  <a:pt x="25173" y="25390"/>
                  <a:pt x="25119" y="25390"/>
                </a:cubicBezTo>
                <a:cubicBezTo>
                  <a:pt x="25100" y="25390"/>
                  <a:pt x="25082" y="25390"/>
                  <a:pt x="25064" y="25390"/>
                </a:cubicBezTo>
                <a:lnTo>
                  <a:pt x="25064" y="25390"/>
                </a:lnTo>
                <a:cubicBezTo>
                  <a:pt x="25028" y="25354"/>
                  <a:pt x="24992" y="25336"/>
                  <a:pt x="24937" y="25318"/>
                </a:cubicBezTo>
                <a:cubicBezTo>
                  <a:pt x="24883" y="25300"/>
                  <a:pt x="24829" y="25282"/>
                  <a:pt x="24793" y="25264"/>
                </a:cubicBezTo>
                <a:cubicBezTo>
                  <a:pt x="24684" y="25245"/>
                  <a:pt x="24575" y="25264"/>
                  <a:pt x="24485" y="25318"/>
                </a:cubicBezTo>
                <a:cubicBezTo>
                  <a:pt x="24430" y="25318"/>
                  <a:pt x="24394" y="25336"/>
                  <a:pt x="24340" y="25336"/>
                </a:cubicBezTo>
                <a:cubicBezTo>
                  <a:pt x="24322" y="25336"/>
                  <a:pt x="24285" y="25336"/>
                  <a:pt x="24267" y="25336"/>
                </a:cubicBezTo>
                <a:lnTo>
                  <a:pt x="24195" y="25300"/>
                </a:lnTo>
                <a:cubicBezTo>
                  <a:pt x="24104" y="25245"/>
                  <a:pt x="24014" y="25191"/>
                  <a:pt x="23941" y="25155"/>
                </a:cubicBezTo>
                <a:cubicBezTo>
                  <a:pt x="23905" y="25137"/>
                  <a:pt x="23887" y="25119"/>
                  <a:pt x="23869" y="25101"/>
                </a:cubicBezTo>
                <a:cubicBezTo>
                  <a:pt x="23778" y="24992"/>
                  <a:pt x="23706" y="24883"/>
                  <a:pt x="23652" y="24775"/>
                </a:cubicBezTo>
                <a:cubicBezTo>
                  <a:pt x="23597" y="24630"/>
                  <a:pt x="23543" y="24503"/>
                  <a:pt x="23471" y="24358"/>
                </a:cubicBezTo>
                <a:cubicBezTo>
                  <a:pt x="23416" y="24304"/>
                  <a:pt x="23380" y="24231"/>
                  <a:pt x="23344" y="24177"/>
                </a:cubicBezTo>
                <a:cubicBezTo>
                  <a:pt x="23271" y="24105"/>
                  <a:pt x="23217" y="24050"/>
                  <a:pt x="23145" y="23996"/>
                </a:cubicBezTo>
                <a:cubicBezTo>
                  <a:pt x="23054" y="23960"/>
                  <a:pt x="22982" y="23887"/>
                  <a:pt x="22909" y="23833"/>
                </a:cubicBezTo>
                <a:cubicBezTo>
                  <a:pt x="22873" y="23779"/>
                  <a:pt x="22855" y="23742"/>
                  <a:pt x="22819" y="23706"/>
                </a:cubicBezTo>
                <a:cubicBezTo>
                  <a:pt x="22800" y="23670"/>
                  <a:pt x="22764" y="23634"/>
                  <a:pt x="22728" y="23616"/>
                </a:cubicBezTo>
                <a:cubicBezTo>
                  <a:pt x="22638" y="23561"/>
                  <a:pt x="22565" y="23489"/>
                  <a:pt x="22493" y="23398"/>
                </a:cubicBezTo>
                <a:cubicBezTo>
                  <a:pt x="22475" y="23380"/>
                  <a:pt x="22456" y="23344"/>
                  <a:pt x="22438" y="23308"/>
                </a:cubicBezTo>
                <a:cubicBezTo>
                  <a:pt x="22475" y="23290"/>
                  <a:pt x="22529" y="23290"/>
                  <a:pt x="22529" y="23308"/>
                </a:cubicBezTo>
                <a:cubicBezTo>
                  <a:pt x="22529" y="23344"/>
                  <a:pt x="22547" y="23362"/>
                  <a:pt x="22583" y="23344"/>
                </a:cubicBezTo>
                <a:cubicBezTo>
                  <a:pt x="22638" y="23326"/>
                  <a:pt x="22674" y="23271"/>
                  <a:pt x="22710" y="23253"/>
                </a:cubicBezTo>
                <a:cubicBezTo>
                  <a:pt x="22728" y="23235"/>
                  <a:pt x="22764" y="23235"/>
                  <a:pt x="22782" y="23253"/>
                </a:cubicBezTo>
                <a:cubicBezTo>
                  <a:pt x="22819" y="23253"/>
                  <a:pt x="22855" y="23253"/>
                  <a:pt x="22891" y="23253"/>
                </a:cubicBezTo>
                <a:cubicBezTo>
                  <a:pt x="22963" y="23235"/>
                  <a:pt x="23000" y="23199"/>
                  <a:pt x="23072" y="23163"/>
                </a:cubicBezTo>
                <a:cubicBezTo>
                  <a:pt x="23108" y="23145"/>
                  <a:pt x="23163" y="23145"/>
                  <a:pt x="23217" y="23163"/>
                </a:cubicBezTo>
                <a:cubicBezTo>
                  <a:pt x="23235" y="23181"/>
                  <a:pt x="23271" y="23181"/>
                  <a:pt x="23289" y="23163"/>
                </a:cubicBezTo>
                <a:cubicBezTo>
                  <a:pt x="23380" y="23090"/>
                  <a:pt x="23452" y="23018"/>
                  <a:pt x="23543" y="22946"/>
                </a:cubicBezTo>
                <a:lnTo>
                  <a:pt x="23652" y="22855"/>
                </a:lnTo>
                <a:cubicBezTo>
                  <a:pt x="23670" y="22837"/>
                  <a:pt x="23742" y="22801"/>
                  <a:pt x="23742" y="22837"/>
                </a:cubicBezTo>
                <a:cubicBezTo>
                  <a:pt x="23760" y="22891"/>
                  <a:pt x="23797" y="22891"/>
                  <a:pt x="23815" y="22855"/>
                </a:cubicBezTo>
                <a:cubicBezTo>
                  <a:pt x="23815" y="22855"/>
                  <a:pt x="23815" y="22855"/>
                  <a:pt x="23815" y="22837"/>
                </a:cubicBezTo>
                <a:cubicBezTo>
                  <a:pt x="23833" y="22819"/>
                  <a:pt x="23851" y="22783"/>
                  <a:pt x="23887" y="22746"/>
                </a:cubicBezTo>
                <a:cubicBezTo>
                  <a:pt x="23923" y="22764"/>
                  <a:pt x="23959" y="22783"/>
                  <a:pt x="23996" y="22801"/>
                </a:cubicBezTo>
                <a:cubicBezTo>
                  <a:pt x="24068" y="22819"/>
                  <a:pt x="24159" y="22855"/>
                  <a:pt x="24231" y="22891"/>
                </a:cubicBezTo>
                <a:cubicBezTo>
                  <a:pt x="24285" y="22964"/>
                  <a:pt x="24358" y="23018"/>
                  <a:pt x="24412" y="23090"/>
                </a:cubicBezTo>
                <a:cubicBezTo>
                  <a:pt x="24539" y="23199"/>
                  <a:pt x="24648" y="23344"/>
                  <a:pt x="24738" y="23489"/>
                </a:cubicBezTo>
                <a:cubicBezTo>
                  <a:pt x="24774" y="23579"/>
                  <a:pt x="24829" y="23670"/>
                  <a:pt x="24847" y="23760"/>
                </a:cubicBezTo>
                <a:lnTo>
                  <a:pt x="24919" y="23905"/>
                </a:lnTo>
                <a:cubicBezTo>
                  <a:pt x="24919" y="23942"/>
                  <a:pt x="24937" y="23960"/>
                  <a:pt x="24956" y="23996"/>
                </a:cubicBezTo>
                <a:lnTo>
                  <a:pt x="24956" y="23996"/>
                </a:lnTo>
                <a:cubicBezTo>
                  <a:pt x="24956" y="24014"/>
                  <a:pt x="24937" y="24050"/>
                  <a:pt x="24937" y="24068"/>
                </a:cubicBezTo>
                <a:cubicBezTo>
                  <a:pt x="24919" y="24105"/>
                  <a:pt x="24901" y="24123"/>
                  <a:pt x="24901" y="24159"/>
                </a:cubicBezTo>
                <a:cubicBezTo>
                  <a:pt x="24883" y="24231"/>
                  <a:pt x="24901" y="24304"/>
                  <a:pt x="24937" y="24358"/>
                </a:cubicBezTo>
                <a:cubicBezTo>
                  <a:pt x="24956" y="24394"/>
                  <a:pt x="25010" y="24412"/>
                  <a:pt x="25046" y="24376"/>
                </a:cubicBezTo>
                <a:lnTo>
                  <a:pt x="25119" y="24249"/>
                </a:lnTo>
                <a:cubicBezTo>
                  <a:pt x="25137" y="24231"/>
                  <a:pt x="25155" y="24213"/>
                  <a:pt x="25173" y="24195"/>
                </a:cubicBezTo>
                <a:lnTo>
                  <a:pt x="25191" y="24195"/>
                </a:lnTo>
                <a:lnTo>
                  <a:pt x="25191" y="24195"/>
                </a:lnTo>
                <a:cubicBezTo>
                  <a:pt x="25227" y="24249"/>
                  <a:pt x="25281" y="24286"/>
                  <a:pt x="25354" y="24286"/>
                </a:cubicBezTo>
                <a:cubicBezTo>
                  <a:pt x="25444" y="24304"/>
                  <a:pt x="25535" y="24304"/>
                  <a:pt x="25626" y="24304"/>
                </a:cubicBezTo>
                <a:cubicBezTo>
                  <a:pt x="25716" y="24304"/>
                  <a:pt x="25825" y="24304"/>
                  <a:pt x="25861" y="24195"/>
                </a:cubicBezTo>
                <a:cubicBezTo>
                  <a:pt x="25879" y="24159"/>
                  <a:pt x="25861" y="24105"/>
                  <a:pt x="25843" y="24086"/>
                </a:cubicBezTo>
                <a:cubicBezTo>
                  <a:pt x="25843" y="24068"/>
                  <a:pt x="25825" y="24050"/>
                  <a:pt x="25825" y="24050"/>
                </a:cubicBezTo>
                <a:cubicBezTo>
                  <a:pt x="25825" y="24032"/>
                  <a:pt x="25825" y="23996"/>
                  <a:pt x="25843" y="23996"/>
                </a:cubicBezTo>
                <a:cubicBezTo>
                  <a:pt x="25843" y="23960"/>
                  <a:pt x="25843" y="23923"/>
                  <a:pt x="25807" y="23905"/>
                </a:cubicBezTo>
                <a:lnTo>
                  <a:pt x="25807" y="23905"/>
                </a:lnTo>
                <a:cubicBezTo>
                  <a:pt x="25807" y="23905"/>
                  <a:pt x="25807" y="23905"/>
                  <a:pt x="25807" y="23887"/>
                </a:cubicBezTo>
                <a:cubicBezTo>
                  <a:pt x="25825" y="23869"/>
                  <a:pt x="25807" y="23833"/>
                  <a:pt x="25789" y="23815"/>
                </a:cubicBezTo>
                <a:cubicBezTo>
                  <a:pt x="25770" y="23815"/>
                  <a:pt x="25752" y="23815"/>
                  <a:pt x="25752" y="23797"/>
                </a:cubicBezTo>
                <a:lnTo>
                  <a:pt x="25752" y="23797"/>
                </a:lnTo>
                <a:cubicBezTo>
                  <a:pt x="25752" y="23797"/>
                  <a:pt x="25752" y="23797"/>
                  <a:pt x="25752" y="23779"/>
                </a:cubicBezTo>
                <a:cubicBezTo>
                  <a:pt x="25752" y="23760"/>
                  <a:pt x="25770" y="23742"/>
                  <a:pt x="25789" y="23724"/>
                </a:cubicBezTo>
                <a:cubicBezTo>
                  <a:pt x="25789" y="23688"/>
                  <a:pt x="25770" y="23634"/>
                  <a:pt x="25734" y="23634"/>
                </a:cubicBezTo>
                <a:cubicBezTo>
                  <a:pt x="25752" y="23616"/>
                  <a:pt x="25752" y="23579"/>
                  <a:pt x="25770" y="23543"/>
                </a:cubicBezTo>
                <a:cubicBezTo>
                  <a:pt x="25770" y="23525"/>
                  <a:pt x="25752" y="23489"/>
                  <a:pt x="25734" y="23489"/>
                </a:cubicBezTo>
                <a:cubicBezTo>
                  <a:pt x="25734" y="23471"/>
                  <a:pt x="25734" y="23471"/>
                  <a:pt x="25734" y="23453"/>
                </a:cubicBezTo>
                <a:cubicBezTo>
                  <a:pt x="25716" y="23434"/>
                  <a:pt x="25698" y="23416"/>
                  <a:pt x="25680" y="23416"/>
                </a:cubicBezTo>
                <a:cubicBezTo>
                  <a:pt x="25680" y="23398"/>
                  <a:pt x="25680" y="23398"/>
                  <a:pt x="25680" y="23398"/>
                </a:cubicBezTo>
                <a:cubicBezTo>
                  <a:pt x="25680" y="23380"/>
                  <a:pt x="25662" y="23362"/>
                  <a:pt x="25644" y="23362"/>
                </a:cubicBezTo>
                <a:cubicBezTo>
                  <a:pt x="25644" y="23362"/>
                  <a:pt x="25626" y="23362"/>
                  <a:pt x="25626" y="23362"/>
                </a:cubicBezTo>
                <a:lnTo>
                  <a:pt x="25626" y="23362"/>
                </a:lnTo>
                <a:cubicBezTo>
                  <a:pt x="25644" y="23326"/>
                  <a:pt x="25662" y="23308"/>
                  <a:pt x="25680" y="23271"/>
                </a:cubicBezTo>
                <a:cubicBezTo>
                  <a:pt x="25680" y="23235"/>
                  <a:pt x="25662" y="23181"/>
                  <a:pt x="25607" y="23199"/>
                </a:cubicBezTo>
                <a:cubicBezTo>
                  <a:pt x="25589" y="23199"/>
                  <a:pt x="25553" y="23199"/>
                  <a:pt x="25535" y="23199"/>
                </a:cubicBezTo>
                <a:cubicBezTo>
                  <a:pt x="25535" y="23181"/>
                  <a:pt x="25535" y="23163"/>
                  <a:pt x="25535" y="23145"/>
                </a:cubicBezTo>
                <a:cubicBezTo>
                  <a:pt x="25517" y="23145"/>
                  <a:pt x="25517" y="23127"/>
                  <a:pt x="25517" y="23127"/>
                </a:cubicBezTo>
                <a:cubicBezTo>
                  <a:pt x="25517" y="23108"/>
                  <a:pt x="25535" y="23090"/>
                  <a:pt x="25535" y="23054"/>
                </a:cubicBezTo>
                <a:cubicBezTo>
                  <a:pt x="25535" y="23036"/>
                  <a:pt x="25517" y="23000"/>
                  <a:pt x="25499" y="23000"/>
                </a:cubicBezTo>
                <a:cubicBezTo>
                  <a:pt x="25463" y="23000"/>
                  <a:pt x="25444" y="23000"/>
                  <a:pt x="25426" y="23000"/>
                </a:cubicBezTo>
                <a:cubicBezTo>
                  <a:pt x="25426" y="22982"/>
                  <a:pt x="25426" y="22982"/>
                  <a:pt x="25426" y="22964"/>
                </a:cubicBezTo>
                <a:cubicBezTo>
                  <a:pt x="25426" y="22946"/>
                  <a:pt x="25408" y="22927"/>
                  <a:pt x="25390" y="22909"/>
                </a:cubicBezTo>
                <a:lnTo>
                  <a:pt x="25372" y="22909"/>
                </a:lnTo>
                <a:lnTo>
                  <a:pt x="25372" y="22909"/>
                </a:lnTo>
                <a:cubicBezTo>
                  <a:pt x="25372" y="22891"/>
                  <a:pt x="25372" y="22891"/>
                  <a:pt x="25372" y="22891"/>
                </a:cubicBezTo>
                <a:lnTo>
                  <a:pt x="25372" y="22873"/>
                </a:lnTo>
                <a:lnTo>
                  <a:pt x="25372" y="22873"/>
                </a:lnTo>
                <a:lnTo>
                  <a:pt x="25372" y="22873"/>
                </a:lnTo>
                <a:lnTo>
                  <a:pt x="25372" y="22873"/>
                </a:lnTo>
                <a:lnTo>
                  <a:pt x="25372" y="22873"/>
                </a:lnTo>
                <a:cubicBezTo>
                  <a:pt x="25390" y="22873"/>
                  <a:pt x="25390" y="22891"/>
                  <a:pt x="25408" y="22891"/>
                </a:cubicBezTo>
                <a:cubicBezTo>
                  <a:pt x="25408" y="22927"/>
                  <a:pt x="25426" y="22946"/>
                  <a:pt x="25444" y="22964"/>
                </a:cubicBezTo>
                <a:cubicBezTo>
                  <a:pt x="25463" y="22982"/>
                  <a:pt x="25499" y="23000"/>
                  <a:pt x="25535" y="23000"/>
                </a:cubicBezTo>
                <a:lnTo>
                  <a:pt x="25589" y="23000"/>
                </a:lnTo>
                <a:lnTo>
                  <a:pt x="25589" y="23000"/>
                </a:lnTo>
                <a:lnTo>
                  <a:pt x="25589" y="23018"/>
                </a:lnTo>
                <a:cubicBezTo>
                  <a:pt x="25607" y="23072"/>
                  <a:pt x="25662" y="23108"/>
                  <a:pt x="25716" y="23108"/>
                </a:cubicBezTo>
                <a:cubicBezTo>
                  <a:pt x="25734" y="23108"/>
                  <a:pt x="25770" y="23108"/>
                  <a:pt x="25807" y="23108"/>
                </a:cubicBezTo>
                <a:lnTo>
                  <a:pt x="25843" y="23108"/>
                </a:lnTo>
                <a:cubicBezTo>
                  <a:pt x="25843" y="23127"/>
                  <a:pt x="25843" y="23145"/>
                  <a:pt x="25843" y="23163"/>
                </a:cubicBezTo>
                <a:cubicBezTo>
                  <a:pt x="25843" y="23181"/>
                  <a:pt x="25879" y="23199"/>
                  <a:pt x="25915" y="23199"/>
                </a:cubicBezTo>
                <a:cubicBezTo>
                  <a:pt x="25933" y="23217"/>
                  <a:pt x="25952" y="23217"/>
                  <a:pt x="25970" y="23199"/>
                </a:cubicBezTo>
                <a:lnTo>
                  <a:pt x="25988" y="23199"/>
                </a:lnTo>
                <a:lnTo>
                  <a:pt x="25988" y="23199"/>
                </a:lnTo>
                <a:cubicBezTo>
                  <a:pt x="26006" y="23235"/>
                  <a:pt x="26006" y="23253"/>
                  <a:pt x="26024" y="23271"/>
                </a:cubicBezTo>
                <a:cubicBezTo>
                  <a:pt x="26060" y="23326"/>
                  <a:pt x="26133" y="23326"/>
                  <a:pt x="26169" y="23290"/>
                </a:cubicBezTo>
                <a:cubicBezTo>
                  <a:pt x="26187" y="23290"/>
                  <a:pt x="26205" y="23290"/>
                  <a:pt x="26223" y="23290"/>
                </a:cubicBezTo>
                <a:cubicBezTo>
                  <a:pt x="26259" y="23290"/>
                  <a:pt x="26278" y="23326"/>
                  <a:pt x="26314" y="23326"/>
                </a:cubicBezTo>
                <a:lnTo>
                  <a:pt x="26350" y="23344"/>
                </a:lnTo>
                <a:cubicBezTo>
                  <a:pt x="26350" y="23362"/>
                  <a:pt x="26350" y="23362"/>
                  <a:pt x="26350" y="23380"/>
                </a:cubicBezTo>
                <a:cubicBezTo>
                  <a:pt x="26332" y="23416"/>
                  <a:pt x="26368" y="23471"/>
                  <a:pt x="26404" y="23453"/>
                </a:cubicBezTo>
                <a:cubicBezTo>
                  <a:pt x="26440" y="23453"/>
                  <a:pt x="26477" y="23434"/>
                  <a:pt x="26495" y="23416"/>
                </a:cubicBezTo>
                <a:lnTo>
                  <a:pt x="26513" y="23416"/>
                </a:lnTo>
                <a:cubicBezTo>
                  <a:pt x="26513" y="23416"/>
                  <a:pt x="26513" y="23434"/>
                  <a:pt x="26513" y="23434"/>
                </a:cubicBezTo>
                <a:cubicBezTo>
                  <a:pt x="26531" y="23471"/>
                  <a:pt x="26549" y="23489"/>
                  <a:pt x="26567" y="23507"/>
                </a:cubicBezTo>
                <a:cubicBezTo>
                  <a:pt x="26622" y="23525"/>
                  <a:pt x="26658" y="23525"/>
                  <a:pt x="26694" y="23489"/>
                </a:cubicBezTo>
                <a:lnTo>
                  <a:pt x="26803" y="23525"/>
                </a:lnTo>
                <a:lnTo>
                  <a:pt x="26803" y="23525"/>
                </a:lnTo>
                <a:cubicBezTo>
                  <a:pt x="26803" y="23561"/>
                  <a:pt x="26821" y="23579"/>
                  <a:pt x="26857" y="23579"/>
                </a:cubicBezTo>
                <a:cubicBezTo>
                  <a:pt x="26875" y="23597"/>
                  <a:pt x="26929" y="23597"/>
                  <a:pt x="26948" y="23579"/>
                </a:cubicBezTo>
                <a:lnTo>
                  <a:pt x="26966" y="23579"/>
                </a:lnTo>
                <a:cubicBezTo>
                  <a:pt x="27038" y="23579"/>
                  <a:pt x="27092" y="23579"/>
                  <a:pt x="27147" y="23579"/>
                </a:cubicBezTo>
                <a:cubicBezTo>
                  <a:pt x="27255" y="23525"/>
                  <a:pt x="27346" y="23434"/>
                  <a:pt x="27382" y="23326"/>
                </a:cubicBezTo>
                <a:cubicBezTo>
                  <a:pt x="27418" y="23271"/>
                  <a:pt x="27437" y="23199"/>
                  <a:pt x="27473" y="23127"/>
                </a:cubicBezTo>
                <a:cubicBezTo>
                  <a:pt x="27473" y="23090"/>
                  <a:pt x="27491" y="23072"/>
                  <a:pt x="27491" y="23036"/>
                </a:cubicBezTo>
                <a:cubicBezTo>
                  <a:pt x="27509" y="23000"/>
                  <a:pt x="27527" y="22964"/>
                  <a:pt x="27527" y="22946"/>
                </a:cubicBezTo>
                <a:cubicBezTo>
                  <a:pt x="27545" y="22873"/>
                  <a:pt x="27545" y="22801"/>
                  <a:pt x="27527" y="22728"/>
                </a:cubicBezTo>
                <a:cubicBezTo>
                  <a:pt x="27491" y="22674"/>
                  <a:pt x="27455" y="22620"/>
                  <a:pt x="27400" y="22583"/>
                </a:cubicBezTo>
                <a:lnTo>
                  <a:pt x="27237" y="22438"/>
                </a:lnTo>
                <a:cubicBezTo>
                  <a:pt x="27129" y="22348"/>
                  <a:pt x="27038" y="22257"/>
                  <a:pt x="26929" y="22149"/>
                </a:cubicBezTo>
                <a:cubicBezTo>
                  <a:pt x="26839" y="22076"/>
                  <a:pt x="26766" y="21986"/>
                  <a:pt x="26712" y="21877"/>
                </a:cubicBezTo>
                <a:cubicBezTo>
                  <a:pt x="26676" y="21805"/>
                  <a:pt x="26676" y="21750"/>
                  <a:pt x="26676" y="21678"/>
                </a:cubicBezTo>
                <a:cubicBezTo>
                  <a:pt x="26658" y="21660"/>
                  <a:pt x="26658" y="21642"/>
                  <a:pt x="26676" y="21624"/>
                </a:cubicBezTo>
                <a:lnTo>
                  <a:pt x="26694" y="21605"/>
                </a:lnTo>
                <a:cubicBezTo>
                  <a:pt x="26712" y="21587"/>
                  <a:pt x="26730" y="21587"/>
                  <a:pt x="26748" y="21569"/>
                </a:cubicBezTo>
                <a:cubicBezTo>
                  <a:pt x="26785" y="21569"/>
                  <a:pt x="26821" y="21569"/>
                  <a:pt x="26839" y="21569"/>
                </a:cubicBezTo>
                <a:lnTo>
                  <a:pt x="26875" y="21569"/>
                </a:lnTo>
                <a:cubicBezTo>
                  <a:pt x="26893" y="21569"/>
                  <a:pt x="26929" y="21569"/>
                  <a:pt x="26929" y="21533"/>
                </a:cubicBezTo>
                <a:cubicBezTo>
                  <a:pt x="26911" y="21497"/>
                  <a:pt x="26929" y="21461"/>
                  <a:pt x="26948" y="21442"/>
                </a:cubicBezTo>
                <a:cubicBezTo>
                  <a:pt x="26984" y="21406"/>
                  <a:pt x="27020" y="21388"/>
                  <a:pt x="27056" y="21388"/>
                </a:cubicBezTo>
                <a:cubicBezTo>
                  <a:pt x="27074" y="21388"/>
                  <a:pt x="27092" y="21388"/>
                  <a:pt x="27111" y="21370"/>
                </a:cubicBezTo>
                <a:cubicBezTo>
                  <a:pt x="27147" y="21370"/>
                  <a:pt x="27147" y="21334"/>
                  <a:pt x="27165" y="21316"/>
                </a:cubicBezTo>
                <a:cubicBezTo>
                  <a:pt x="27183" y="21298"/>
                  <a:pt x="27255" y="21352"/>
                  <a:pt x="27274" y="21370"/>
                </a:cubicBezTo>
                <a:cubicBezTo>
                  <a:pt x="27310" y="21388"/>
                  <a:pt x="27328" y="21370"/>
                  <a:pt x="27346" y="21352"/>
                </a:cubicBezTo>
                <a:cubicBezTo>
                  <a:pt x="27400" y="21261"/>
                  <a:pt x="27473" y="21189"/>
                  <a:pt x="27545" y="21153"/>
                </a:cubicBezTo>
                <a:lnTo>
                  <a:pt x="27690" y="21062"/>
                </a:lnTo>
                <a:lnTo>
                  <a:pt x="27762" y="21026"/>
                </a:lnTo>
                <a:cubicBezTo>
                  <a:pt x="27799" y="21008"/>
                  <a:pt x="27817" y="20990"/>
                  <a:pt x="27835" y="20972"/>
                </a:cubicBezTo>
                <a:cubicBezTo>
                  <a:pt x="27853" y="20953"/>
                  <a:pt x="27853" y="20953"/>
                  <a:pt x="27853" y="20935"/>
                </a:cubicBezTo>
                <a:lnTo>
                  <a:pt x="27853" y="20935"/>
                </a:lnTo>
                <a:lnTo>
                  <a:pt x="27907" y="20917"/>
                </a:lnTo>
                <a:cubicBezTo>
                  <a:pt x="27962" y="20881"/>
                  <a:pt x="28016" y="20863"/>
                  <a:pt x="28070" y="20827"/>
                </a:cubicBezTo>
                <a:cubicBezTo>
                  <a:pt x="28179" y="20772"/>
                  <a:pt x="28288" y="20718"/>
                  <a:pt x="28414" y="20682"/>
                </a:cubicBezTo>
                <a:cubicBezTo>
                  <a:pt x="28523" y="20646"/>
                  <a:pt x="28632" y="20609"/>
                  <a:pt x="28759" y="20573"/>
                </a:cubicBezTo>
                <a:cubicBezTo>
                  <a:pt x="28867" y="20519"/>
                  <a:pt x="28994" y="20501"/>
                  <a:pt x="29103" y="20537"/>
                </a:cubicBezTo>
                <a:lnTo>
                  <a:pt x="29121" y="20537"/>
                </a:lnTo>
                <a:cubicBezTo>
                  <a:pt x="29157" y="20555"/>
                  <a:pt x="29211" y="20501"/>
                  <a:pt x="29175" y="20465"/>
                </a:cubicBezTo>
                <a:lnTo>
                  <a:pt x="29175" y="20465"/>
                </a:lnTo>
                <a:cubicBezTo>
                  <a:pt x="29193" y="20465"/>
                  <a:pt x="29193" y="20465"/>
                  <a:pt x="29211" y="20465"/>
                </a:cubicBezTo>
                <a:lnTo>
                  <a:pt x="29284" y="20465"/>
                </a:lnTo>
                <a:cubicBezTo>
                  <a:pt x="29320" y="20465"/>
                  <a:pt x="29338" y="20446"/>
                  <a:pt x="29374" y="20428"/>
                </a:cubicBezTo>
                <a:cubicBezTo>
                  <a:pt x="29392" y="20410"/>
                  <a:pt x="29392" y="20392"/>
                  <a:pt x="29410" y="20356"/>
                </a:cubicBezTo>
                <a:cubicBezTo>
                  <a:pt x="29429" y="20338"/>
                  <a:pt x="29447" y="20338"/>
                  <a:pt x="29465" y="20338"/>
                </a:cubicBezTo>
                <a:lnTo>
                  <a:pt x="29573" y="20338"/>
                </a:lnTo>
                <a:cubicBezTo>
                  <a:pt x="29628" y="20356"/>
                  <a:pt x="29700" y="20356"/>
                  <a:pt x="29755" y="20338"/>
                </a:cubicBezTo>
                <a:lnTo>
                  <a:pt x="29755" y="20338"/>
                </a:lnTo>
                <a:cubicBezTo>
                  <a:pt x="29863" y="20338"/>
                  <a:pt x="29954" y="20338"/>
                  <a:pt x="30062" y="20338"/>
                </a:cubicBezTo>
                <a:cubicBezTo>
                  <a:pt x="30153" y="20338"/>
                  <a:pt x="30262" y="20302"/>
                  <a:pt x="30370" y="20283"/>
                </a:cubicBezTo>
                <a:cubicBezTo>
                  <a:pt x="30479" y="20283"/>
                  <a:pt x="30588" y="20283"/>
                  <a:pt x="30696" y="20283"/>
                </a:cubicBezTo>
                <a:cubicBezTo>
                  <a:pt x="30805" y="20302"/>
                  <a:pt x="30914" y="20302"/>
                  <a:pt x="31022" y="20265"/>
                </a:cubicBezTo>
                <a:cubicBezTo>
                  <a:pt x="31040" y="20265"/>
                  <a:pt x="31058" y="20247"/>
                  <a:pt x="31077" y="20229"/>
                </a:cubicBezTo>
                <a:cubicBezTo>
                  <a:pt x="31077" y="20211"/>
                  <a:pt x="31077" y="20193"/>
                  <a:pt x="31095" y="20193"/>
                </a:cubicBezTo>
                <a:cubicBezTo>
                  <a:pt x="31113" y="20193"/>
                  <a:pt x="31203" y="20211"/>
                  <a:pt x="31240" y="20229"/>
                </a:cubicBezTo>
                <a:cubicBezTo>
                  <a:pt x="31258" y="20229"/>
                  <a:pt x="31294" y="20229"/>
                  <a:pt x="31312" y="20229"/>
                </a:cubicBezTo>
                <a:cubicBezTo>
                  <a:pt x="31330" y="20229"/>
                  <a:pt x="31348" y="20193"/>
                  <a:pt x="31366" y="20175"/>
                </a:cubicBezTo>
                <a:cubicBezTo>
                  <a:pt x="31384" y="20139"/>
                  <a:pt x="31421" y="20139"/>
                  <a:pt x="31457" y="20157"/>
                </a:cubicBezTo>
                <a:cubicBezTo>
                  <a:pt x="31511" y="20175"/>
                  <a:pt x="31547" y="20193"/>
                  <a:pt x="31602" y="20229"/>
                </a:cubicBezTo>
                <a:cubicBezTo>
                  <a:pt x="31638" y="20247"/>
                  <a:pt x="31692" y="20265"/>
                  <a:pt x="31747" y="20265"/>
                </a:cubicBezTo>
                <a:cubicBezTo>
                  <a:pt x="31837" y="20247"/>
                  <a:pt x="31946" y="20265"/>
                  <a:pt x="32036" y="20302"/>
                </a:cubicBezTo>
                <a:cubicBezTo>
                  <a:pt x="32054" y="20320"/>
                  <a:pt x="32073" y="20338"/>
                  <a:pt x="32109" y="20338"/>
                </a:cubicBezTo>
                <a:cubicBezTo>
                  <a:pt x="32127" y="20356"/>
                  <a:pt x="32163" y="20356"/>
                  <a:pt x="32181" y="20356"/>
                </a:cubicBezTo>
                <a:cubicBezTo>
                  <a:pt x="32217" y="20356"/>
                  <a:pt x="32254" y="20356"/>
                  <a:pt x="32272" y="20338"/>
                </a:cubicBezTo>
                <a:cubicBezTo>
                  <a:pt x="32308" y="20338"/>
                  <a:pt x="32344" y="20338"/>
                  <a:pt x="32362" y="20338"/>
                </a:cubicBezTo>
                <a:cubicBezTo>
                  <a:pt x="32417" y="20338"/>
                  <a:pt x="32471" y="20338"/>
                  <a:pt x="32525" y="20356"/>
                </a:cubicBezTo>
                <a:cubicBezTo>
                  <a:pt x="32580" y="20374"/>
                  <a:pt x="32652" y="20392"/>
                  <a:pt x="32706" y="20392"/>
                </a:cubicBezTo>
                <a:cubicBezTo>
                  <a:pt x="32743" y="20428"/>
                  <a:pt x="32797" y="20446"/>
                  <a:pt x="32833" y="20465"/>
                </a:cubicBezTo>
                <a:cubicBezTo>
                  <a:pt x="32906" y="20483"/>
                  <a:pt x="32960" y="20501"/>
                  <a:pt x="33014" y="20537"/>
                </a:cubicBezTo>
                <a:cubicBezTo>
                  <a:pt x="33123" y="20591"/>
                  <a:pt x="33213" y="20646"/>
                  <a:pt x="33286" y="20736"/>
                </a:cubicBezTo>
                <a:lnTo>
                  <a:pt x="33304" y="20754"/>
                </a:lnTo>
                <a:cubicBezTo>
                  <a:pt x="33340" y="20809"/>
                  <a:pt x="33413" y="20772"/>
                  <a:pt x="33413" y="20718"/>
                </a:cubicBezTo>
                <a:cubicBezTo>
                  <a:pt x="33413" y="20718"/>
                  <a:pt x="33413" y="20700"/>
                  <a:pt x="33413" y="20700"/>
                </a:cubicBezTo>
                <a:cubicBezTo>
                  <a:pt x="33376" y="20555"/>
                  <a:pt x="33286" y="20410"/>
                  <a:pt x="33177" y="20320"/>
                </a:cubicBezTo>
                <a:cubicBezTo>
                  <a:pt x="33123" y="20265"/>
                  <a:pt x="33050" y="20193"/>
                  <a:pt x="32978" y="20157"/>
                </a:cubicBezTo>
                <a:lnTo>
                  <a:pt x="32887" y="20084"/>
                </a:lnTo>
                <a:lnTo>
                  <a:pt x="32869" y="20066"/>
                </a:lnTo>
                <a:cubicBezTo>
                  <a:pt x="32869" y="20048"/>
                  <a:pt x="32887" y="20048"/>
                  <a:pt x="32887" y="20030"/>
                </a:cubicBezTo>
                <a:cubicBezTo>
                  <a:pt x="32887" y="19976"/>
                  <a:pt x="32887" y="19921"/>
                  <a:pt x="32906" y="19867"/>
                </a:cubicBezTo>
                <a:cubicBezTo>
                  <a:pt x="32906" y="19813"/>
                  <a:pt x="32924" y="19776"/>
                  <a:pt x="32960" y="19794"/>
                </a:cubicBezTo>
                <a:cubicBezTo>
                  <a:pt x="32996" y="19794"/>
                  <a:pt x="33032" y="19740"/>
                  <a:pt x="33014" y="19704"/>
                </a:cubicBezTo>
                <a:cubicBezTo>
                  <a:pt x="33014" y="19668"/>
                  <a:pt x="32996" y="19650"/>
                  <a:pt x="32996" y="19613"/>
                </a:cubicBezTo>
                <a:cubicBezTo>
                  <a:pt x="32996" y="19577"/>
                  <a:pt x="32978" y="19541"/>
                  <a:pt x="32978" y="19523"/>
                </a:cubicBezTo>
                <a:cubicBezTo>
                  <a:pt x="32960" y="19450"/>
                  <a:pt x="32887" y="19414"/>
                  <a:pt x="32833" y="19378"/>
                </a:cubicBezTo>
                <a:lnTo>
                  <a:pt x="32815" y="19342"/>
                </a:lnTo>
                <a:lnTo>
                  <a:pt x="32833" y="19342"/>
                </a:lnTo>
                <a:lnTo>
                  <a:pt x="32887" y="19342"/>
                </a:lnTo>
                <a:lnTo>
                  <a:pt x="32978" y="19360"/>
                </a:lnTo>
                <a:cubicBezTo>
                  <a:pt x="33014" y="19360"/>
                  <a:pt x="33050" y="19360"/>
                  <a:pt x="33087" y="19360"/>
                </a:cubicBezTo>
                <a:cubicBezTo>
                  <a:pt x="33105" y="19342"/>
                  <a:pt x="33123" y="19324"/>
                  <a:pt x="33105" y="19287"/>
                </a:cubicBezTo>
                <a:cubicBezTo>
                  <a:pt x="33105" y="19287"/>
                  <a:pt x="33105" y="19287"/>
                  <a:pt x="33105" y="19269"/>
                </a:cubicBezTo>
                <a:cubicBezTo>
                  <a:pt x="33105" y="19251"/>
                  <a:pt x="33105" y="19215"/>
                  <a:pt x="33105" y="19197"/>
                </a:cubicBezTo>
                <a:cubicBezTo>
                  <a:pt x="33105" y="19179"/>
                  <a:pt x="33105" y="19179"/>
                  <a:pt x="33105" y="19179"/>
                </a:cubicBezTo>
                <a:lnTo>
                  <a:pt x="33105" y="19179"/>
                </a:lnTo>
                <a:lnTo>
                  <a:pt x="33105" y="19179"/>
                </a:lnTo>
                <a:cubicBezTo>
                  <a:pt x="33141" y="19143"/>
                  <a:pt x="33177" y="19106"/>
                  <a:pt x="33159" y="19070"/>
                </a:cubicBezTo>
                <a:cubicBezTo>
                  <a:pt x="33159" y="19016"/>
                  <a:pt x="33141" y="18980"/>
                  <a:pt x="33123" y="18925"/>
                </a:cubicBezTo>
                <a:cubicBezTo>
                  <a:pt x="33123" y="18907"/>
                  <a:pt x="33123" y="18871"/>
                  <a:pt x="33105" y="18853"/>
                </a:cubicBezTo>
                <a:lnTo>
                  <a:pt x="33105" y="18817"/>
                </a:lnTo>
                <a:lnTo>
                  <a:pt x="33177" y="18817"/>
                </a:lnTo>
                <a:cubicBezTo>
                  <a:pt x="33213" y="18835"/>
                  <a:pt x="33250" y="18835"/>
                  <a:pt x="33286" y="18853"/>
                </a:cubicBezTo>
                <a:cubicBezTo>
                  <a:pt x="33322" y="18853"/>
                  <a:pt x="33340" y="18853"/>
                  <a:pt x="33358" y="18835"/>
                </a:cubicBezTo>
                <a:cubicBezTo>
                  <a:pt x="33376" y="18780"/>
                  <a:pt x="33395" y="18744"/>
                  <a:pt x="33395" y="18690"/>
                </a:cubicBezTo>
                <a:lnTo>
                  <a:pt x="33395" y="18690"/>
                </a:lnTo>
                <a:lnTo>
                  <a:pt x="33395" y="18690"/>
                </a:lnTo>
                <a:lnTo>
                  <a:pt x="33413" y="18690"/>
                </a:lnTo>
                <a:lnTo>
                  <a:pt x="33485" y="18726"/>
                </a:lnTo>
                <a:cubicBezTo>
                  <a:pt x="33539" y="18726"/>
                  <a:pt x="33576" y="18726"/>
                  <a:pt x="33630" y="18690"/>
                </a:cubicBezTo>
                <a:cubicBezTo>
                  <a:pt x="33666" y="18672"/>
                  <a:pt x="33684" y="18635"/>
                  <a:pt x="33702" y="18599"/>
                </a:cubicBezTo>
                <a:cubicBezTo>
                  <a:pt x="33793" y="18509"/>
                  <a:pt x="33884" y="18436"/>
                  <a:pt x="34010" y="18382"/>
                </a:cubicBezTo>
                <a:cubicBezTo>
                  <a:pt x="34173" y="18309"/>
                  <a:pt x="34354" y="18273"/>
                  <a:pt x="34535" y="18255"/>
                </a:cubicBezTo>
                <a:cubicBezTo>
                  <a:pt x="34735" y="18237"/>
                  <a:pt x="34934" y="18219"/>
                  <a:pt x="35133" y="18219"/>
                </a:cubicBezTo>
                <a:lnTo>
                  <a:pt x="35260" y="18219"/>
                </a:lnTo>
                <a:cubicBezTo>
                  <a:pt x="35314" y="18219"/>
                  <a:pt x="35350" y="18219"/>
                  <a:pt x="35387" y="18201"/>
                </a:cubicBezTo>
                <a:cubicBezTo>
                  <a:pt x="35423" y="18183"/>
                  <a:pt x="35423" y="18128"/>
                  <a:pt x="35423" y="18092"/>
                </a:cubicBezTo>
                <a:cubicBezTo>
                  <a:pt x="35405" y="18074"/>
                  <a:pt x="35423" y="18038"/>
                  <a:pt x="35459" y="18038"/>
                </a:cubicBezTo>
                <a:cubicBezTo>
                  <a:pt x="35531" y="18002"/>
                  <a:pt x="35622" y="18038"/>
                  <a:pt x="35694" y="17984"/>
                </a:cubicBezTo>
                <a:cubicBezTo>
                  <a:pt x="35731" y="17984"/>
                  <a:pt x="35731" y="17965"/>
                  <a:pt x="35767" y="17947"/>
                </a:cubicBezTo>
                <a:cubicBezTo>
                  <a:pt x="35785" y="17947"/>
                  <a:pt x="35803" y="17947"/>
                  <a:pt x="35821" y="17947"/>
                </a:cubicBezTo>
                <a:lnTo>
                  <a:pt x="36002" y="17947"/>
                </a:lnTo>
                <a:cubicBezTo>
                  <a:pt x="36057" y="17929"/>
                  <a:pt x="36057" y="17875"/>
                  <a:pt x="36020" y="17839"/>
                </a:cubicBezTo>
                <a:cubicBezTo>
                  <a:pt x="36002" y="17839"/>
                  <a:pt x="36002" y="17839"/>
                  <a:pt x="36002" y="17839"/>
                </a:cubicBezTo>
                <a:cubicBezTo>
                  <a:pt x="36002" y="17821"/>
                  <a:pt x="36002" y="17821"/>
                  <a:pt x="36002" y="17802"/>
                </a:cubicBezTo>
                <a:cubicBezTo>
                  <a:pt x="36002" y="17784"/>
                  <a:pt x="36002" y="17766"/>
                  <a:pt x="36020" y="17766"/>
                </a:cubicBezTo>
                <a:cubicBezTo>
                  <a:pt x="36093" y="17730"/>
                  <a:pt x="36183" y="17712"/>
                  <a:pt x="36256" y="17730"/>
                </a:cubicBezTo>
                <a:lnTo>
                  <a:pt x="36546" y="17712"/>
                </a:lnTo>
                <a:lnTo>
                  <a:pt x="36600" y="17712"/>
                </a:lnTo>
                <a:cubicBezTo>
                  <a:pt x="36781" y="17730"/>
                  <a:pt x="36962" y="17748"/>
                  <a:pt x="37143" y="17766"/>
                </a:cubicBezTo>
                <a:cubicBezTo>
                  <a:pt x="37252" y="17766"/>
                  <a:pt x="37342" y="17784"/>
                  <a:pt x="37433" y="17784"/>
                </a:cubicBezTo>
                <a:cubicBezTo>
                  <a:pt x="37542" y="17784"/>
                  <a:pt x="37632" y="17802"/>
                  <a:pt x="37723" y="17839"/>
                </a:cubicBezTo>
                <a:cubicBezTo>
                  <a:pt x="37759" y="17857"/>
                  <a:pt x="37777" y="17821"/>
                  <a:pt x="37777" y="17784"/>
                </a:cubicBezTo>
                <a:cubicBezTo>
                  <a:pt x="37777" y="17748"/>
                  <a:pt x="37813" y="17766"/>
                  <a:pt x="37831" y="17766"/>
                </a:cubicBezTo>
                <a:cubicBezTo>
                  <a:pt x="37849" y="17748"/>
                  <a:pt x="37886" y="17748"/>
                  <a:pt x="37922" y="17766"/>
                </a:cubicBezTo>
                <a:cubicBezTo>
                  <a:pt x="37976" y="17766"/>
                  <a:pt x="38049" y="17766"/>
                  <a:pt x="38121" y="17784"/>
                </a:cubicBezTo>
                <a:cubicBezTo>
                  <a:pt x="38248" y="17802"/>
                  <a:pt x="38357" y="17839"/>
                  <a:pt x="38483" y="17911"/>
                </a:cubicBezTo>
                <a:lnTo>
                  <a:pt x="38501" y="17911"/>
                </a:lnTo>
                <a:cubicBezTo>
                  <a:pt x="38520" y="17911"/>
                  <a:pt x="38556" y="17911"/>
                  <a:pt x="38574" y="17875"/>
                </a:cubicBezTo>
                <a:cubicBezTo>
                  <a:pt x="38592" y="17839"/>
                  <a:pt x="38574" y="17802"/>
                  <a:pt x="38538" y="17784"/>
                </a:cubicBezTo>
                <a:close/>
                <a:moveTo>
                  <a:pt x="14561" y="24883"/>
                </a:moveTo>
                <a:lnTo>
                  <a:pt x="14561" y="24883"/>
                </a:lnTo>
                <a:cubicBezTo>
                  <a:pt x="14561" y="24883"/>
                  <a:pt x="14561" y="24901"/>
                  <a:pt x="14561" y="24883"/>
                </a:cubicBezTo>
                <a:close/>
                <a:moveTo>
                  <a:pt x="22583" y="21135"/>
                </a:moveTo>
                <a:lnTo>
                  <a:pt x="22583" y="21135"/>
                </a:lnTo>
                <a:cubicBezTo>
                  <a:pt x="22529" y="21135"/>
                  <a:pt x="22475" y="21135"/>
                  <a:pt x="22420" y="21116"/>
                </a:cubicBezTo>
                <a:cubicBezTo>
                  <a:pt x="22312" y="21116"/>
                  <a:pt x="22221" y="21098"/>
                  <a:pt x="22112" y="21062"/>
                </a:cubicBezTo>
                <a:cubicBezTo>
                  <a:pt x="21913" y="21008"/>
                  <a:pt x="21714" y="20972"/>
                  <a:pt x="21515" y="20953"/>
                </a:cubicBezTo>
                <a:cubicBezTo>
                  <a:pt x="21460" y="20953"/>
                  <a:pt x="21406" y="20972"/>
                  <a:pt x="21370" y="20972"/>
                </a:cubicBezTo>
                <a:cubicBezTo>
                  <a:pt x="21424" y="20917"/>
                  <a:pt x="21478" y="20881"/>
                  <a:pt x="21551" y="20845"/>
                </a:cubicBezTo>
                <a:cubicBezTo>
                  <a:pt x="21696" y="20809"/>
                  <a:pt x="21841" y="20809"/>
                  <a:pt x="22004" y="20845"/>
                </a:cubicBezTo>
                <a:cubicBezTo>
                  <a:pt x="22203" y="20917"/>
                  <a:pt x="22402" y="21008"/>
                  <a:pt x="22601" y="21116"/>
                </a:cubicBezTo>
                <a:close/>
                <a:moveTo>
                  <a:pt x="24811" y="26694"/>
                </a:moveTo>
                <a:lnTo>
                  <a:pt x="24811" y="26694"/>
                </a:lnTo>
                <a:cubicBezTo>
                  <a:pt x="24811" y="26694"/>
                  <a:pt x="24793" y="26694"/>
                  <a:pt x="24811" y="26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3078010"/>
            <a:ext cx="2386318" cy="1996991"/>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75" y="4718977"/>
            <a:ext cx="9144042" cy="1230724"/>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537" y="3607058"/>
            <a:ext cx="1933681" cy="1620804"/>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6443210" y="1311230"/>
            <a:ext cx="2452677" cy="1670638"/>
            <a:chOff x="6479785" y="1632505"/>
            <a:chExt cx="2452677" cy="1670638"/>
          </a:xfrm>
        </p:grpSpPr>
        <p:sp>
          <p:nvSpPr>
            <p:cNvPr id="29" name="Google Shape;29;p2"/>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140954" y="2109310"/>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70437" y="2248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a:off x="5062875" y="1870525"/>
            <a:ext cx="4081193" cy="3269141"/>
          </a:xfrm>
          <a:custGeom>
            <a:avLst/>
            <a:gdLst/>
            <a:ahLst/>
            <a:cxnLst/>
            <a:rect l="l" t="t" r="r" b="b"/>
            <a:pathLst>
              <a:path w="53424" h="42794" extrusionOk="0">
                <a:moveTo>
                  <a:pt x="53387" y="18617"/>
                </a:moveTo>
                <a:cubicBezTo>
                  <a:pt x="53297" y="18762"/>
                  <a:pt x="53224" y="18889"/>
                  <a:pt x="53134" y="19016"/>
                </a:cubicBezTo>
                <a:cubicBezTo>
                  <a:pt x="53134" y="19034"/>
                  <a:pt x="53134" y="19034"/>
                  <a:pt x="53134" y="19052"/>
                </a:cubicBezTo>
                <a:lnTo>
                  <a:pt x="53134" y="19052"/>
                </a:lnTo>
                <a:cubicBezTo>
                  <a:pt x="53116" y="19106"/>
                  <a:pt x="53116" y="19179"/>
                  <a:pt x="53134" y="19251"/>
                </a:cubicBezTo>
                <a:cubicBezTo>
                  <a:pt x="53152" y="19269"/>
                  <a:pt x="53170" y="19306"/>
                  <a:pt x="53188" y="19306"/>
                </a:cubicBezTo>
                <a:cubicBezTo>
                  <a:pt x="53188" y="19342"/>
                  <a:pt x="53206" y="19378"/>
                  <a:pt x="53224" y="19396"/>
                </a:cubicBezTo>
                <a:cubicBezTo>
                  <a:pt x="53242" y="19414"/>
                  <a:pt x="53260" y="19432"/>
                  <a:pt x="53297" y="19432"/>
                </a:cubicBezTo>
                <a:lnTo>
                  <a:pt x="53297" y="19577"/>
                </a:lnTo>
                <a:lnTo>
                  <a:pt x="53297" y="19776"/>
                </a:lnTo>
                <a:lnTo>
                  <a:pt x="53297" y="20157"/>
                </a:lnTo>
                <a:lnTo>
                  <a:pt x="53297" y="20555"/>
                </a:lnTo>
                <a:lnTo>
                  <a:pt x="53297" y="20736"/>
                </a:lnTo>
                <a:cubicBezTo>
                  <a:pt x="53297" y="20772"/>
                  <a:pt x="53297" y="20827"/>
                  <a:pt x="53297" y="20863"/>
                </a:cubicBezTo>
                <a:cubicBezTo>
                  <a:pt x="53224" y="20881"/>
                  <a:pt x="53170" y="20935"/>
                  <a:pt x="53170" y="21008"/>
                </a:cubicBezTo>
                <a:cubicBezTo>
                  <a:pt x="53170" y="21044"/>
                  <a:pt x="53170" y="21080"/>
                  <a:pt x="53170" y="21135"/>
                </a:cubicBezTo>
                <a:cubicBezTo>
                  <a:pt x="53170" y="21171"/>
                  <a:pt x="53170" y="21225"/>
                  <a:pt x="53188" y="21261"/>
                </a:cubicBezTo>
                <a:cubicBezTo>
                  <a:pt x="53206" y="21280"/>
                  <a:pt x="53206" y="21298"/>
                  <a:pt x="53224" y="21298"/>
                </a:cubicBezTo>
                <a:cubicBezTo>
                  <a:pt x="53242" y="21316"/>
                  <a:pt x="53278" y="21352"/>
                  <a:pt x="53333" y="21370"/>
                </a:cubicBezTo>
                <a:cubicBezTo>
                  <a:pt x="53369" y="21388"/>
                  <a:pt x="53387" y="21424"/>
                  <a:pt x="53405" y="21479"/>
                </a:cubicBezTo>
                <a:cubicBezTo>
                  <a:pt x="53387" y="21587"/>
                  <a:pt x="53387" y="21696"/>
                  <a:pt x="53369" y="21805"/>
                </a:cubicBezTo>
                <a:cubicBezTo>
                  <a:pt x="53333" y="21805"/>
                  <a:pt x="53315" y="21805"/>
                  <a:pt x="53278" y="21823"/>
                </a:cubicBezTo>
                <a:lnTo>
                  <a:pt x="53278" y="21823"/>
                </a:lnTo>
                <a:cubicBezTo>
                  <a:pt x="53260" y="21841"/>
                  <a:pt x="53260" y="21859"/>
                  <a:pt x="53260" y="21877"/>
                </a:cubicBezTo>
                <a:lnTo>
                  <a:pt x="53260" y="22167"/>
                </a:lnTo>
                <a:cubicBezTo>
                  <a:pt x="53242" y="22239"/>
                  <a:pt x="53260" y="22294"/>
                  <a:pt x="53260" y="22366"/>
                </a:cubicBezTo>
                <a:lnTo>
                  <a:pt x="53188" y="22366"/>
                </a:lnTo>
                <a:lnTo>
                  <a:pt x="53134" y="22366"/>
                </a:lnTo>
                <a:lnTo>
                  <a:pt x="53134" y="22276"/>
                </a:lnTo>
                <a:cubicBezTo>
                  <a:pt x="53134" y="22203"/>
                  <a:pt x="53134" y="22131"/>
                  <a:pt x="53134" y="22058"/>
                </a:cubicBezTo>
                <a:cubicBezTo>
                  <a:pt x="53152" y="21986"/>
                  <a:pt x="53152" y="21913"/>
                  <a:pt x="53134" y="21859"/>
                </a:cubicBezTo>
                <a:cubicBezTo>
                  <a:pt x="53116" y="21805"/>
                  <a:pt x="53061" y="21768"/>
                  <a:pt x="53007" y="21787"/>
                </a:cubicBezTo>
                <a:cubicBezTo>
                  <a:pt x="52934" y="21750"/>
                  <a:pt x="52844" y="21750"/>
                  <a:pt x="52771" y="21732"/>
                </a:cubicBezTo>
                <a:cubicBezTo>
                  <a:pt x="52735" y="21732"/>
                  <a:pt x="52681" y="21732"/>
                  <a:pt x="52645" y="21732"/>
                </a:cubicBezTo>
                <a:cubicBezTo>
                  <a:pt x="52608" y="21732"/>
                  <a:pt x="52572" y="21750"/>
                  <a:pt x="52518" y="21768"/>
                </a:cubicBezTo>
                <a:cubicBezTo>
                  <a:pt x="52518" y="21768"/>
                  <a:pt x="52500" y="21787"/>
                  <a:pt x="52500" y="21805"/>
                </a:cubicBezTo>
                <a:cubicBezTo>
                  <a:pt x="52500" y="21805"/>
                  <a:pt x="52500" y="21805"/>
                  <a:pt x="52500" y="21823"/>
                </a:cubicBezTo>
                <a:cubicBezTo>
                  <a:pt x="52500" y="21913"/>
                  <a:pt x="52500" y="22004"/>
                  <a:pt x="52500" y="22113"/>
                </a:cubicBezTo>
                <a:lnTo>
                  <a:pt x="52500" y="22330"/>
                </a:lnTo>
                <a:cubicBezTo>
                  <a:pt x="52464" y="22312"/>
                  <a:pt x="52409" y="22312"/>
                  <a:pt x="52355" y="22330"/>
                </a:cubicBezTo>
                <a:lnTo>
                  <a:pt x="52355" y="22257"/>
                </a:lnTo>
                <a:lnTo>
                  <a:pt x="52355" y="22094"/>
                </a:lnTo>
                <a:lnTo>
                  <a:pt x="52355" y="21931"/>
                </a:lnTo>
                <a:lnTo>
                  <a:pt x="52355" y="21768"/>
                </a:lnTo>
                <a:cubicBezTo>
                  <a:pt x="52355" y="21750"/>
                  <a:pt x="52337" y="21714"/>
                  <a:pt x="52301" y="21714"/>
                </a:cubicBezTo>
                <a:cubicBezTo>
                  <a:pt x="52210" y="21714"/>
                  <a:pt x="52119" y="21696"/>
                  <a:pt x="52029" y="21696"/>
                </a:cubicBezTo>
                <a:lnTo>
                  <a:pt x="52011" y="21660"/>
                </a:lnTo>
                <a:lnTo>
                  <a:pt x="51902" y="21479"/>
                </a:lnTo>
                <a:cubicBezTo>
                  <a:pt x="51830" y="21352"/>
                  <a:pt x="51757" y="21225"/>
                  <a:pt x="51685" y="21098"/>
                </a:cubicBezTo>
                <a:cubicBezTo>
                  <a:pt x="51558" y="20845"/>
                  <a:pt x="51449" y="20573"/>
                  <a:pt x="51341" y="20302"/>
                </a:cubicBezTo>
                <a:cubicBezTo>
                  <a:pt x="51160" y="19758"/>
                  <a:pt x="51033" y="19179"/>
                  <a:pt x="50997" y="18599"/>
                </a:cubicBezTo>
                <a:cubicBezTo>
                  <a:pt x="50979" y="18436"/>
                  <a:pt x="50960" y="18273"/>
                  <a:pt x="50960" y="18110"/>
                </a:cubicBezTo>
                <a:lnTo>
                  <a:pt x="50960" y="17857"/>
                </a:lnTo>
                <a:lnTo>
                  <a:pt x="50960" y="17621"/>
                </a:lnTo>
                <a:cubicBezTo>
                  <a:pt x="50960" y="17603"/>
                  <a:pt x="50960" y="17603"/>
                  <a:pt x="50960" y="17603"/>
                </a:cubicBezTo>
                <a:cubicBezTo>
                  <a:pt x="51015" y="17549"/>
                  <a:pt x="51069" y="17513"/>
                  <a:pt x="51105" y="17477"/>
                </a:cubicBezTo>
                <a:cubicBezTo>
                  <a:pt x="51178" y="17404"/>
                  <a:pt x="51214" y="17314"/>
                  <a:pt x="51214" y="17223"/>
                </a:cubicBezTo>
                <a:cubicBezTo>
                  <a:pt x="51214" y="17151"/>
                  <a:pt x="51214" y="17096"/>
                  <a:pt x="51196" y="17060"/>
                </a:cubicBezTo>
                <a:cubicBezTo>
                  <a:pt x="51196" y="17042"/>
                  <a:pt x="51196" y="17024"/>
                  <a:pt x="51196" y="17006"/>
                </a:cubicBezTo>
                <a:cubicBezTo>
                  <a:pt x="51250" y="17006"/>
                  <a:pt x="51286" y="16969"/>
                  <a:pt x="51305" y="16933"/>
                </a:cubicBezTo>
                <a:cubicBezTo>
                  <a:pt x="51341" y="16879"/>
                  <a:pt x="51359" y="16806"/>
                  <a:pt x="51341" y="16752"/>
                </a:cubicBezTo>
                <a:cubicBezTo>
                  <a:pt x="51323" y="16662"/>
                  <a:pt x="51250" y="16571"/>
                  <a:pt x="51160" y="16535"/>
                </a:cubicBezTo>
                <a:lnTo>
                  <a:pt x="51160" y="16444"/>
                </a:lnTo>
                <a:lnTo>
                  <a:pt x="51160" y="16299"/>
                </a:lnTo>
                <a:lnTo>
                  <a:pt x="51160" y="16155"/>
                </a:lnTo>
                <a:cubicBezTo>
                  <a:pt x="51160" y="16118"/>
                  <a:pt x="51160" y="16064"/>
                  <a:pt x="51160" y="16028"/>
                </a:cubicBezTo>
                <a:cubicBezTo>
                  <a:pt x="51142" y="15955"/>
                  <a:pt x="51087" y="15901"/>
                  <a:pt x="51033" y="15883"/>
                </a:cubicBezTo>
                <a:lnTo>
                  <a:pt x="50960" y="15847"/>
                </a:lnTo>
                <a:lnTo>
                  <a:pt x="50942" y="15847"/>
                </a:lnTo>
                <a:lnTo>
                  <a:pt x="50942" y="15285"/>
                </a:lnTo>
                <a:cubicBezTo>
                  <a:pt x="50942" y="15177"/>
                  <a:pt x="50942" y="15068"/>
                  <a:pt x="50906" y="14977"/>
                </a:cubicBezTo>
                <a:cubicBezTo>
                  <a:pt x="50852" y="14905"/>
                  <a:pt x="50797" y="14869"/>
                  <a:pt x="50725" y="14833"/>
                </a:cubicBezTo>
                <a:cubicBezTo>
                  <a:pt x="50707" y="14814"/>
                  <a:pt x="50653" y="14814"/>
                  <a:pt x="50634" y="14796"/>
                </a:cubicBezTo>
                <a:cubicBezTo>
                  <a:pt x="50598" y="14778"/>
                  <a:pt x="50580" y="14760"/>
                  <a:pt x="50562" y="14742"/>
                </a:cubicBezTo>
                <a:cubicBezTo>
                  <a:pt x="50580" y="14706"/>
                  <a:pt x="50580" y="14651"/>
                  <a:pt x="50562" y="14615"/>
                </a:cubicBezTo>
                <a:cubicBezTo>
                  <a:pt x="50562" y="14561"/>
                  <a:pt x="50562" y="14525"/>
                  <a:pt x="50544" y="14470"/>
                </a:cubicBezTo>
                <a:lnTo>
                  <a:pt x="50580" y="14470"/>
                </a:lnTo>
                <a:lnTo>
                  <a:pt x="50725" y="14470"/>
                </a:lnTo>
                <a:cubicBezTo>
                  <a:pt x="50761" y="14470"/>
                  <a:pt x="50779" y="14452"/>
                  <a:pt x="50797" y="14434"/>
                </a:cubicBezTo>
                <a:cubicBezTo>
                  <a:pt x="50834" y="14325"/>
                  <a:pt x="50834" y="14217"/>
                  <a:pt x="50779" y="14126"/>
                </a:cubicBezTo>
                <a:cubicBezTo>
                  <a:pt x="50743" y="14054"/>
                  <a:pt x="50671" y="14018"/>
                  <a:pt x="50598" y="13999"/>
                </a:cubicBezTo>
                <a:lnTo>
                  <a:pt x="50598" y="13981"/>
                </a:lnTo>
                <a:cubicBezTo>
                  <a:pt x="50653" y="13999"/>
                  <a:pt x="50725" y="13963"/>
                  <a:pt x="50743" y="13927"/>
                </a:cubicBezTo>
                <a:cubicBezTo>
                  <a:pt x="50797" y="13836"/>
                  <a:pt x="50725" y="13764"/>
                  <a:pt x="50689" y="13710"/>
                </a:cubicBezTo>
                <a:cubicBezTo>
                  <a:pt x="50634" y="13637"/>
                  <a:pt x="50580" y="13583"/>
                  <a:pt x="50526" y="13547"/>
                </a:cubicBezTo>
                <a:cubicBezTo>
                  <a:pt x="50508" y="13511"/>
                  <a:pt x="50472" y="13492"/>
                  <a:pt x="50435" y="13474"/>
                </a:cubicBezTo>
                <a:cubicBezTo>
                  <a:pt x="50417" y="13456"/>
                  <a:pt x="50399" y="13456"/>
                  <a:pt x="50381" y="13438"/>
                </a:cubicBezTo>
                <a:lnTo>
                  <a:pt x="50381" y="13329"/>
                </a:lnTo>
                <a:lnTo>
                  <a:pt x="50381" y="13130"/>
                </a:lnTo>
                <a:lnTo>
                  <a:pt x="50381" y="12750"/>
                </a:lnTo>
                <a:lnTo>
                  <a:pt x="50381" y="11989"/>
                </a:lnTo>
                <a:lnTo>
                  <a:pt x="50381" y="10486"/>
                </a:lnTo>
                <a:lnTo>
                  <a:pt x="50381" y="10052"/>
                </a:lnTo>
                <a:lnTo>
                  <a:pt x="50381" y="9834"/>
                </a:lnTo>
                <a:cubicBezTo>
                  <a:pt x="50381" y="9762"/>
                  <a:pt x="50381" y="9689"/>
                  <a:pt x="50363" y="9617"/>
                </a:cubicBezTo>
                <a:cubicBezTo>
                  <a:pt x="50363" y="9599"/>
                  <a:pt x="50363" y="9599"/>
                  <a:pt x="50345" y="9599"/>
                </a:cubicBezTo>
                <a:cubicBezTo>
                  <a:pt x="50345" y="9563"/>
                  <a:pt x="50327" y="9526"/>
                  <a:pt x="50309" y="9508"/>
                </a:cubicBezTo>
                <a:lnTo>
                  <a:pt x="50236" y="9382"/>
                </a:lnTo>
                <a:lnTo>
                  <a:pt x="50182" y="9273"/>
                </a:lnTo>
                <a:cubicBezTo>
                  <a:pt x="50164" y="9255"/>
                  <a:pt x="50146" y="9219"/>
                  <a:pt x="50127" y="9200"/>
                </a:cubicBezTo>
                <a:cubicBezTo>
                  <a:pt x="50127" y="9164"/>
                  <a:pt x="50109" y="9146"/>
                  <a:pt x="50073" y="9146"/>
                </a:cubicBezTo>
                <a:lnTo>
                  <a:pt x="49747" y="9164"/>
                </a:lnTo>
                <a:lnTo>
                  <a:pt x="49620" y="9164"/>
                </a:lnTo>
                <a:cubicBezTo>
                  <a:pt x="49584" y="9164"/>
                  <a:pt x="49566" y="9164"/>
                  <a:pt x="49530" y="9182"/>
                </a:cubicBezTo>
                <a:cubicBezTo>
                  <a:pt x="49530" y="9128"/>
                  <a:pt x="49512" y="9092"/>
                  <a:pt x="49512" y="9056"/>
                </a:cubicBezTo>
                <a:lnTo>
                  <a:pt x="49475" y="8856"/>
                </a:lnTo>
                <a:lnTo>
                  <a:pt x="49439" y="8657"/>
                </a:lnTo>
                <a:cubicBezTo>
                  <a:pt x="49421" y="8621"/>
                  <a:pt x="49421" y="8567"/>
                  <a:pt x="49403" y="8512"/>
                </a:cubicBezTo>
                <a:lnTo>
                  <a:pt x="49403" y="8096"/>
                </a:lnTo>
                <a:lnTo>
                  <a:pt x="49403" y="7752"/>
                </a:lnTo>
                <a:lnTo>
                  <a:pt x="49403" y="7571"/>
                </a:lnTo>
                <a:cubicBezTo>
                  <a:pt x="49403" y="7498"/>
                  <a:pt x="49403" y="7498"/>
                  <a:pt x="49385" y="7462"/>
                </a:cubicBezTo>
                <a:cubicBezTo>
                  <a:pt x="49385" y="7444"/>
                  <a:pt x="49367" y="7426"/>
                  <a:pt x="49349" y="7408"/>
                </a:cubicBezTo>
                <a:cubicBezTo>
                  <a:pt x="49349" y="7390"/>
                  <a:pt x="49313" y="7390"/>
                  <a:pt x="49313" y="7408"/>
                </a:cubicBezTo>
                <a:cubicBezTo>
                  <a:pt x="49294" y="7426"/>
                  <a:pt x="49276" y="7444"/>
                  <a:pt x="49276" y="7462"/>
                </a:cubicBezTo>
                <a:cubicBezTo>
                  <a:pt x="49276" y="7480"/>
                  <a:pt x="49258" y="7516"/>
                  <a:pt x="49258" y="7534"/>
                </a:cubicBezTo>
                <a:cubicBezTo>
                  <a:pt x="49258" y="7589"/>
                  <a:pt x="49258" y="7643"/>
                  <a:pt x="49258" y="7697"/>
                </a:cubicBezTo>
                <a:lnTo>
                  <a:pt x="49258" y="8023"/>
                </a:lnTo>
                <a:lnTo>
                  <a:pt x="49258" y="8386"/>
                </a:lnTo>
                <a:lnTo>
                  <a:pt x="49186" y="8331"/>
                </a:lnTo>
                <a:cubicBezTo>
                  <a:pt x="49150" y="8277"/>
                  <a:pt x="49113" y="8223"/>
                  <a:pt x="49077" y="8168"/>
                </a:cubicBezTo>
                <a:cubicBezTo>
                  <a:pt x="49023" y="8078"/>
                  <a:pt x="48968" y="8005"/>
                  <a:pt x="48914" y="7915"/>
                </a:cubicBezTo>
                <a:lnTo>
                  <a:pt x="48914" y="7263"/>
                </a:lnTo>
                <a:lnTo>
                  <a:pt x="48914" y="7009"/>
                </a:lnTo>
                <a:cubicBezTo>
                  <a:pt x="48932" y="6937"/>
                  <a:pt x="48914" y="6864"/>
                  <a:pt x="48878" y="6792"/>
                </a:cubicBezTo>
                <a:cubicBezTo>
                  <a:pt x="48860" y="6774"/>
                  <a:pt x="48842" y="6774"/>
                  <a:pt x="48842" y="6792"/>
                </a:cubicBezTo>
                <a:cubicBezTo>
                  <a:pt x="48824" y="6792"/>
                  <a:pt x="48824" y="6810"/>
                  <a:pt x="48824" y="6810"/>
                </a:cubicBezTo>
                <a:cubicBezTo>
                  <a:pt x="48805" y="6810"/>
                  <a:pt x="48805" y="6828"/>
                  <a:pt x="48805" y="6828"/>
                </a:cubicBezTo>
                <a:cubicBezTo>
                  <a:pt x="48787" y="6882"/>
                  <a:pt x="48787" y="6919"/>
                  <a:pt x="48787" y="6973"/>
                </a:cubicBezTo>
                <a:lnTo>
                  <a:pt x="48787" y="7136"/>
                </a:lnTo>
                <a:lnTo>
                  <a:pt x="48787" y="7933"/>
                </a:lnTo>
                <a:lnTo>
                  <a:pt x="48787" y="8005"/>
                </a:lnTo>
                <a:lnTo>
                  <a:pt x="48787" y="8060"/>
                </a:lnTo>
                <a:lnTo>
                  <a:pt x="48787" y="8060"/>
                </a:lnTo>
                <a:cubicBezTo>
                  <a:pt x="48787" y="8096"/>
                  <a:pt x="48787" y="8114"/>
                  <a:pt x="48769" y="8150"/>
                </a:cubicBezTo>
                <a:cubicBezTo>
                  <a:pt x="48769" y="8168"/>
                  <a:pt x="48769" y="8168"/>
                  <a:pt x="48769" y="8168"/>
                </a:cubicBezTo>
                <a:lnTo>
                  <a:pt x="48769" y="8241"/>
                </a:lnTo>
                <a:cubicBezTo>
                  <a:pt x="48769" y="8259"/>
                  <a:pt x="48751" y="8295"/>
                  <a:pt x="48751" y="8331"/>
                </a:cubicBezTo>
                <a:cubicBezTo>
                  <a:pt x="48751" y="8331"/>
                  <a:pt x="48751" y="8349"/>
                  <a:pt x="48751" y="8349"/>
                </a:cubicBezTo>
                <a:cubicBezTo>
                  <a:pt x="48715" y="8458"/>
                  <a:pt x="48697" y="8549"/>
                  <a:pt x="48679" y="8639"/>
                </a:cubicBezTo>
                <a:cubicBezTo>
                  <a:pt x="48642" y="8838"/>
                  <a:pt x="48588" y="9037"/>
                  <a:pt x="48552" y="9237"/>
                </a:cubicBezTo>
                <a:cubicBezTo>
                  <a:pt x="48461" y="9617"/>
                  <a:pt x="48371" y="10015"/>
                  <a:pt x="48262" y="10396"/>
                </a:cubicBezTo>
                <a:cubicBezTo>
                  <a:pt x="48244" y="10468"/>
                  <a:pt x="48226" y="10522"/>
                  <a:pt x="48208" y="10595"/>
                </a:cubicBezTo>
                <a:cubicBezTo>
                  <a:pt x="48117" y="10595"/>
                  <a:pt x="48027" y="10613"/>
                  <a:pt x="47936" y="10613"/>
                </a:cubicBezTo>
                <a:lnTo>
                  <a:pt x="47556" y="10649"/>
                </a:lnTo>
                <a:lnTo>
                  <a:pt x="46777" y="10704"/>
                </a:lnTo>
                <a:lnTo>
                  <a:pt x="46560" y="10722"/>
                </a:lnTo>
                <a:lnTo>
                  <a:pt x="46451" y="10722"/>
                </a:lnTo>
                <a:lnTo>
                  <a:pt x="46415" y="10722"/>
                </a:lnTo>
                <a:cubicBezTo>
                  <a:pt x="46397" y="10649"/>
                  <a:pt x="46361" y="10595"/>
                  <a:pt x="46343" y="10522"/>
                </a:cubicBezTo>
                <a:lnTo>
                  <a:pt x="46198" y="10215"/>
                </a:lnTo>
                <a:cubicBezTo>
                  <a:pt x="46125" y="10015"/>
                  <a:pt x="46035" y="9816"/>
                  <a:pt x="45944" y="9617"/>
                </a:cubicBezTo>
                <a:cubicBezTo>
                  <a:pt x="45763" y="9200"/>
                  <a:pt x="45600" y="8802"/>
                  <a:pt x="45419" y="8404"/>
                </a:cubicBezTo>
                <a:cubicBezTo>
                  <a:pt x="45310" y="8168"/>
                  <a:pt x="45220" y="7951"/>
                  <a:pt x="45093" y="7715"/>
                </a:cubicBezTo>
                <a:cubicBezTo>
                  <a:pt x="45093" y="7715"/>
                  <a:pt x="45075" y="7715"/>
                  <a:pt x="45075" y="7715"/>
                </a:cubicBezTo>
                <a:cubicBezTo>
                  <a:pt x="45057" y="7715"/>
                  <a:pt x="45039" y="7734"/>
                  <a:pt x="45021" y="7752"/>
                </a:cubicBezTo>
                <a:cubicBezTo>
                  <a:pt x="44984" y="7842"/>
                  <a:pt x="44948" y="7951"/>
                  <a:pt x="44912" y="8060"/>
                </a:cubicBezTo>
                <a:cubicBezTo>
                  <a:pt x="44876" y="8150"/>
                  <a:pt x="44858" y="8186"/>
                  <a:pt x="44839" y="8259"/>
                </a:cubicBezTo>
                <a:lnTo>
                  <a:pt x="44785" y="8132"/>
                </a:lnTo>
                <a:cubicBezTo>
                  <a:pt x="44749" y="8078"/>
                  <a:pt x="44713" y="8005"/>
                  <a:pt x="44676" y="7933"/>
                </a:cubicBezTo>
                <a:cubicBezTo>
                  <a:pt x="44640" y="7860"/>
                  <a:pt x="44586" y="7806"/>
                  <a:pt x="44532" y="7752"/>
                </a:cubicBezTo>
                <a:cubicBezTo>
                  <a:pt x="44550" y="7715"/>
                  <a:pt x="44495" y="7697"/>
                  <a:pt x="44495" y="7715"/>
                </a:cubicBezTo>
                <a:cubicBezTo>
                  <a:pt x="44387" y="7915"/>
                  <a:pt x="44278" y="8096"/>
                  <a:pt x="44188" y="8295"/>
                </a:cubicBezTo>
                <a:cubicBezTo>
                  <a:pt x="44097" y="8512"/>
                  <a:pt x="44025" y="8712"/>
                  <a:pt x="43934" y="8911"/>
                </a:cubicBezTo>
                <a:lnTo>
                  <a:pt x="43862" y="9074"/>
                </a:lnTo>
                <a:cubicBezTo>
                  <a:pt x="43843" y="9128"/>
                  <a:pt x="43825" y="9182"/>
                  <a:pt x="43807" y="9237"/>
                </a:cubicBezTo>
                <a:cubicBezTo>
                  <a:pt x="43699" y="9237"/>
                  <a:pt x="43644" y="9418"/>
                  <a:pt x="43753" y="9472"/>
                </a:cubicBezTo>
                <a:lnTo>
                  <a:pt x="43753" y="9472"/>
                </a:lnTo>
                <a:cubicBezTo>
                  <a:pt x="43753" y="9526"/>
                  <a:pt x="43753" y="9581"/>
                  <a:pt x="43753" y="9635"/>
                </a:cubicBezTo>
                <a:lnTo>
                  <a:pt x="43753" y="10830"/>
                </a:lnTo>
                <a:lnTo>
                  <a:pt x="43753" y="10939"/>
                </a:lnTo>
                <a:cubicBezTo>
                  <a:pt x="43753" y="10939"/>
                  <a:pt x="43753" y="10957"/>
                  <a:pt x="43753" y="10975"/>
                </a:cubicBezTo>
                <a:cubicBezTo>
                  <a:pt x="43717" y="10975"/>
                  <a:pt x="43699" y="10975"/>
                  <a:pt x="43662" y="10975"/>
                </a:cubicBezTo>
                <a:lnTo>
                  <a:pt x="43554" y="10975"/>
                </a:lnTo>
                <a:lnTo>
                  <a:pt x="43427" y="10975"/>
                </a:lnTo>
                <a:lnTo>
                  <a:pt x="43354" y="10975"/>
                </a:lnTo>
                <a:lnTo>
                  <a:pt x="43354" y="10450"/>
                </a:lnTo>
                <a:lnTo>
                  <a:pt x="43354" y="10305"/>
                </a:lnTo>
                <a:cubicBezTo>
                  <a:pt x="43354" y="10287"/>
                  <a:pt x="43354" y="10251"/>
                  <a:pt x="43354" y="10233"/>
                </a:cubicBezTo>
                <a:cubicBezTo>
                  <a:pt x="43427" y="10215"/>
                  <a:pt x="43499" y="10142"/>
                  <a:pt x="43499" y="10052"/>
                </a:cubicBezTo>
                <a:cubicBezTo>
                  <a:pt x="43499" y="9979"/>
                  <a:pt x="43445" y="9907"/>
                  <a:pt x="43373" y="9889"/>
                </a:cubicBezTo>
                <a:lnTo>
                  <a:pt x="43373" y="9689"/>
                </a:lnTo>
                <a:lnTo>
                  <a:pt x="43373" y="9581"/>
                </a:lnTo>
                <a:lnTo>
                  <a:pt x="43373" y="9508"/>
                </a:lnTo>
                <a:cubicBezTo>
                  <a:pt x="43463" y="9454"/>
                  <a:pt x="43554" y="9363"/>
                  <a:pt x="43608" y="9255"/>
                </a:cubicBezTo>
                <a:cubicBezTo>
                  <a:pt x="43644" y="9200"/>
                  <a:pt x="43662" y="9146"/>
                  <a:pt x="43699" y="9092"/>
                </a:cubicBezTo>
                <a:cubicBezTo>
                  <a:pt x="43699" y="9056"/>
                  <a:pt x="43717" y="9037"/>
                  <a:pt x="43717" y="9001"/>
                </a:cubicBezTo>
                <a:cubicBezTo>
                  <a:pt x="43717" y="8983"/>
                  <a:pt x="43735" y="8965"/>
                  <a:pt x="43735" y="8929"/>
                </a:cubicBezTo>
                <a:cubicBezTo>
                  <a:pt x="43735" y="8875"/>
                  <a:pt x="43735" y="8820"/>
                  <a:pt x="43735" y="8766"/>
                </a:cubicBezTo>
                <a:lnTo>
                  <a:pt x="43735" y="8585"/>
                </a:lnTo>
                <a:lnTo>
                  <a:pt x="43735" y="8223"/>
                </a:lnTo>
                <a:lnTo>
                  <a:pt x="43735" y="7860"/>
                </a:lnTo>
                <a:lnTo>
                  <a:pt x="43735" y="7679"/>
                </a:lnTo>
                <a:lnTo>
                  <a:pt x="43735" y="7589"/>
                </a:lnTo>
                <a:cubicBezTo>
                  <a:pt x="43735" y="7571"/>
                  <a:pt x="43735" y="7571"/>
                  <a:pt x="43735" y="7553"/>
                </a:cubicBezTo>
                <a:lnTo>
                  <a:pt x="43735" y="7534"/>
                </a:lnTo>
                <a:cubicBezTo>
                  <a:pt x="43735" y="7498"/>
                  <a:pt x="43717" y="7480"/>
                  <a:pt x="43699" y="7444"/>
                </a:cubicBezTo>
                <a:cubicBezTo>
                  <a:pt x="43699" y="7426"/>
                  <a:pt x="43680" y="7390"/>
                  <a:pt x="43662" y="7353"/>
                </a:cubicBezTo>
                <a:cubicBezTo>
                  <a:pt x="43662" y="7335"/>
                  <a:pt x="43608" y="7245"/>
                  <a:pt x="43590" y="7172"/>
                </a:cubicBezTo>
                <a:cubicBezTo>
                  <a:pt x="43554" y="7064"/>
                  <a:pt x="43499" y="6937"/>
                  <a:pt x="43463" y="6810"/>
                </a:cubicBezTo>
                <a:cubicBezTo>
                  <a:pt x="43391" y="6556"/>
                  <a:pt x="43336" y="6303"/>
                  <a:pt x="43282" y="6049"/>
                </a:cubicBezTo>
                <a:lnTo>
                  <a:pt x="43246" y="5850"/>
                </a:lnTo>
                <a:cubicBezTo>
                  <a:pt x="43246" y="5814"/>
                  <a:pt x="43246" y="5778"/>
                  <a:pt x="43228" y="5742"/>
                </a:cubicBezTo>
                <a:cubicBezTo>
                  <a:pt x="43228" y="5705"/>
                  <a:pt x="43228" y="5669"/>
                  <a:pt x="43210" y="5651"/>
                </a:cubicBezTo>
                <a:cubicBezTo>
                  <a:pt x="43210" y="5651"/>
                  <a:pt x="43210" y="5633"/>
                  <a:pt x="43210" y="5633"/>
                </a:cubicBezTo>
                <a:cubicBezTo>
                  <a:pt x="43210" y="5597"/>
                  <a:pt x="43173" y="5597"/>
                  <a:pt x="43155" y="5633"/>
                </a:cubicBezTo>
                <a:cubicBezTo>
                  <a:pt x="43137" y="5687"/>
                  <a:pt x="43119" y="5760"/>
                  <a:pt x="43119" y="5814"/>
                </a:cubicBezTo>
                <a:lnTo>
                  <a:pt x="43083" y="6013"/>
                </a:lnTo>
                <a:cubicBezTo>
                  <a:pt x="43065" y="6140"/>
                  <a:pt x="43029" y="6285"/>
                  <a:pt x="43010" y="6412"/>
                </a:cubicBezTo>
                <a:cubicBezTo>
                  <a:pt x="42938" y="6665"/>
                  <a:pt x="42884" y="6919"/>
                  <a:pt x="42793" y="7172"/>
                </a:cubicBezTo>
                <a:cubicBezTo>
                  <a:pt x="42775" y="7245"/>
                  <a:pt x="42757" y="7317"/>
                  <a:pt x="42721" y="7371"/>
                </a:cubicBezTo>
                <a:lnTo>
                  <a:pt x="42684" y="7480"/>
                </a:lnTo>
                <a:cubicBezTo>
                  <a:pt x="42684" y="7516"/>
                  <a:pt x="42666" y="7553"/>
                  <a:pt x="42666" y="7589"/>
                </a:cubicBezTo>
                <a:cubicBezTo>
                  <a:pt x="42648" y="7607"/>
                  <a:pt x="42648" y="7607"/>
                  <a:pt x="42666" y="7625"/>
                </a:cubicBezTo>
                <a:cubicBezTo>
                  <a:pt x="42648" y="7643"/>
                  <a:pt x="42648" y="7679"/>
                  <a:pt x="42666" y="7715"/>
                </a:cubicBezTo>
                <a:lnTo>
                  <a:pt x="42666" y="7824"/>
                </a:lnTo>
                <a:lnTo>
                  <a:pt x="42666" y="8041"/>
                </a:lnTo>
                <a:lnTo>
                  <a:pt x="42594" y="8041"/>
                </a:lnTo>
                <a:cubicBezTo>
                  <a:pt x="42576" y="8023"/>
                  <a:pt x="42558" y="8023"/>
                  <a:pt x="42540" y="8041"/>
                </a:cubicBezTo>
                <a:lnTo>
                  <a:pt x="42449" y="8041"/>
                </a:lnTo>
                <a:lnTo>
                  <a:pt x="42250" y="8041"/>
                </a:lnTo>
                <a:lnTo>
                  <a:pt x="42051" y="8041"/>
                </a:lnTo>
                <a:cubicBezTo>
                  <a:pt x="41996" y="8023"/>
                  <a:pt x="41942" y="8023"/>
                  <a:pt x="41888" y="8060"/>
                </a:cubicBezTo>
                <a:cubicBezTo>
                  <a:pt x="41869" y="8060"/>
                  <a:pt x="41869" y="8078"/>
                  <a:pt x="41888" y="8078"/>
                </a:cubicBezTo>
                <a:cubicBezTo>
                  <a:pt x="41869" y="8078"/>
                  <a:pt x="41869" y="8096"/>
                  <a:pt x="41888" y="8096"/>
                </a:cubicBezTo>
                <a:cubicBezTo>
                  <a:pt x="41869" y="8223"/>
                  <a:pt x="41869" y="8331"/>
                  <a:pt x="41869" y="8440"/>
                </a:cubicBezTo>
                <a:cubicBezTo>
                  <a:pt x="41869" y="8567"/>
                  <a:pt x="41869" y="8693"/>
                  <a:pt x="41869" y="8802"/>
                </a:cubicBezTo>
                <a:lnTo>
                  <a:pt x="41869" y="9164"/>
                </a:lnTo>
                <a:lnTo>
                  <a:pt x="41869" y="9327"/>
                </a:lnTo>
                <a:lnTo>
                  <a:pt x="41869" y="9382"/>
                </a:lnTo>
                <a:lnTo>
                  <a:pt x="41797" y="9382"/>
                </a:lnTo>
                <a:lnTo>
                  <a:pt x="41743" y="9400"/>
                </a:lnTo>
                <a:lnTo>
                  <a:pt x="41743" y="9400"/>
                </a:lnTo>
                <a:lnTo>
                  <a:pt x="41743" y="9309"/>
                </a:lnTo>
                <a:lnTo>
                  <a:pt x="41743" y="9146"/>
                </a:lnTo>
                <a:lnTo>
                  <a:pt x="41725" y="8784"/>
                </a:lnTo>
                <a:cubicBezTo>
                  <a:pt x="41725" y="8675"/>
                  <a:pt x="41707" y="8567"/>
                  <a:pt x="41707" y="8440"/>
                </a:cubicBezTo>
                <a:cubicBezTo>
                  <a:pt x="41707" y="8331"/>
                  <a:pt x="41688" y="8241"/>
                  <a:pt x="41688" y="8150"/>
                </a:cubicBezTo>
                <a:lnTo>
                  <a:pt x="41688" y="8132"/>
                </a:lnTo>
                <a:lnTo>
                  <a:pt x="41688" y="7915"/>
                </a:lnTo>
                <a:lnTo>
                  <a:pt x="41688" y="7516"/>
                </a:lnTo>
                <a:lnTo>
                  <a:pt x="41688" y="7118"/>
                </a:lnTo>
                <a:lnTo>
                  <a:pt x="41688" y="6901"/>
                </a:lnTo>
                <a:cubicBezTo>
                  <a:pt x="41688" y="6828"/>
                  <a:pt x="41670" y="6756"/>
                  <a:pt x="41670" y="6701"/>
                </a:cubicBezTo>
                <a:cubicBezTo>
                  <a:pt x="41670" y="6683"/>
                  <a:pt x="41652" y="6683"/>
                  <a:pt x="41634" y="6683"/>
                </a:cubicBezTo>
                <a:lnTo>
                  <a:pt x="41616" y="6683"/>
                </a:lnTo>
                <a:cubicBezTo>
                  <a:pt x="41598" y="6719"/>
                  <a:pt x="41598" y="6774"/>
                  <a:pt x="41598" y="6828"/>
                </a:cubicBezTo>
                <a:lnTo>
                  <a:pt x="41598" y="6973"/>
                </a:lnTo>
                <a:lnTo>
                  <a:pt x="41598" y="7281"/>
                </a:lnTo>
                <a:cubicBezTo>
                  <a:pt x="41598" y="7371"/>
                  <a:pt x="41598" y="7480"/>
                  <a:pt x="41580" y="7589"/>
                </a:cubicBezTo>
                <a:cubicBezTo>
                  <a:pt x="41580" y="7643"/>
                  <a:pt x="41580" y="7679"/>
                  <a:pt x="41562" y="7734"/>
                </a:cubicBezTo>
                <a:cubicBezTo>
                  <a:pt x="41562" y="7788"/>
                  <a:pt x="41562" y="7770"/>
                  <a:pt x="41562" y="7806"/>
                </a:cubicBezTo>
                <a:lnTo>
                  <a:pt x="41525" y="7806"/>
                </a:lnTo>
                <a:lnTo>
                  <a:pt x="41471" y="7806"/>
                </a:lnTo>
                <a:lnTo>
                  <a:pt x="41417" y="7806"/>
                </a:lnTo>
                <a:cubicBezTo>
                  <a:pt x="41381" y="7788"/>
                  <a:pt x="41326" y="7788"/>
                  <a:pt x="41272" y="7806"/>
                </a:cubicBezTo>
                <a:lnTo>
                  <a:pt x="40692" y="7806"/>
                </a:lnTo>
                <a:lnTo>
                  <a:pt x="40692" y="7498"/>
                </a:lnTo>
                <a:lnTo>
                  <a:pt x="40692" y="6774"/>
                </a:lnTo>
                <a:lnTo>
                  <a:pt x="40692" y="6556"/>
                </a:lnTo>
                <a:lnTo>
                  <a:pt x="40692" y="6430"/>
                </a:lnTo>
                <a:lnTo>
                  <a:pt x="40747" y="6394"/>
                </a:lnTo>
                <a:lnTo>
                  <a:pt x="40801" y="6321"/>
                </a:lnTo>
                <a:cubicBezTo>
                  <a:pt x="40837" y="6303"/>
                  <a:pt x="40855" y="6285"/>
                  <a:pt x="40873" y="6249"/>
                </a:cubicBezTo>
                <a:cubicBezTo>
                  <a:pt x="40873" y="6249"/>
                  <a:pt x="40873" y="6231"/>
                  <a:pt x="40873" y="6231"/>
                </a:cubicBezTo>
                <a:cubicBezTo>
                  <a:pt x="40873" y="6194"/>
                  <a:pt x="40873" y="6158"/>
                  <a:pt x="40873" y="6122"/>
                </a:cubicBezTo>
                <a:lnTo>
                  <a:pt x="40928" y="6122"/>
                </a:lnTo>
                <a:cubicBezTo>
                  <a:pt x="40964" y="6122"/>
                  <a:pt x="41018" y="6140"/>
                  <a:pt x="41073" y="6140"/>
                </a:cubicBezTo>
                <a:lnTo>
                  <a:pt x="41218" y="6140"/>
                </a:lnTo>
                <a:cubicBezTo>
                  <a:pt x="41254" y="6140"/>
                  <a:pt x="41308" y="6122"/>
                  <a:pt x="41344" y="6104"/>
                </a:cubicBezTo>
                <a:cubicBezTo>
                  <a:pt x="41362" y="6104"/>
                  <a:pt x="41362" y="6086"/>
                  <a:pt x="41344" y="6068"/>
                </a:cubicBezTo>
                <a:cubicBezTo>
                  <a:pt x="41362" y="6068"/>
                  <a:pt x="41362" y="6049"/>
                  <a:pt x="41344" y="6049"/>
                </a:cubicBezTo>
                <a:cubicBezTo>
                  <a:pt x="41326" y="6031"/>
                  <a:pt x="41290" y="6031"/>
                  <a:pt x="41272" y="6031"/>
                </a:cubicBezTo>
                <a:lnTo>
                  <a:pt x="41199" y="6031"/>
                </a:lnTo>
                <a:lnTo>
                  <a:pt x="41018" y="6031"/>
                </a:lnTo>
                <a:lnTo>
                  <a:pt x="40873" y="6031"/>
                </a:lnTo>
                <a:lnTo>
                  <a:pt x="40873" y="5995"/>
                </a:lnTo>
                <a:lnTo>
                  <a:pt x="40873" y="5850"/>
                </a:lnTo>
                <a:cubicBezTo>
                  <a:pt x="40892" y="5814"/>
                  <a:pt x="40873" y="5778"/>
                  <a:pt x="40873" y="5742"/>
                </a:cubicBezTo>
                <a:cubicBezTo>
                  <a:pt x="40873" y="5723"/>
                  <a:pt x="40873" y="5687"/>
                  <a:pt x="40855" y="5687"/>
                </a:cubicBezTo>
                <a:cubicBezTo>
                  <a:pt x="40801" y="5669"/>
                  <a:pt x="40765" y="5651"/>
                  <a:pt x="40710" y="5615"/>
                </a:cubicBezTo>
                <a:cubicBezTo>
                  <a:pt x="40674" y="5615"/>
                  <a:pt x="40656" y="5597"/>
                  <a:pt x="40620" y="5579"/>
                </a:cubicBezTo>
                <a:cubicBezTo>
                  <a:pt x="40620" y="5560"/>
                  <a:pt x="40620" y="5542"/>
                  <a:pt x="40620" y="5506"/>
                </a:cubicBezTo>
                <a:cubicBezTo>
                  <a:pt x="40620" y="5488"/>
                  <a:pt x="40620" y="5470"/>
                  <a:pt x="40620" y="5452"/>
                </a:cubicBezTo>
                <a:lnTo>
                  <a:pt x="40620" y="5325"/>
                </a:lnTo>
                <a:lnTo>
                  <a:pt x="40620" y="5090"/>
                </a:lnTo>
                <a:cubicBezTo>
                  <a:pt x="40620" y="4945"/>
                  <a:pt x="40620" y="4782"/>
                  <a:pt x="40602" y="4637"/>
                </a:cubicBezTo>
                <a:lnTo>
                  <a:pt x="40602" y="4637"/>
                </a:lnTo>
                <a:cubicBezTo>
                  <a:pt x="40656" y="4619"/>
                  <a:pt x="40710" y="4637"/>
                  <a:pt x="40765" y="4637"/>
                </a:cubicBezTo>
                <a:cubicBezTo>
                  <a:pt x="40819" y="4637"/>
                  <a:pt x="40873" y="4601"/>
                  <a:pt x="40873" y="4546"/>
                </a:cubicBezTo>
                <a:cubicBezTo>
                  <a:pt x="40892" y="4492"/>
                  <a:pt x="40855" y="4438"/>
                  <a:pt x="40819" y="4420"/>
                </a:cubicBezTo>
                <a:cubicBezTo>
                  <a:pt x="40783" y="4420"/>
                  <a:pt x="40765" y="4401"/>
                  <a:pt x="40729" y="4401"/>
                </a:cubicBezTo>
                <a:cubicBezTo>
                  <a:pt x="40710" y="4401"/>
                  <a:pt x="40674" y="4401"/>
                  <a:pt x="40656" y="4401"/>
                </a:cubicBezTo>
                <a:cubicBezTo>
                  <a:pt x="40457" y="3858"/>
                  <a:pt x="40294" y="3315"/>
                  <a:pt x="40167" y="2735"/>
                </a:cubicBezTo>
                <a:cubicBezTo>
                  <a:pt x="40040" y="2174"/>
                  <a:pt x="39968" y="1594"/>
                  <a:pt x="39932" y="997"/>
                </a:cubicBezTo>
                <a:cubicBezTo>
                  <a:pt x="39932" y="834"/>
                  <a:pt x="39914" y="671"/>
                  <a:pt x="39914" y="508"/>
                </a:cubicBezTo>
                <a:lnTo>
                  <a:pt x="39914" y="272"/>
                </a:lnTo>
                <a:cubicBezTo>
                  <a:pt x="39914" y="182"/>
                  <a:pt x="39914" y="110"/>
                  <a:pt x="39896" y="19"/>
                </a:cubicBezTo>
                <a:cubicBezTo>
                  <a:pt x="39896" y="1"/>
                  <a:pt x="39859" y="1"/>
                  <a:pt x="39859" y="19"/>
                </a:cubicBezTo>
                <a:cubicBezTo>
                  <a:pt x="39859" y="37"/>
                  <a:pt x="39859" y="55"/>
                  <a:pt x="39859" y="73"/>
                </a:cubicBezTo>
                <a:lnTo>
                  <a:pt x="39859" y="19"/>
                </a:lnTo>
                <a:cubicBezTo>
                  <a:pt x="39859" y="1"/>
                  <a:pt x="39841" y="1"/>
                  <a:pt x="39841" y="19"/>
                </a:cubicBezTo>
                <a:lnTo>
                  <a:pt x="39841" y="924"/>
                </a:lnTo>
                <a:cubicBezTo>
                  <a:pt x="39841" y="1232"/>
                  <a:pt x="39823" y="1522"/>
                  <a:pt x="39805" y="1830"/>
                </a:cubicBezTo>
                <a:cubicBezTo>
                  <a:pt x="39751" y="2409"/>
                  <a:pt x="39660" y="2971"/>
                  <a:pt x="39497" y="3514"/>
                </a:cubicBezTo>
                <a:cubicBezTo>
                  <a:pt x="39425" y="3822"/>
                  <a:pt x="39316" y="4130"/>
                  <a:pt x="39189" y="4420"/>
                </a:cubicBezTo>
                <a:lnTo>
                  <a:pt x="39189" y="4420"/>
                </a:lnTo>
                <a:cubicBezTo>
                  <a:pt x="39153" y="4420"/>
                  <a:pt x="39135" y="4420"/>
                  <a:pt x="39117" y="4438"/>
                </a:cubicBezTo>
                <a:cubicBezTo>
                  <a:pt x="39081" y="4438"/>
                  <a:pt x="39026" y="4438"/>
                  <a:pt x="38990" y="4438"/>
                </a:cubicBezTo>
                <a:cubicBezTo>
                  <a:pt x="38990" y="4438"/>
                  <a:pt x="38972" y="4456"/>
                  <a:pt x="38972" y="4456"/>
                </a:cubicBezTo>
                <a:cubicBezTo>
                  <a:pt x="38881" y="4474"/>
                  <a:pt x="38827" y="4583"/>
                  <a:pt x="38900" y="4637"/>
                </a:cubicBezTo>
                <a:cubicBezTo>
                  <a:pt x="38954" y="4673"/>
                  <a:pt x="39008" y="4655"/>
                  <a:pt x="39063" y="4655"/>
                </a:cubicBezTo>
                <a:lnTo>
                  <a:pt x="39153" y="4655"/>
                </a:lnTo>
                <a:lnTo>
                  <a:pt x="39153" y="4746"/>
                </a:lnTo>
                <a:lnTo>
                  <a:pt x="39153" y="4890"/>
                </a:lnTo>
                <a:lnTo>
                  <a:pt x="39153" y="5162"/>
                </a:lnTo>
                <a:lnTo>
                  <a:pt x="39153" y="5416"/>
                </a:lnTo>
                <a:lnTo>
                  <a:pt x="39153" y="5560"/>
                </a:lnTo>
                <a:lnTo>
                  <a:pt x="39153" y="5633"/>
                </a:lnTo>
                <a:lnTo>
                  <a:pt x="39044" y="5669"/>
                </a:lnTo>
                <a:cubicBezTo>
                  <a:pt x="38990" y="5687"/>
                  <a:pt x="38936" y="5705"/>
                  <a:pt x="38881" y="5723"/>
                </a:cubicBezTo>
                <a:lnTo>
                  <a:pt x="38881" y="5723"/>
                </a:lnTo>
                <a:lnTo>
                  <a:pt x="38881" y="5723"/>
                </a:lnTo>
                <a:cubicBezTo>
                  <a:pt x="38863" y="5742"/>
                  <a:pt x="38863" y="5760"/>
                  <a:pt x="38863" y="5778"/>
                </a:cubicBezTo>
                <a:lnTo>
                  <a:pt x="38863" y="5850"/>
                </a:lnTo>
                <a:lnTo>
                  <a:pt x="38863" y="6013"/>
                </a:lnTo>
                <a:lnTo>
                  <a:pt x="38863" y="6104"/>
                </a:lnTo>
                <a:lnTo>
                  <a:pt x="38610" y="6104"/>
                </a:lnTo>
                <a:lnTo>
                  <a:pt x="38519" y="6104"/>
                </a:lnTo>
                <a:cubicBezTo>
                  <a:pt x="38501" y="6104"/>
                  <a:pt x="38465" y="6122"/>
                  <a:pt x="38429" y="6122"/>
                </a:cubicBezTo>
                <a:cubicBezTo>
                  <a:pt x="38411" y="6140"/>
                  <a:pt x="38411" y="6158"/>
                  <a:pt x="38429" y="6176"/>
                </a:cubicBezTo>
                <a:lnTo>
                  <a:pt x="38429" y="6176"/>
                </a:lnTo>
                <a:lnTo>
                  <a:pt x="38429" y="6176"/>
                </a:lnTo>
                <a:cubicBezTo>
                  <a:pt x="38501" y="6194"/>
                  <a:pt x="38555" y="6194"/>
                  <a:pt x="38628" y="6194"/>
                </a:cubicBezTo>
                <a:lnTo>
                  <a:pt x="38845" y="6194"/>
                </a:lnTo>
                <a:cubicBezTo>
                  <a:pt x="38845" y="6231"/>
                  <a:pt x="38845" y="6267"/>
                  <a:pt x="38863" y="6285"/>
                </a:cubicBezTo>
                <a:cubicBezTo>
                  <a:pt x="38863" y="6303"/>
                  <a:pt x="38863" y="6303"/>
                  <a:pt x="38863" y="6303"/>
                </a:cubicBezTo>
                <a:cubicBezTo>
                  <a:pt x="38881" y="6339"/>
                  <a:pt x="38900" y="6375"/>
                  <a:pt x="38918" y="6412"/>
                </a:cubicBezTo>
                <a:lnTo>
                  <a:pt x="38990" y="6484"/>
                </a:lnTo>
                <a:lnTo>
                  <a:pt x="38990" y="6629"/>
                </a:lnTo>
                <a:lnTo>
                  <a:pt x="38990" y="7480"/>
                </a:lnTo>
                <a:lnTo>
                  <a:pt x="38990" y="8621"/>
                </a:lnTo>
                <a:lnTo>
                  <a:pt x="38990" y="8947"/>
                </a:lnTo>
                <a:lnTo>
                  <a:pt x="38990" y="9128"/>
                </a:lnTo>
                <a:cubicBezTo>
                  <a:pt x="38954" y="9146"/>
                  <a:pt x="38918" y="9164"/>
                  <a:pt x="38881" y="9182"/>
                </a:cubicBezTo>
                <a:cubicBezTo>
                  <a:pt x="38827" y="9200"/>
                  <a:pt x="38773" y="9200"/>
                  <a:pt x="38755" y="9237"/>
                </a:cubicBezTo>
                <a:cubicBezTo>
                  <a:pt x="38737" y="9291"/>
                  <a:pt x="38737" y="9345"/>
                  <a:pt x="38737" y="9382"/>
                </a:cubicBezTo>
                <a:lnTo>
                  <a:pt x="38737" y="9472"/>
                </a:lnTo>
                <a:cubicBezTo>
                  <a:pt x="38737" y="9490"/>
                  <a:pt x="38755" y="9508"/>
                  <a:pt x="38755" y="9545"/>
                </a:cubicBezTo>
                <a:cubicBezTo>
                  <a:pt x="38773" y="9563"/>
                  <a:pt x="38791" y="9563"/>
                  <a:pt x="38809" y="9545"/>
                </a:cubicBezTo>
                <a:lnTo>
                  <a:pt x="38809" y="9545"/>
                </a:lnTo>
                <a:cubicBezTo>
                  <a:pt x="38827" y="9563"/>
                  <a:pt x="38845" y="9581"/>
                  <a:pt x="38881" y="9599"/>
                </a:cubicBezTo>
                <a:lnTo>
                  <a:pt x="38972" y="9671"/>
                </a:lnTo>
                <a:cubicBezTo>
                  <a:pt x="38954" y="9726"/>
                  <a:pt x="38954" y="9780"/>
                  <a:pt x="38954" y="9834"/>
                </a:cubicBezTo>
                <a:cubicBezTo>
                  <a:pt x="38954" y="9889"/>
                  <a:pt x="38954" y="9943"/>
                  <a:pt x="38936" y="9997"/>
                </a:cubicBezTo>
                <a:cubicBezTo>
                  <a:pt x="38936" y="10106"/>
                  <a:pt x="38918" y="10233"/>
                  <a:pt x="38900" y="10323"/>
                </a:cubicBezTo>
                <a:cubicBezTo>
                  <a:pt x="38881" y="10432"/>
                  <a:pt x="38863" y="10559"/>
                  <a:pt x="38827" y="10649"/>
                </a:cubicBezTo>
                <a:cubicBezTo>
                  <a:pt x="38827" y="10704"/>
                  <a:pt x="38809" y="10758"/>
                  <a:pt x="38791" y="10812"/>
                </a:cubicBezTo>
                <a:lnTo>
                  <a:pt x="38773" y="10921"/>
                </a:lnTo>
                <a:cubicBezTo>
                  <a:pt x="38737" y="10921"/>
                  <a:pt x="38700" y="10939"/>
                  <a:pt x="38682" y="10939"/>
                </a:cubicBezTo>
                <a:lnTo>
                  <a:pt x="38519" y="10975"/>
                </a:lnTo>
                <a:lnTo>
                  <a:pt x="38356" y="11030"/>
                </a:lnTo>
                <a:cubicBezTo>
                  <a:pt x="38302" y="11030"/>
                  <a:pt x="38266" y="11048"/>
                  <a:pt x="38248" y="11102"/>
                </a:cubicBezTo>
                <a:cubicBezTo>
                  <a:pt x="38229" y="11120"/>
                  <a:pt x="38229" y="11156"/>
                  <a:pt x="38229" y="11174"/>
                </a:cubicBezTo>
                <a:lnTo>
                  <a:pt x="38229" y="11174"/>
                </a:lnTo>
                <a:lnTo>
                  <a:pt x="38139" y="11193"/>
                </a:lnTo>
                <a:cubicBezTo>
                  <a:pt x="38085" y="11211"/>
                  <a:pt x="38030" y="11229"/>
                  <a:pt x="37958" y="11229"/>
                </a:cubicBezTo>
                <a:cubicBezTo>
                  <a:pt x="37922" y="11229"/>
                  <a:pt x="37849" y="11229"/>
                  <a:pt x="37813" y="11247"/>
                </a:cubicBezTo>
                <a:cubicBezTo>
                  <a:pt x="37795" y="11283"/>
                  <a:pt x="37795" y="11319"/>
                  <a:pt x="37813" y="11337"/>
                </a:cubicBezTo>
                <a:lnTo>
                  <a:pt x="37813" y="11337"/>
                </a:lnTo>
                <a:cubicBezTo>
                  <a:pt x="37831" y="11356"/>
                  <a:pt x="37849" y="11374"/>
                  <a:pt x="37867" y="11374"/>
                </a:cubicBezTo>
                <a:cubicBezTo>
                  <a:pt x="37904" y="11374"/>
                  <a:pt x="37958" y="11374"/>
                  <a:pt x="37994" y="11374"/>
                </a:cubicBezTo>
                <a:lnTo>
                  <a:pt x="38175" y="11374"/>
                </a:lnTo>
                <a:cubicBezTo>
                  <a:pt x="38193" y="11464"/>
                  <a:pt x="38302" y="11537"/>
                  <a:pt x="38374" y="11591"/>
                </a:cubicBezTo>
                <a:cubicBezTo>
                  <a:pt x="38447" y="11663"/>
                  <a:pt x="38465" y="11681"/>
                  <a:pt x="38519" y="11718"/>
                </a:cubicBezTo>
                <a:lnTo>
                  <a:pt x="38592" y="11790"/>
                </a:lnTo>
                <a:lnTo>
                  <a:pt x="38628" y="11826"/>
                </a:lnTo>
                <a:cubicBezTo>
                  <a:pt x="38592" y="11953"/>
                  <a:pt x="38574" y="12098"/>
                  <a:pt x="38537" y="12225"/>
                </a:cubicBezTo>
                <a:cubicBezTo>
                  <a:pt x="38519" y="12370"/>
                  <a:pt x="38483" y="12533"/>
                  <a:pt x="38447" y="12677"/>
                </a:cubicBezTo>
                <a:cubicBezTo>
                  <a:pt x="38392" y="12985"/>
                  <a:pt x="38320" y="13293"/>
                  <a:pt x="38229" y="13583"/>
                </a:cubicBezTo>
                <a:cubicBezTo>
                  <a:pt x="38211" y="13674"/>
                  <a:pt x="38175" y="13764"/>
                  <a:pt x="38157" y="13836"/>
                </a:cubicBezTo>
                <a:lnTo>
                  <a:pt x="38121" y="13927"/>
                </a:lnTo>
                <a:cubicBezTo>
                  <a:pt x="38103" y="13927"/>
                  <a:pt x="38066" y="13927"/>
                  <a:pt x="38048" y="13927"/>
                </a:cubicBezTo>
                <a:lnTo>
                  <a:pt x="37994" y="13927"/>
                </a:lnTo>
                <a:cubicBezTo>
                  <a:pt x="37976" y="13855"/>
                  <a:pt x="37958" y="13782"/>
                  <a:pt x="37940" y="13710"/>
                </a:cubicBezTo>
                <a:cubicBezTo>
                  <a:pt x="37904" y="13619"/>
                  <a:pt x="37885" y="13511"/>
                  <a:pt x="37849" y="13420"/>
                </a:cubicBezTo>
                <a:cubicBezTo>
                  <a:pt x="37795" y="13239"/>
                  <a:pt x="37759" y="13058"/>
                  <a:pt x="37704" y="12859"/>
                </a:cubicBezTo>
                <a:cubicBezTo>
                  <a:pt x="37614" y="12496"/>
                  <a:pt x="37541" y="12116"/>
                  <a:pt x="37487" y="11736"/>
                </a:cubicBezTo>
                <a:cubicBezTo>
                  <a:pt x="37469" y="11627"/>
                  <a:pt x="37451" y="11518"/>
                  <a:pt x="37433" y="11410"/>
                </a:cubicBezTo>
                <a:cubicBezTo>
                  <a:pt x="37415" y="11301"/>
                  <a:pt x="37396" y="11193"/>
                  <a:pt x="37378" y="11084"/>
                </a:cubicBezTo>
                <a:cubicBezTo>
                  <a:pt x="37360" y="11084"/>
                  <a:pt x="37342" y="11084"/>
                  <a:pt x="37342" y="11084"/>
                </a:cubicBezTo>
                <a:lnTo>
                  <a:pt x="37342" y="11084"/>
                </a:lnTo>
                <a:cubicBezTo>
                  <a:pt x="37324" y="11084"/>
                  <a:pt x="37306" y="11084"/>
                  <a:pt x="37306" y="11102"/>
                </a:cubicBezTo>
                <a:cubicBezTo>
                  <a:pt x="37270" y="11283"/>
                  <a:pt x="37270" y="11464"/>
                  <a:pt x="37252" y="11645"/>
                </a:cubicBezTo>
                <a:cubicBezTo>
                  <a:pt x="37233" y="11826"/>
                  <a:pt x="37197" y="12007"/>
                  <a:pt x="37161" y="12189"/>
                </a:cubicBezTo>
                <a:cubicBezTo>
                  <a:pt x="37107" y="12533"/>
                  <a:pt x="37016" y="12895"/>
                  <a:pt x="36907" y="13221"/>
                </a:cubicBezTo>
                <a:cubicBezTo>
                  <a:pt x="36871" y="13329"/>
                  <a:pt x="36853" y="13420"/>
                  <a:pt x="36817" y="13511"/>
                </a:cubicBezTo>
                <a:cubicBezTo>
                  <a:pt x="36799" y="13565"/>
                  <a:pt x="36781" y="13601"/>
                  <a:pt x="36763" y="13655"/>
                </a:cubicBezTo>
                <a:lnTo>
                  <a:pt x="36726" y="13746"/>
                </a:lnTo>
                <a:lnTo>
                  <a:pt x="36690" y="13782"/>
                </a:lnTo>
                <a:cubicBezTo>
                  <a:pt x="36654" y="13800"/>
                  <a:pt x="36600" y="13818"/>
                  <a:pt x="36582" y="13873"/>
                </a:cubicBezTo>
                <a:cubicBezTo>
                  <a:pt x="36545" y="13909"/>
                  <a:pt x="36527" y="14090"/>
                  <a:pt x="36618" y="14108"/>
                </a:cubicBezTo>
                <a:lnTo>
                  <a:pt x="36618" y="14217"/>
                </a:lnTo>
                <a:lnTo>
                  <a:pt x="36618" y="15050"/>
                </a:lnTo>
                <a:cubicBezTo>
                  <a:pt x="36618" y="15158"/>
                  <a:pt x="36618" y="15249"/>
                  <a:pt x="36618" y="15340"/>
                </a:cubicBezTo>
                <a:cubicBezTo>
                  <a:pt x="36600" y="15340"/>
                  <a:pt x="36582" y="15358"/>
                  <a:pt x="36582" y="15358"/>
                </a:cubicBezTo>
                <a:cubicBezTo>
                  <a:pt x="36545" y="15412"/>
                  <a:pt x="36527" y="15448"/>
                  <a:pt x="36527" y="15503"/>
                </a:cubicBezTo>
                <a:cubicBezTo>
                  <a:pt x="36509" y="15539"/>
                  <a:pt x="36509" y="15593"/>
                  <a:pt x="36545" y="15629"/>
                </a:cubicBezTo>
                <a:cubicBezTo>
                  <a:pt x="36545" y="15647"/>
                  <a:pt x="36582" y="15666"/>
                  <a:pt x="36600" y="15666"/>
                </a:cubicBezTo>
                <a:cubicBezTo>
                  <a:pt x="36600" y="15666"/>
                  <a:pt x="36618" y="15666"/>
                  <a:pt x="36636" y="15666"/>
                </a:cubicBezTo>
                <a:cubicBezTo>
                  <a:pt x="36636" y="15684"/>
                  <a:pt x="36636" y="15702"/>
                  <a:pt x="36636" y="15720"/>
                </a:cubicBezTo>
                <a:lnTo>
                  <a:pt x="36636" y="15829"/>
                </a:lnTo>
                <a:cubicBezTo>
                  <a:pt x="36636" y="15883"/>
                  <a:pt x="36636" y="15919"/>
                  <a:pt x="36636" y="15955"/>
                </a:cubicBezTo>
                <a:cubicBezTo>
                  <a:pt x="36636" y="15992"/>
                  <a:pt x="36636" y="16010"/>
                  <a:pt x="36654" y="16046"/>
                </a:cubicBezTo>
                <a:cubicBezTo>
                  <a:pt x="36618" y="16064"/>
                  <a:pt x="36600" y="16100"/>
                  <a:pt x="36582" y="16118"/>
                </a:cubicBezTo>
                <a:cubicBezTo>
                  <a:pt x="36563" y="16155"/>
                  <a:pt x="36545" y="16209"/>
                  <a:pt x="36545" y="16245"/>
                </a:cubicBezTo>
                <a:cubicBezTo>
                  <a:pt x="36527" y="16317"/>
                  <a:pt x="36582" y="16390"/>
                  <a:pt x="36654" y="16390"/>
                </a:cubicBezTo>
                <a:lnTo>
                  <a:pt x="36654" y="16480"/>
                </a:lnTo>
                <a:cubicBezTo>
                  <a:pt x="36654" y="16535"/>
                  <a:pt x="36672" y="16571"/>
                  <a:pt x="36708" y="16607"/>
                </a:cubicBezTo>
                <a:cubicBezTo>
                  <a:pt x="36745" y="16643"/>
                  <a:pt x="36799" y="16680"/>
                  <a:pt x="36853" y="16680"/>
                </a:cubicBezTo>
                <a:lnTo>
                  <a:pt x="36853" y="16734"/>
                </a:lnTo>
                <a:lnTo>
                  <a:pt x="36853" y="16843"/>
                </a:lnTo>
                <a:cubicBezTo>
                  <a:pt x="36853" y="16879"/>
                  <a:pt x="36835" y="16969"/>
                  <a:pt x="36889" y="17006"/>
                </a:cubicBezTo>
                <a:cubicBezTo>
                  <a:pt x="36907" y="17024"/>
                  <a:pt x="36944" y="17024"/>
                  <a:pt x="36962" y="17024"/>
                </a:cubicBezTo>
                <a:lnTo>
                  <a:pt x="36980" y="17024"/>
                </a:lnTo>
                <a:cubicBezTo>
                  <a:pt x="36980" y="17024"/>
                  <a:pt x="36980" y="17042"/>
                  <a:pt x="36980" y="17042"/>
                </a:cubicBezTo>
                <a:cubicBezTo>
                  <a:pt x="36962" y="17078"/>
                  <a:pt x="36962" y="17114"/>
                  <a:pt x="36980" y="17132"/>
                </a:cubicBezTo>
                <a:lnTo>
                  <a:pt x="36980" y="17151"/>
                </a:lnTo>
                <a:cubicBezTo>
                  <a:pt x="36980" y="17169"/>
                  <a:pt x="36980" y="17205"/>
                  <a:pt x="36980" y="17223"/>
                </a:cubicBezTo>
                <a:lnTo>
                  <a:pt x="36980" y="17350"/>
                </a:lnTo>
                <a:lnTo>
                  <a:pt x="36980" y="17585"/>
                </a:lnTo>
                <a:lnTo>
                  <a:pt x="36980" y="18599"/>
                </a:lnTo>
                <a:cubicBezTo>
                  <a:pt x="36944" y="18599"/>
                  <a:pt x="36926" y="18599"/>
                  <a:pt x="36889" y="18599"/>
                </a:cubicBezTo>
                <a:lnTo>
                  <a:pt x="36799" y="18599"/>
                </a:lnTo>
                <a:cubicBezTo>
                  <a:pt x="36817" y="18563"/>
                  <a:pt x="36799" y="18527"/>
                  <a:pt x="36763" y="18491"/>
                </a:cubicBezTo>
                <a:cubicBezTo>
                  <a:pt x="36726" y="18491"/>
                  <a:pt x="36690" y="18491"/>
                  <a:pt x="36654" y="18491"/>
                </a:cubicBezTo>
                <a:cubicBezTo>
                  <a:pt x="36636" y="18473"/>
                  <a:pt x="36600" y="18473"/>
                  <a:pt x="36563" y="18491"/>
                </a:cubicBezTo>
                <a:cubicBezTo>
                  <a:pt x="36491" y="18527"/>
                  <a:pt x="36509" y="18617"/>
                  <a:pt x="36509" y="18690"/>
                </a:cubicBezTo>
                <a:cubicBezTo>
                  <a:pt x="36509" y="18744"/>
                  <a:pt x="36509" y="18762"/>
                  <a:pt x="36509" y="18780"/>
                </a:cubicBezTo>
                <a:lnTo>
                  <a:pt x="36491" y="18817"/>
                </a:lnTo>
                <a:cubicBezTo>
                  <a:pt x="36455" y="18835"/>
                  <a:pt x="36437" y="18871"/>
                  <a:pt x="36419" y="18889"/>
                </a:cubicBezTo>
                <a:lnTo>
                  <a:pt x="36274" y="19052"/>
                </a:lnTo>
                <a:lnTo>
                  <a:pt x="36147" y="19215"/>
                </a:lnTo>
                <a:lnTo>
                  <a:pt x="36093" y="19287"/>
                </a:lnTo>
                <a:cubicBezTo>
                  <a:pt x="36093" y="19251"/>
                  <a:pt x="36093" y="19215"/>
                  <a:pt x="36074" y="19197"/>
                </a:cubicBezTo>
                <a:cubicBezTo>
                  <a:pt x="36038" y="19161"/>
                  <a:pt x="36002" y="19179"/>
                  <a:pt x="35966" y="19179"/>
                </a:cubicBezTo>
                <a:lnTo>
                  <a:pt x="35821" y="19197"/>
                </a:lnTo>
                <a:cubicBezTo>
                  <a:pt x="35803" y="19197"/>
                  <a:pt x="35785" y="19215"/>
                  <a:pt x="35785" y="19233"/>
                </a:cubicBezTo>
                <a:lnTo>
                  <a:pt x="35785" y="19233"/>
                </a:lnTo>
                <a:cubicBezTo>
                  <a:pt x="35767" y="19306"/>
                  <a:pt x="35767" y="19360"/>
                  <a:pt x="35767" y="19414"/>
                </a:cubicBezTo>
                <a:lnTo>
                  <a:pt x="35767" y="19613"/>
                </a:lnTo>
                <a:lnTo>
                  <a:pt x="35767" y="19976"/>
                </a:lnTo>
                <a:lnTo>
                  <a:pt x="35767" y="20338"/>
                </a:lnTo>
                <a:lnTo>
                  <a:pt x="35767" y="20519"/>
                </a:lnTo>
                <a:cubicBezTo>
                  <a:pt x="35767" y="20555"/>
                  <a:pt x="35767" y="20609"/>
                  <a:pt x="35767" y="20646"/>
                </a:cubicBezTo>
                <a:cubicBezTo>
                  <a:pt x="35712" y="20646"/>
                  <a:pt x="35676" y="20646"/>
                  <a:pt x="35622" y="20646"/>
                </a:cubicBezTo>
                <a:lnTo>
                  <a:pt x="35441" y="20646"/>
                </a:lnTo>
                <a:lnTo>
                  <a:pt x="35078" y="20646"/>
                </a:lnTo>
                <a:cubicBezTo>
                  <a:pt x="35060" y="20646"/>
                  <a:pt x="35042" y="20664"/>
                  <a:pt x="35042" y="20682"/>
                </a:cubicBezTo>
                <a:cubicBezTo>
                  <a:pt x="35024" y="20682"/>
                  <a:pt x="35006" y="20682"/>
                  <a:pt x="35006" y="20700"/>
                </a:cubicBezTo>
                <a:cubicBezTo>
                  <a:pt x="34988" y="20754"/>
                  <a:pt x="34988" y="20809"/>
                  <a:pt x="35006" y="20863"/>
                </a:cubicBezTo>
                <a:lnTo>
                  <a:pt x="35006" y="21044"/>
                </a:lnTo>
                <a:lnTo>
                  <a:pt x="35006" y="21406"/>
                </a:lnTo>
                <a:lnTo>
                  <a:pt x="35006" y="21442"/>
                </a:lnTo>
                <a:cubicBezTo>
                  <a:pt x="34988" y="21442"/>
                  <a:pt x="34970" y="21442"/>
                  <a:pt x="34970" y="21442"/>
                </a:cubicBezTo>
                <a:cubicBezTo>
                  <a:pt x="34970" y="21442"/>
                  <a:pt x="34952" y="21461"/>
                  <a:pt x="34934" y="21479"/>
                </a:cubicBezTo>
                <a:cubicBezTo>
                  <a:pt x="34934" y="21479"/>
                  <a:pt x="34934" y="21497"/>
                  <a:pt x="34934" y="21497"/>
                </a:cubicBezTo>
                <a:lnTo>
                  <a:pt x="34934" y="21497"/>
                </a:lnTo>
                <a:cubicBezTo>
                  <a:pt x="34934" y="21569"/>
                  <a:pt x="34915" y="21624"/>
                  <a:pt x="34934" y="21696"/>
                </a:cubicBezTo>
                <a:lnTo>
                  <a:pt x="34934" y="22076"/>
                </a:lnTo>
                <a:lnTo>
                  <a:pt x="34915" y="22076"/>
                </a:lnTo>
                <a:cubicBezTo>
                  <a:pt x="34879" y="22076"/>
                  <a:pt x="34843" y="22076"/>
                  <a:pt x="34825" y="22076"/>
                </a:cubicBezTo>
                <a:lnTo>
                  <a:pt x="34825" y="22040"/>
                </a:lnTo>
                <a:lnTo>
                  <a:pt x="34825" y="21841"/>
                </a:lnTo>
                <a:lnTo>
                  <a:pt x="34825" y="21660"/>
                </a:lnTo>
                <a:cubicBezTo>
                  <a:pt x="34825" y="21605"/>
                  <a:pt x="34807" y="21551"/>
                  <a:pt x="34789" y="21515"/>
                </a:cubicBezTo>
                <a:lnTo>
                  <a:pt x="34789" y="21515"/>
                </a:lnTo>
                <a:cubicBezTo>
                  <a:pt x="34807" y="21497"/>
                  <a:pt x="34807" y="21497"/>
                  <a:pt x="34789" y="21479"/>
                </a:cubicBezTo>
                <a:cubicBezTo>
                  <a:pt x="34771" y="21442"/>
                  <a:pt x="34734" y="21461"/>
                  <a:pt x="34680" y="21461"/>
                </a:cubicBezTo>
                <a:lnTo>
                  <a:pt x="34408" y="21461"/>
                </a:lnTo>
                <a:cubicBezTo>
                  <a:pt x="34390" y="21461"/>
                  <a:pt x="34354" y="21461"/>
                  <a:pt x="34318" y="21461"/>
                </a:cubicBezTo>
                <a:cubicBezTo>
                  <a:pt x="34318" y="21406"/>
                  <a:pt x="34318" y="21370"/>
                  <a:pt x="34318" y="21316"/>
                </a:cubicBezTo>
                <a:cubicBezTo>
                  <a:pt x="34318" y="21261"/>
                  <a:pt x="34300" y="21189"/>
                  <a:pt x="34263" y="21135"/>
                </a:cubicBezTo>
                <a:cubicBezTo>
                  <a:pt x="34227" y="21098"/>
                  <a:pt x="34173" y="21044"/>
                  <a:pt x="34137" y="21008"/>
                </a:cubicBezTo>
                <a:lnTo>
                  <a:pt x="34046" y="20935"/>
                </a:lnTo>
                <a:lnTo>
                  <a:pt x="34028" y="20917"/>
                </a:lnTo>
                <a:cubicBezTo>
                  <a:pt x="34028" y="20899"/>
                  <a:pt x="34028" y="20881"/>
                  <a:pt x="34028" y="20863"/>
                </a:cubicBezTo>
                <a:lnTo>
                  <a:pt x="34028" y="20754"/>
                </a:lnTo>
                <a:lnTo>
                  <a:pt x="34028" y="20519"/>
                </a:lnTo>
                <a:lnTo>
                  <a:pt x="34028" y="20302"/>
                </a:lnTo>
                <a:cubicBezTo>
                  <a:pt x="34028" y="20247"/>
                  <a:pt x="34028" y="20175"/>
                  <a:pt x="34010" y="20102"/>
                </a:cubicBezTo>
                <a:cubicBezTo>
                  <a:pt x="34010" y="20084"/>
                  <a:pt x="34010" y="20084"/>
                  <a:pt x="33992" y="20084"/>
                </a:cubicBezTo>
                <a:cubicBezTo>
                  <a:pt x="33992" y="20048"/>
                  <a:pt x="33974" y="20012"/>
                  <a:pt x="33974" y="19994"/>
                </a:cubicBezTo>
                <a:cubicBezTo>
                  <a:pt x="33938" y="19921"/>
                  <a:pt x="33865" y="19867"/>
                  <a:pt x="33793" y="19867"/>
                </a:cubicBezTo>
                <a:cubicBezTo>
                  <a:pt x="33720" y="19867"/>
                  <a:pt x="33648" y="19903"/>
                  <a:pt x="33630" y="19976"/>
                </a:cubicBezTo>
                <a:lnTo>
                  <a:pt x="33630" y="19976"/>
                </a:lnTo>
                <a:lnTo>
                  <a:pt x="33630" y="19650"/>
                </a:lnTo>
                <a:lnTo>
                  <a:pt x="33630" y="19251"/>
                </a:lnTo>
                <a:lnTo>
                  <a:pt x="33630" y="19052"/>
                </a:lnTo>
                <a:cubicBezTo>
                  <a:pt x="33630" y="18998"/>
                  <a:pt x="33630" y="18961"/>
                  <a:pt x="33630" y="18907"/>
                </a:cubicBezTo>
                <a:cubicBezTo>
                  <a:pt x="33666" y="18907"/>
                  <a:pt x="33702" y="18907"/>
                  <a:pt x="33738" y="18871"/>
                </a:cubicBezTo>
                <a:cubicBezTo>
                  <a:pt x="33775" y="18835"/>
                  <a:pt x="33793" y="18780"/>
                  <a:pt x="33793" y="18708"/>
                </a:cubicBezTo>
                <a:cubicBezTo>
                  <a:pt x="33775" y="18654"/>
                  <a:pt x="33738" y="18599"/>
                  <a:pt x="33684" y="18563"/>
                </a:cubicBezTo>
                <a:cubicBezTo>
                  <a:pt x="33666" y="18545"/>
                  <a:pt x="33630" y="18527"/>
                  <a:pt x="33612" y="18509"/>
                </a:cubicBezTo>
                <a:lnTo>
                  <a:pt x="33557" y="18491"/>
                </a:lnTo>
                <a:cubicBezTo>
                  <a:pt x="33358" y="18038"/>
                  <a:pt x="33159" y="17585"/>
                  <a:pt x="32978" y="17114"/>
                </a:cubicBezTo>
                <a:cubicBezTo>
                  <a:pt x="32887" y="16879"/>
                  <a:pt x="32797" y="16643"/>
                  <a:pt x="32706" y="16390"/>
                </a:cubicBezTo>
                <a:cubicBezTo>
                  <a:pt x="32616" y="16155"/>
                  <a:pt x="32543" y="15937"/>
                  <a:pt x="32471" y="15684"/>
                </a:cubicBezTo>
                <a:cubicBezTo>
                  <a:pt x="32434" y="15557"/>
                  <a:pt x="32416" y="15412"/>
                  <a:pt x="32398" y="15285"/>
                </a:cubicBezTo>
                <a:cubicBezTo>
                  <a:pt x="32398" y="15213"/>
                  <a:pt x="32380" y="15140"/>
                  <a:pt x="32362" y="15068"/>
                </a:cubicBezTo>
                <a:cubicBezTo>
                  <a:pt x="32362" y="15014"/>
                  <a:pt x="32362" y="14996"/>
                  <a:pt x="32362" y="14959"/>
                </a:cubicBezTo>
                <a:cubicBezTo>
                  <a:pt x="32398" y="14887"/>
                  <a:pt x="32362" y="14814"/>
                  <a:pt x="32290" y="14796"/>
                </a:cubicBezTo>
                <a:cubicBezTo>
                  <a:pt x="32271" y="14796"/>
                  <a:pt x="32253" y="14796"/>
                  <a:pt x="32253" y="14796"/>
                </a:cubicBezTo>
                <a:cubicBezTo>
                  <a:pt x="32253" y="14706"/>
                  <a:pt x="32253" y="14615"/>
                  <a:pt x="32253" y="14543"/>
                </a:cubicBezTo>
                <a:cubicBezTo>
                  <a:pt x="32253" y="14416"/>
                  <a:pt x="32235" y="14307"/>
                  <a:pt x="32217" y="14199"/>
                </a:cubicBezTo>
                <a:cubicBezTo>
                  <a:pt x="32217" y="13963"/>
                  <a:pt x="32199" y="13746"/>
                  <a:pt x="32163" y="13529"/>
                </a:cubicBezTo>
                <a:cubicBezTo>
                  <a:pt x="32163" y="13474"/>
                  <a:pt x="32163" y="13402"/>
                  <a:pt x="32145" y="13348"/>
                </a:cubicBezTo>
                <a:cubicBezTo>
                  <a:pt x="32145" y="13275"/>
                  <a:pt x="32145" y="13275"/>
                  <a:pt x="32145" y="13257"/>
                </a:cubicBezTo>
                <a:cubicBezTo>
                  <a:pt x="32145" y="13221"/>
                  <a:pt x="32145" y="13185"/>
                  <a:pt x="32127" y="13166"/>
                </a:cubicBezTo>
                <a:lnTo>
                  <a:pt x="32108" y="13166"/>
                </a:lnTo>
                <a:lnTo>
                  <a:pt x="32108" y="13166"/>
                </a:lnTo>
                <a:cubicBezTo>
                  <a:pt x="32090" y="13148"/>
                  <a:pt x="32072" y="13148"/>
                  <a:pt x="32054" y="13166"/>
                </a:cubicBezTo>
                <a:cubicBezTo>
                  <a:pt x="32018" y="13166"/>
                  <a:pt x="32000" y="13166"/>
                  <a:pt x="31982" y="13185"/>
                </a:cubicBezTo>
                <a:lnTo>
                  <a:pt x="31982" y="13185"/>
                </a:lnTo>
                <a:cubicBezTo>
                  <a:pt x="31964" y="13185"/>
                  <a:pt x="31945" y="13185"/>
                  <a:pt x="31945" y="13185"/>
                </a:cubicBezTo>
                <a:cubicBezTo>
                  <a:pt x="31909" y="13293"/>
                  <a:pt x="31891" y="13420"/>
                  <a:pt x="31891" y="13529"/>
                </a:cubicBezTo>
                <a:cubicBezTo>
                  <a:pt x="31873" y="13655"/>
                  <a:pt x="31873" y="13782"/>
                  <a:pt x="31855" y="13909"/>
                </a:cubicBezTo>
                <a:cubicBezTo>
                  <a:pt x="31819" y="14144"/>
                  <a:pt x="31801" y="14380"/>
                  <a:pt x="31764" y="14633"/>
                </a:cubicBezTo>
                <a:cubicBezTo>
                  <a:pt x="31764" y="14688"/>
                  <a:pt x="31746" y="14760"/>
                  <a:pt x="31746" y="14814"/>
                </a:cubicBezTo>
                <a:lnTo>
                  <a:pt x="31692" y="14833"/>
                </a:lnTo>
                <a:cubicBezTo>
                  <a:pt x="31656" y="14851"/>
                  <a:pt x="31638" y="14887"/>
                  <a:pt x="31620" y="14923"/>
                </a:cubicBezTo>
                <a:cubicBezTo>
                  <a:pt x="31620" y="14941"/>
                  <a:pt x="31620" y="14959"/>
                  <a:pt x="31620" y="14977"/>
                </a:cubicBezTo>
                <a:cubicBezTo>
                  <a:pt x="31620" y="14996"/>
                  <a:pt x="31620" y="15014"/>
                  <a:pt x="31620" y="15014"/>
                </a:cubicBezTo>
                <a:cubicBezTo>
                  <a:pt x="31601" y="15122"/>
                  <a:pt x="31601" y="15249"/>
                  <a:pt x="31583" y="15340"/>
                </a:cubicBezTo>
                <a:cubicBezTo>
                  <a:pt x="31565" y="15466"/>
                  <a:pt x="31547" y="15593"/>
                  <a:pt x="31511" y="15702"/>
                </a:cubicBezTo>
                <a:cubicBezTo>
                  <a:pt x="31438" y="15937"/>
                  <a:pt x="31348" y="16155"/>
                  <a:pt x="31239" y="16372"/>
                </a:cubicBezTo>
                <a:cubicBezTo>
                  <a:pt x="31040" y="16843"/>
                  <a:pt x="30859" y="17314"/>
                  <a:pt x="30642" y="17766"/>
                </a:cubicBezTo>
                <a:cubicBezTo>
                  <a:pt x="30515" y="18020"/>
                  <a:pt x="30406" y="18273"/>
                  <a:pt x="30261" y="18509"/>
                </a:cubicBezTo>
                <a:cubicBezTo>
                  <a:pt x="30225" y="18509"/>
                  <a:pt x="30171" y="18509"/>
                  <a:pt x="30135" y="18509"/>
                </a:cubicBezTo>
                <a:cubicBezTo>
                  <a:pt x="30080" y="18527"/>
                  <a:pt x="30026" y="18545"/>
                  <a:pt x="29990" y="18581"/>
                </a:cubicBezTo>
                <a:cubicBezTo>
                  <a:pt x="29953" y="18599"/>
                  <a:pt x="29953" y="18617"/>
                  <a:pt x="29972" y="18654"/>
                </a:cubicBezTo>
                <a:cubicBezTo>
                  <a:pt x="29953" y="18672"/>
                  <a:pt x="29953" y="18708"/>
                  <a:pt x="29972" y="18744"/>
                </a:cubicBezTo>
                <a:lnTo>
                  <a:pt x="29972" y="18907"/>
                </a:lnTo>
                <a:lnTo>
                  <a:pt x="29972" y="19215"/>
                </a:lnTo>
                <a:lnTo>
                  <a:pt x="29972" y="19813"/>
                </a:lnTo>
                <a:cubicBezTo>
                  <a:pt x="29935" y="19795"/>
                  <a:pt x="29899" y="19795"/>
                  <a:pt x="29863" y="19813"/>
                </a:cubicBezTo>
                <a:cubicBezTo>
                  <a:pt x="29809" y="19813"/>
                  <a:pt x="29772" y="19813"/>
                  <a:pt x="29736" y="19831"/>
                </a:cubicBezTo>
                <a:cubicBezTo>
                  <a:pt x="29682" y="19849"/>
                  <a:pt x="29664" y="19867"/>
                  <a:pt x="29627" y="19885"/>
                </a:cubicBezTo>
                <a:lnTo>
                  <a:pt x="29627" y="19885"/>
                </a:lnTo>
                <a:cubicBezTo>
                  <a:pt x="29646" y="19885"/>
                  <a:pt x="29646" y="19867"/>
                  <a:pt x="29646" y="19849"/>
                </a:cubicBezTo>
                <a:cubicBezTo>
                  <a:pt x="29591" y="19722"/>
                  <a:pt x="29537" y="19595"/>
                  <a:pt x="29483" y="19469"/>
                </a:cubicBezTo>
                <a:cubicBezTo>
                  <a:pt x="29428" y="19342"/>
                  <a:pt x="29374" y="19215"/>
                  <a:pt x="29320" y="19070"/>
                </a:cubicBezTo>
                <a:cubicBezTo>
                  <a:pt x="29211" y="18817"/>
                  <a:pt x="29120" y="18563"/>
                  <a:pt x="29048" y="18291"/>
                </a:cubicBezTo>
                <a:cubicBezTo>
                  <a:pt x="28885" y="17748"/>
                  <a:pt x="28776" y="17205"/>
                  <a:pt x="28686" y="16662"/>
                </a:cubicBezTo>
                <a:cubicBezTo>
                  <a:pt x="28668" y="16499"/>
                  <a:pt x="28650" y="16354"/>
                  <a:pt x="28631" y="16191"/>
                </a:cubicBezTo>
                <a:cubicBezTo>
                  <a:pt x="28631" y="16118"/>
                  <a:pt x="28613" y="16046"/>
                  <a:pt x="28613" y="15973"/>
                </a:cubicBezTo>
                <a:cubicBezTo>
                  <a:pt x="28613" y="15901"/>
                  <a:pt x="28613" y="15865"/>
                  <a:pt x="28613" y="15829"/>
                </a:cubicBezTo>
                <a:lnTo>
                  <a:pt x="28613" y="15829"/>
                </a:lnTo>
                <a:lnTo>
                  <a:pt x="28613" y="15756"/>
                </a:lnTo>
                <a:cubicBezTo>
                  <a:pt x="28613" y="15738"/>
                  <a:pt x="28595" y="15647"/>
                  <a:pt x="28541" y="15647"/>
                </a:cubicBezTo>
                <a:cubicBezTo>
                  <a:pt x="28487" y="15629"/>
                  <a:pt x="28414" y="15738"/>
                  <a:pt x="28414" y="15792"/>
                </a:cubicBezTo>
                <a:cubicBezTo>
                  <a:pt x="28396" y="15955"/>
                  <a:pt x="28378" y="16118"/>
                  <a:pt x="28360" y="16281"/>
                </a:cubicBezTo>
                <a:cubicBezTo>
                  <a:pt x="28324" y="16426"/>
                  <a:pt x="28305" y="16607"/>
                  <a:pt x="28269" y="16770"/>
                </a:cubicBezTo>
                <a:cubicBezTo>
                  <a:pt x="28233" y="17114"/>
                  <a:pt x="28161" y="17440"/>
                  <a:pt x="28088" y="17766"/>
                </a:cubicBezTo>
                <a:cubicBezTo>
                  <a:pt x="27943" y="18364"/>
                  <a:pt x="27744" y="18961"/>
                  <a:pt x="27472" y="19505"/>
                </a:cubicBezTo>
                <a:cubicBezTo>
                  <a:pt x="27382" y="19668"/>
                  <a:pt x="27291" y="19813"/>
                  <a:pt x="27201" y="19958"/>
                </a:cubicBezTo>
                <a:cubicBezTo>
                  <a:pt x="27110" y="20084"/>
                  <a:pt x="27002" y="20229"/>
                  <a:pt x="26911" y="20374"/>
                </a:cubicBezTo>
                <a:cubicBezTo>
                  <a:pt x="26875" y="20374"/>
                  <a:pt x="26857" y="20392"/>
                  <a:pt x="26820" y="20392"/>
                </a:cubicBezTo>
                <a:cubicBezTo>
                  <a:pt x="26784" y="20428"/>
                  <a:pt x="26748" y="20465"/>
                  <a:pt x="26748" y="20501"/>
                </a:cubicBezTo>
                <a:cubicBezTo>
                  <a:pt x="26730" y="20555"/>
                  <a:pt x="26712" y="20591"/>
                  <a:pt x="26730" y="20646"/>
                </a:cubicBezTo>
                <a:cubicBezTo>
                  <a:pt x="26730" y="20664"/>
                  <a:pt x="26748" y="20682"/>
                  <a:pt x="26766" y="20700"/>
                </a:cubicBezTo>
                <a:cubicBezTo>
                  <a:pt x="26802" y="20718"/>
                  <a:pt x="26820" y="20700"/>
                  <a:pt x="26839" y="20718"/>
                </a:cubicBezTo>
                <a:lnTo>
                  <a:pt x="26839" y="20718"/>
                </a:lnTo>
                <a:cubicBezTo>
                  <a:pt x="26839" y="20754"/>
                  <a:pt x="26839" y="20791"/>
                  <a:pt x="26839" y="20827"/>
                </a:cubicBezTo>
                <a:lnTo>
                  <a:pt x="26839" y="21026"/>
                </a:lnTo>
                <a:lnTo>
                  <a:pt x="26839" y="21406"/>
                </a:lnTo>
                <a:lnTo>
                  <a:pt x="26839" y="21787"/>
                </a:lnTo>
                <a:lnTo>
                  <a:pt x="26839" y="21986"/>
                </a:lnTo>
                <a:cubicBezTo>
                  <a:pt x="26839" y="22040"/>
                  <a:pt x="26839" y="22076"/>
                  <a:pt x="26839" y="22131"/>
                </a:cubicBezTo>
                <a:cubicBezTo>
                  <a:pt x="26784" y="22149"/>
                  <a:pt x="26730" y="22185"/>
                  <a:pt x="26694" y="22257"/>
                </a:cubicBezTo>
                <a:cubicBezTo>
                  <a:pt x="26676" y="22312"/>
                  <a:pt x="26658" y="22439"/>
                  <a:pt x="26748" y="22475"/>
                </a:cubicBezTo>
                <a:lnTo>
                  <a:pt x="26784" y="22475"/>
                </a:lnTo>
                <a:cubicBezTo>
                  <a:pt x="26784" y="22475"/>
                  <a:pt x="26802" y="22457"/>
                  <a:pt x="26802" y="22457"/>
                </a:cubicBezTo>
                <a:cubicBezTo>
                  <a:pt x="26820" y="22457"/>
                  <a:pt x="26820" y="22457"/>
                  <a:pt x="26820" y="22475"/>
                </a:cubicBezTo>
                <a:cubicBezTo>
                  <a:pt x="26820" y="22493"/>
                  <a:pt x="26820" y="22529"/>
                  <a:pt x="26820" y="22547"/>
                </a:cubicBezTo>
                <a:lnTo>
                  <a:pt x="26820" y="22620"/>
                </a:lnTo>
                <a:lnTo>
                  <a:pt x="26820" y="22783"/>
                </a:lnTo>
                <a:cubicBezTo>
                  <a:pt x="26820" y="22819"/>
                  <a:pt x="26820" y="22873"/>
                  <a:pt x="26839" y="22927"/>
                </a:cubicBezTo>
                <a:cubicBezTo>
                  <a:pt x="26857" y="22927"/>
                  <a:pt x="26875" y="22927"/>
                  <a:pt x="26893" y="22927"/>
                </a:cubicBezTo>
                <a:lnTo>
                  <a:pt x="26929" y="22946"/>
                </a:lnTo>
                <a:lnTo>
                  <a:pt x="26965" y="22946"/>
                </a:lnTo>
                <a:cubicBezTo>
                  <a:pt x="26947" y="23054"/>
                  <a:pt x="26947" y="23163"/>
                  <a:pt x="26965" y="23253"/>
                </a:cubicBezTo>
                <a:lnTo>
                  <a:pt x="26965" y="25970"/>
                </a:lnTo>
                <a:lnTo>
                  <a:pt x="26965" y="26404"/>
                </a:lnTo>
                <a:lnTo>
                  <a:pt x="26965" y="26640"/>
                </a:lnTo>
                <a:lnTo>
                  <a:pt x="26965" y="26821"/>
                </a:lnTo>
                <a:cubicBezTo>
                  <a:pt x="26929" y="26839"/>
                  <a:pt x="26911" y="26857"/>
                  <a:pt x="26875" y="26857"/>
                </a:cubicBezTo>
                <a:cubicBezTo>
                  <a:pt x="26839" y="26875"/>
                  <a:pt x="26802" y="26893"/>
                  <a:pt x="26766" y="26893"/>
                </a:cubicBezTo>
                <a:cubicBezTo>
                  <a:pt x="26676" y="26912"/>
                  <a:pt x="26603" y="26948"/>
                  <a:pt x="26531" y="27002"/>
                </a:cubicBezTo>
                <a:cubicBezTo>
                  <a:pt x="26476" y="27093"/>
                  <a:pt x="26440" y="27219"/>
                  <a:pt x="26440" y="27328"/>
                </a:cubicBezTo>
                <a:lnTo>
                  <a:pt x="26440" y="27527"/>
                </a:lnTo>
                <a:cubicBezTo>
                  <a:pt x="26440" y="27545"/>
                  <a:pt x="26440" y="27582"/>
                  <a:pt x="26440" y="27618"/>
                </a:cubicBezTo>
                <a:lnTo>
                  <a:pt x="26440" y="27654"/>
                </a:lnTo>
                <a:cubicBezTo>
                  <a:pt x="26440" y="27672"/>
                  <a:pt x="26458" y="27690"/>
                  <a:pt x="26458" y="27708"/>
                </a:cubicBezTo>
                <a:cubicBezTo>
                  <a:pt x="26476" y="27745"/>
                  <a:pt x="26513" y="27745"/>
                  <a:pt x="26531" y="27726"/>
                </a:cubicBezTo>
                <a:cubicBezTo>
                  <a:pt x="26549" y="27726"/>
                  <a:pt x="26549" y="27726"/>
                  <a:pt x="26567" y="27726"/>
                </a:cubicBezTo>
                <a:cubicBezTo>
                  <a:pt x="26585" y="27745"/>
                  <a:pt x="26603" y="27763"/>
                  <a:pt x="26621" y="27781"/>
                </a:cubicBezTo>
                <a:cubicBezTo>
                  <a:pt x="26658" y="27817"/>
                  <a:pt x="26694" y="27853"/>
                  <a:pt x="26712" y="27908"/>
                </a:cubicBezTo>
                <a:cubicBezTo>
                  <a:pt x="26748" y="28016"/>
                  <a:pt x="26784" y="28143"/>
                  <a:pt x="26802" y="28270"/>
                </a:cubicBezTo>
                <a:cubicBezTo>
                  <a:pt x="26875" y="28523"/>
                  <a:pt x="26929" y="28795"/>
                  <a:pt x="26983" y="29048"/>
                </a:cubicBezTo>
                <a:cubicBezTo>
                  <a:pt x="27002" y="29121"/>
                  <a:pt x="27020" y="29193"/>
                  <a:pt x="27038" y="29284"/>
                </a:cubicBezTo>
                <a:cubicBezTo>
                  <a:pt x="27038" y="29356"/>
                  <a:pt x="27074" y="29447"/>
                  <a:pt x="27110" y="29501"/>
                </a:cubicBezTo>
                <a:lnTo>
                  <a:pt x="27110" y="29501"/>
                </a:lnTo>
                <a:cubicBezTo>
                  <a:pt x="27110" y="29519"/>
                  <a:pt x="27110" y="29537"/>
                  <a:pt x="27146" y="29556"/>
                </a:cubicBezTo>
                <a:cubicBezTo>
                  <a:pt x="27201" y="29556"/>
                  <a:pt x="27273" y="29556"/>
                  <a:pt x="27328" y="29556"/>
                </a:cubicBezTo>
                <a:lnTo>
                  <a:pt x="27491" y="29556"/>
                </a:lnTo>
                <a:lnTo>
                  <a:pt x="27491" y="29755"/>
                </a:lnTo>
                <a:lnTo>
                  <a:pt x="27491" y="30063"/>
                </a:lnTo>
                <a:lnTo>
                  <a:pt x="27491" y="35206"/>
                </a:lnTo>
                <a:cubicBezTo>
                  <a:pt x="27491" y="35405"/>
                  <a:pt x="27491" y="35604"/>
                  <a:pt x="27491" y="35785"/>
                </a:cubicBezTo>
                <a:cubicBezTo>
                  <a:pt x="27491" y="35803"/>
                  <a:pt x="27491" y="35803"/>
                  <a:pt x="27491" y="35803"/>
                </a:cubicBezTo>
                <a:cubicBezTo>
                  <a:pt x="27491" y="35821"/>
                  <a:pt x="27491" y="35858"/>
                  <a:pt x="27491" y="35876"/>
                </a:cubicBezTo>
                <a:cubicBezTo>
                  <a:pt x="27491" y="35894"/>
                  <a:pt x="27491" y="35912"/>
                  <a:pt x="27491" y="35930"/>
                </a:cubicBezTo>
                <a:lnTo>
                  <a:pt x="27491" y="35984"/>
                </a:lnTo>
                <a:cubicBezTo>
                  <a:pt x="27418" y="35984"/>
                  <a:pt x="27328" y="35966"/>
                  <a:pt x="27237" y="35966"/>
                </a:cubicBezTo>
                <a:cubicBezTo>
                  <a:pt x="27146" y="35966"/>
                  <a:pt x="27038" y="35966"/>
                  <a:pt x="26929" y="35966"/>
                </a:cubicBezTo>
                <a:cubicBezTo>
                  <a:pt x="26893" y="35966"/>
                  <a:pt x="26857" y="36003"/>
                  <a:pt x="26875" y="36039"/>
                </a:cubicBezTo>
                <a:cubicBezTo>
                  <a:pt x="26893" y="36129"/>
                  <a:pt x="26839" y="36220"/>
                  <a:pt x="26766" y="36274"/>
                </a:cubicBezTo>
                <a:cubicBezTo>
                  <a:pt x="26676" y="36328"/>
                  <a:pt x="26567" y="36347"/>
                  <a:pt x="26440" y="36347"/>
                </a:cubicBezTo>
                <a:lnTo>
                  <a:pt x="26169" y="36347"/>
                </a:lnTo>
                <a:lnTo>
                  <a:pt x="26150" y="36310"/>
                </a:lnTo>
                <a:cubicBezTo>
                  <a:pt x="26150" y="36310"/>
                  <a:pt x="26132" y="36292"/>
                  <a:pt x="26132" y="36292"/>
                </a:cubicBezTo>
                <a:cubicBezTo>
                  <a:pt x="26132" y="36274"/>
                  <a:pt x="26114" y="36256"/>
                  <a:pt x="26096" y="36256"/>
                </a:cubicBezTo>
                <a:cubicBezTo>
                  <a:pt x="26078" y="36238"/>
                  <a:pt x="26078" y="36220"/>
                  <a:pt x="26078" y="36184"/>
                </a:cubicBezTo>
                <a:lnTo>
                  <a:pt x="26078" y="36184"/>
                </a:lnTo>
                <a:cubicBezTo>
                  <a:pt x="26096" y="36165"/>
                  <a:pt x="26078" y="36129"/>
                  <a:pt x="26042" y="36129"/>
                </a:cubicBezTo>
                <a:cubicBezTo>
                  <a:pt x="25915" y="36129"/>
                  <a:pt x="25915" y="35948"/>
                  <a:pt x="25933" y="35858"/>
                </a:cubicBezTo>
                <a:cubicBezTo>
                  <a:pt x="25951" y="35731"/>
                  <a:pt x="26006" y="35604"/>
                  <a:pt x="26114" y="35514"/>
                </a:cubicBezTo>
                <a:cubicBezTo>
                  <a:pt x="26150" y="35477"/>
                  <a:pt x="26132" y="35423"/>
                  <a:pt x="26096" y="35423"/>
                </a:cubicBezTo>
                <a:lnTo>
                  <a:pt x="25824" y="35314"/>
                </a:lnTo>
                <a:cubicBezTo>
                  <a:pt x="25824" y="35188"/>
                  <a:pt x="25806" y="35079"/>
                  <a:pt x="25770" y="34970"/>
                </a:cubicBezTo>
                <a:cubicBezTo>
                  <a:pt x="25716" y="34862"/>
                  <a:pt x="25607" y="34807"/>
                  <a:pt x="25498" y="34789"/>
                </a:cubicBezTo>
                <a:cubicBezTo>
                  <a:pt x="25390" y="34807"/>
                  <a:pt x="25281" y="34880"/>
                  <a:pt x="25245" y="34988"/>
                </a:cubicBezTo>
                <a:cubicBezTo>
                  <a:pt x="25191" y="35097"/>
                  <a:pt x="25154" y="35242"/>
                  <a:pt x="25154" y="35369"/>
                </a:cubicBezTo>
                <a:cubicBezTo>
                  <a:pt x="25136" y="35514"/>
                  <a:pt x="25118" y="35658"/>
                  <a:pt x="25118" y="35785"/>
                </a:cubicBezTo>
                <a:cubicBezTo>
                  <a:pt x="25082" y="35785"/>
                  <a:pt x="25064" y="35803"/>
                  <a:pt x="25028" y="35803"/>
                </a:cubicBezTo>
                <a:cubicBezTo>
                  <a:pt x="24991" y="35821"/>
                  <a:pt x="24955" y="35858"/>
                  <a:pt x="24901" y="35876"/>
                </a:cubicBezTo>
                <a:cubicBezTo>
                  <a:pt x="24792" y="35912"/>
                  <a:pt x="24756" y="35767"/>
                  <a:pt x="24756" y="35695"/>
                </a:cubicBezTo>
                <a:cubicBezTo>
                  <a:pt x="24756" y="35568"/>
                  <a:pt x="24828" y="35423"/>
                  <a:pt x="24756" y="35296"/>
                </a:cubicBezTo>
                <a:cubicBezTo>
                  <a:pt x="24702" y="35224"/>
                  <a:pt x="24629" y="35169"/>
                  <a:pt x="24539" y="35169"/>
                </a:cubicBezTo>
                <a:cubicBezTo>
                  <a:pt x="24448" y="35151"/>
                  <a:pt x="24376" y="35169"/>
                  <a:pt x="24303" y="35224"/>
                </a:cubicBezTo>
                <a:cubicBezTo>
                  <a:pt x="24267" y="35097"/>
                  <a:pt x="24285" y="34952"/>
                  <a:pt x="24213" y="34825"/>
                </a:cubicBezTo>
                <a:cubicBezTo>
                  <a:pt x="24176" y="34717"/>
                  <a:pt x="24068" y="34644"/>
                  <a:pt x="23941" y="34626"/>
                </a:cubicBezTo>
                <a:cubicBezTo>
                  <a:pt x="23923" y="34518"/>
                  <a:pt x="23905" y="34409"/>
                  <a:pt x="23869" y="34300"/>
                </a:cubicBezTo>
                <a:cubicBezTo>
                  <a:pt x="23832" y="34210"/>
                  <a:pt x="23832" y="34083"/>
                  <a:pt x="23923" y="34029"/>
                </a:cubicBezTo>
                <a:cubicBezTo>
                  <a:pt x="23941" y="34010"/>
                  <a:pt x="23941" y="33956"/>
                  <a:pt x="23923" y="33956"/>
                </a:cubicBezTo>
                <a:lnTo>
                  <a:pt x="23887" y="33956"/>
                </a:lnTo>
                <a:cubicBezTo>
                  <a:pt x="23814" y="33956"/>
                  <a:pt x="23742" y="33920"/>
                  <a:pt x="23688" y="33866"/>
                </a:cubicBezTo>
                <a:cubicBezTo>
                  <a:pt x="23669" y="33847"/>
                  <a:pt x="23669" y="33811"/>
                  <a:pt x="23669" y="33775"/>
                </a:cubicBezTo>
                <a:cubicBezTo>
                  <a:pt x="23688" y="33739"/>
                  <a:pt x="23742" y="33721"/>
                  <a:pt x="23760" y="33684"/>
                </a:cubicBezTo>
                <a:cubicBezTo>
                  <a:pt x="23796" y="33630"/>
                  <a:pt x="23796" y="33540"/>
                  <a:pt x="23760" y="33485"/>
                </a:cubicBezTo>
                <a:cubicBezTo>
                  <a:pt x="23724" y="33431"/>
                  <a:pt x="23669" y="33395"/>
                  <a:pt x="23615" y="33377"/>
                </a:cubicBezTo>
                <a:cubicBezTo>
                  <a:pt x="23651" y="33322"/>
                  <a:pt x="23651" y="33268"/>
                  <a:pt x="23633" y="33214"/>
                </a:cubicBezTo>
                <a:cubicBezTo>
                  <a:pt x="23488" y="33232"/>
                  <a:pt x="23380" y="33123"/>
                  <a:pt x="23398" y="32996"/>
                </a:cubicBezTo>
                <a:cubicBezTo>
                  <a:pt x="23362" y="32906"/>
                  <a:pt x="23235" y="32870"/>
                  <a:pt x="23199" y="32779"/>
                </a:cubicBezTo>
                <a:cubicBezTo>
                  <a:pt x="23199" y="32725"/>
                  <a:pt x="23199" y="32670"/>
                  <a:pt x="23199" y="32634"/>
                </a:cubicBezTo>
                <a:cubicBezTo>
                  <a:pt x="23199" y="32580"/>
                  <a:pt x="23217" y="32525"/>
                  <a:pt x="23235" y="32453"/>
                </a:cubicBezTo>
                <a:cubicBezTo>
                  <a:pt x="23253" y="32363"/>
                  <a:pt x="23217" y="32254"/>
                  <a:pt x="23144" y="32200"/>
                </a:cubicBezTo>
                <a:cubicBezTo>
                  <a:pt x="23090" y="32145"/>
                  <a:pt x="22999" y="32145"/>
                  <a:pt x="22945" y="32200"/>
                </a:cubicBezTo>
                <a:cubicBezTo>
                  <a:pt x="22746" y="32200"/>
                  <a:pt x="22655" y="32471"/>
                  <a:pt x="22565" y="32616"/>
                </a:cubicBezTo>
                <a:cubicBezTo>
                  <a:pt x="22529" y="32707"/>
                  <a:pt x="22474" y="32779"/>
                  <a:pt x="22402" y="32851"/>
                </a:cubicBezTo>
                <a:cubicBezTo>
                  <a:pt x="22384" y="32851"/>
                  <a:pt x="22366" y="32870"/>
                  <a:pt x="22329" y="32870"/>
                </a:cubicBezTo>
                <a:cubicBezTo>
                  <a:pt x="22293" y="32870"/>
                  <a:pt x="22239" y="32870"/>
                  <a:pt x="22203" y="32870"/>
                </a:cubicBezTo>
                <a:cubicBezTo>
                  <a:pt x="22112" y="32870"/>
                  <a:pt x="22040" y="32888"/>
                  <a:pt x="21967" y="32924"/>
                </a:cubicBezTo>
                <a:cubicBezTo>
                  <a:pt x="21822" y="33033"/>
                  <a:pt x="21714" y="33141"/>
                  <a:pt x="21623" y="33286"/>
                </a:cubicBezTo>
                <a:cubicBezTo>
                  <a:pt x="21569" y="33377"/>
                  <a:pt x="21514" y="33449"/>
                  <a:pt x="21460" y="33522"/>
                </a:cubicBezTo>
                <a:cubicBezTo>
                  <a:pt x="21406" y="33612"/>
                  <a:pt x="21370" y="33684"/>
                  <a:pt x="21333" y="33775"/>
                </a:cubicBezTo>
                <a:cubicBezTo>
                  <a:pt x="21225" y="34065"/>
                  <a:pt x="21116" y="34355"/>
                  <a:pt x="21044" y="34644"/>
                </a:cubicBezTo>
                <a:cubicBezTo>
                  <a:pt x="20989" y="34807"/>
                  <a:pt x="20935" y="34952"/>
                  <a:pt x="20844" y="35097"/>
                </a:cubicBezTo>
                <a:cubicBezTo>
                  <a:pt x="20790" y="35206"/>
                  <a:pt x="20718" y="35296"/>
                  <a:pt x="20645" y="35387"/>
                </a:cubicBezTo>
                <a:cubicBezTo>
                  <a:pt x="20627" y="35169"/>
                  <a:pt x="20627" y="34952"/>
                  <a:pt x="20609" y="34753"/>
                </a:cubicBezTo>
                <a:cubicBezTo>
                  <a:pt x="20591" y="34536"/>
                  <a:pt x="20591" y="34264"/>
                  <a:pt x="20591" y="34029"/>
                </a:cubicBezTo>
                <a:cubicBezTo>
                  <a:pt x="20591" y="33829"/>
                  <a:pt x="20663" y="33630"/>
                  <a:pt x="20772" y="33467"/>
                </a:cubicBezTo>
                <a:cubicBezTo>
                  <a:pt x="20808" y="33431"/>
                  <a:pt x="20772" y="33395"/>
                  <a:pt x="20736" y="33395"/>
                </a:cubicBezTo>
                <a:cubicBezTo>
                  <a:pt x="20699" y="33395"/>
                  <a:pt x="20699" y="33340"/>
                  <a:pt x="20699" y="33322"/>
                </a:cubicBezTo>
                <a:cubicBezTo>
                  <a:pt x="20699" y="33286"/>
                  <a:pt x="20718" y="33214"/>
                  <a:pt x="20699" y="33159"/>
                </a:cubicBezTo>
                <a:cubicBezTo>
                  <a:pt x="20681" y="33033"/>
                  <a:pt x="20573" y="33014"/>
                  <a:pt x="20482" y="32978"/>
                </a:cubicBezTo>
                <a:cubicBezTo>
                  <a:pt x="20446" y="32978"/>
                  <a:pt x="20410" y="32960"/>
                  <a:pt x="20392" y="32906"/>
                </a:cubicBezTo>
                <a:cubicBezTo>
                  <a:pt x="20392" y="32870"/>
                  <a:pt x="20410" y="32815"/>
                  <a:pt x="20428" y="32779"/>
                </a:cubicBezTo>
                <a:cubicBezTo>
                  <a:pt x="20482" y="32688"/>
                  <a:pt x="20573" y="32580"/>
                  <a:pt x="20518" y="32453"/>
                </a:cubicBezTo>
                <a:cubicBezTo>
                  <a:pt x="20500" y="32381"/>
                  <a:pt x="20428" y="32326"/>
                  <a:pt x="20337" y="32308"/>
                </a:cubicBezTo>
                <a:cubicBezTo>
                  <a:pt x="20374" y="32163"/>
                  <a:pt x="20355" y="32037"/>
                  <a:pt x="20283" y="31910"/>
                </a:cubicBezTo>
                <a:cubicBezTo>
                  <a:pt x="20247" y="31837"/>
                  <a:pt x="20192" y="31783"/>
                  <a:pt x="20120" y="31747"/>
                </a:cubicBezTo>
                <a:cubicBezTo>
                  <a:pt x="20084" y="31729"/>
                  <a:pt x="20011" y="31674"/>
                  <a:pt x="20011" y="31620"/>
                </a:cubicBezTo>
                <a:cubicBezTo>
                  <a:pt x="20084" y="31620"/>
                  <a:pt x="20156" y="31566"/>
                  <a:pt x="20211" y="31511"/>
                </a:cubicBezTo>
                <a:cubicBezTo>
                  <a:pt x="20265" y="31439"/>
                  <a:pt x="20283" y="31330"/>
                  <a:pt x="20229" y="31258"/>
                </a:cubicBezTo>
                <a:cubicBezTo>
                  <a:pt x="20174" y="31167"/>
                  <a:pt x="20084" y="31131"/>
                  <a:pt x="19993" y="31167"/>
                </a:cubicBezTo>
                <a:cubicBezTo>
                  <a:pt x="19921" y="31185"/>
                  <a:pt x="19885" y="31258"/>
                  <a:pt x="19812" y="31294"/>
                </a:cubicBezTo>
                <a:cubicBezTo>
                  <a:pt x="19776" y="31240"/>
                  <a:pt x="19812" y="31149"/>
                  <a:pt x="19830" y="31095"/>
                </a:cubicBezTo>
                <a:cubicBezTo>
                  <a:pt x="19866" y="31004"/>
                  <a:pt x="19866" y="30914"/>
                  <a:pt x="19830" y="30841"/>
                </a:cubicBezTo>
                <a:cubicBezTo>
                  <a:pt x="19812" y="30787"/>
                  <a:pt x="19776" y="30751"/>
                  <a:pt x="19740" y="30733"/>
                </a:cubicBezTo>
                <a:cubicBezTo>
                  <a:pt x="19722" y="30715"/>
                  <a:pt x="19703" y="30696"/>
                  <a:pt x="19685" y="30678"/>
                </a:cubicBezTo>
                <a:cubicBezTo>
                  <a:pt x="19685" y="30660"/>
                  <a:pt x="19685" y="30660"/>
                  <a:pt x="19703" y="30660"/>
                </a:cubicBezTo>
                <a:cubicBezTo>
                  <a:pt x="19758" y="30624"/>
                  <a:pt x="19794" y="30570"/>
                  <a:pt x="19812" y="30515"/>
                </a:cubicBezTo>
                <a:cubicBezTo>
                  <a:pt x="19830" y="30461"/>
                  <a:pt x="19830" y="30389"/>
                  <a:pt x="19812" y="30334"/>
                </a:cubicBezTo>
                <a:cubicBezTo>
                  <a:pt x="19812" y="30262"/>
                  <a:pt x="19794" y="30189"/>
                  <a:pt x="19740" y="30135"/>
                </a:cubicBezTo>
                <a:cubicBezTo>
                  <a:pt x="19703" y="30117"/>
                  <a:pt x="19667" y="30099"/>
                  <a:pt x="19631" y="30081"/>
                </a:cubicBezTo>
                <a:cubicBezTo>
                  <a:pt x="19649" y="30044"/>
                  <a:pt x="19649" y="30008"/>
                  <a:pt x="19649" y="29972"/>
                </a:cubicBezTo>
                <a:cubicBezTo>
                  <a:pt x="19649" y="29954"/>
                  <a:pt x="19649" y="29954"/>
                  <a:pt x="19649" y="29936"/>
                </a:cubicBezTo>
                <a:cubicBezTo>
                  <a:pt x="19649" y="29900"/>
                  <a:pt x="19613" y="29882"/>
                  <a:pt x="19577" y="29882"/>
                </a:cubicBezTo>
                <a:lnTo>
                  <a:pt x="19577" y="29882"/>
                </a:lnTo>
                <a:cubicBezTo>
                  <a:pt x="19577" y="29882"/>
                  <a:pt x="19577" y="29863"/>
                  <a:pt x="19595" y="29845"/>
                </a:cubicBezTo>
                <a:cubicBezTo>
                  <a:pt x="19613" y="29809"/>
                  <a:pt x="19631" y="29773"/>
                  <a:pt x="19649" y="29737"/>
                </a:cubicBezTo>
                <a:cubicBezTo>
                  <a:pt x="19667" y="29646"/>
                  <a:pt x="19649" y="29556"/>
                  <a:pt x="19631" y="29483"/>
                </a:cubicBezTo>
                <a:cubicBezTo>
                  <a:pt x="19595" y="29411"/>
                  <a:pt x="19540" y="29374"/>
                  <a:pt x="19468" y="29393"/>
                </a:cubicBezTo>
                <a:cubicBezTo>
                  <a:pt x="19450" y="29338"/>
                  <a:pt x="19432" y="29284"/>
                  <a:pt x="19414" y="29248"/>
                </a:cubicBezTo>
                <a:cubicBezTo>
                  <a:pt x="19396" y="29230"/>
                  <a:pt x="19377" y="29211"/>
                  <a:pt x="19359" y="29193"/>
                </a:cubicBezTo>
                <a:cubicBezTo>
                  <a:pt x="19359" y="29193"/>
                  <a:pt x="19323" y="29157"/>
                  <a:pt x="19323" y="29139"/>
                </a:cubicBezTo>
                <a:cubicBezTo>
                  <a:pt x="19323" y="29121"/>
                  <a:pt x="19341" y="29103"/>
                  <a:pt x="19359" y="29103"/>
                </a:cubicBezTo>
                <a:cubicBezTo>
                  <a:pt x="19359" y="29085"/>
                  <a:pt x="19377" y="29067"/>
                  <a:pt x="19377" y="29048"/>
                </a:cubicBezTo>
                <a:cubicBezTo>
                  <a:pt x="19432" y="28940"/>
                  <a:pt x="19377" y="28795"/>
                  <a:pt x="19269" y="28741"/>
                </a:cubicBezTo>
                <a:lnTo>
                  <a:pt x="19341" y="28650"/>
                </a:lnTo>
                <a:cubicBezTo>
                  <a:pt x="19341" y="28632"/>
                  <a:pt x="19341" y="28596"/>
                  <a:pt x="19305" y="28578"/>
                </a:cubicBezTo>
                <a:cubicBezTo>
                  <a:pt x="19214" y="28560"/>
                  <a:pt x="19124" y="28560"/>
                  <a:pt x="19052" y="28578"/>
                </a:cubicBezTo>
                <a:cubicBezTo>
                  <a:pt x="19015" y="28433"/>
                  <a:pt x="18997" y="28288"/>
                  <a:pt x="18961" y="28161"/>
                </a:cubicBezTo>
                <a:cubicBezTo>
                  <a:pt x="18961" y="28125"/>
                  <a:pt x="18943" y="28125"/>
                  <a:pt x="18925" y="28125"/>
                </a:cubicBezTo>
                <a:lnTo>
                  <a:pt x="18744" y="28125"/>
                </a:lnTo>
                <a:cubicBezTo>
                  <a:pt x="18780" y="28071"/>
                  <a:pt x="18798" y="28016"/>
                  <a:pt x="18816" y="27962"/>
                </a:cubicBezTo>
                <a:cubicBezTo>
                  <a:pt x="18834" y="27889"/>
                  <a:pt x="18816" y="27799"/>
                  <a:pt x="18780" y="27726"/>
                </a:cubicBezTo>
                <a:cubicBezTo>
                  <a:pt x="18744" y="27708"/>
                  <a:pt x="18707" y="27672"/>
                  <a:pt x="18671" y="27672"/>
                </a:cubicBezTo>
                <a:cubicBezTo>
                  <a:pt x="18635" y="27672"/>
                  <a:pt x="18599" y="27672"/>
                  <a:pt x="18563" y="27636"/>
                </a:cubicBezTo>
                <a:cubicBezTo>
                  <a:pt x="18526" y="27582"/>
                  <a:pt x="18508" y="27527"/>
                  <a:pt x="18508" y="27473"/>
                </a:cubicBezTo>
                <a:cubicBezTo>
                  <a:pt x="18472" y="27419"/>
                  <a:pt x="18436" y="27346"/>
                  <a:pt x="18363" y="27346"/>
                </a:cubicBezTo>
                <a:cubicBezTo>
                  <a:pt x="18327" y="27346"/>
                  <a:pt x="18309" y="27364"/>
                  <a:pt x="18309" y="27401"/>
                </a:cubicBezTo>
                <a:cubicBezTo>
                  <a:pt x="18309" y="27455"/>
                  <a:pt x="18291" y="27509"/>
                  <a:pt x="18291" y="27545"/>
                </a:cubicBezTo>
                <a:lnTo>
                  <a:pt x="18237" y="27527"/>
                </a:lnTo>
                <a:cubicBezTo>
                  <a:pt x="18200" y="27509"/>
                  <a:pt x="18164" y="27527"/>
                  <a:pt x="18164" y="27545"/>
                </a:cubicBezTo>
                <a:cubicBezTo>
                  <a:pt x="18128" y="27654"/>
                  <a:pt x="18092" y="27745"/>
                  <a:pt x="18037" y="27835"/>
                </a:cubicBezTo>
                <a:cubicBezTo>
                  <a:pt x="18019" y="27853"/>
                  <a:pt x="18001" y="27889"/>
                  <a:pt x="17983" y="27908"/>
                </a:cubicBezTo>
                <a:cubicBezTo>
                  <a:pt x="17965" y="27926"/>
                  <a:pt x="17965" y="27962"/>
                  <a:pt x="17983" y="27980"/>
                </a:cubicBezTo>
                <a:cubicBezTo>
                  <a:pt x="17965" y="28034"/>
                  <a:pt x="17965" y="28089"/>
                  <a:pt x="17947" y="28125"/>
                </a:cubicBezTo>
                <a:cubicBezTo>
                  <a:pt x="17911" y="28107"/>
                  <a:pt x="17874" y="28089"/>
                  <a:pt x="17838" y="28071"/>
                </a:cubicBezTo>
                <a:cubicBezTo>
                  <a:pt x="17802" y="28052"/>
                  <a:pt x="17730" y="28016"/>
                  <a:pt x="17675" y="28052"/>
                </a:cubicBezTo>
                <a:cubicBezTo>
                  <a:pt x="17657" y="28071"/>
                  <a:pt x="17621" y="28107"/>
                  <a:pt x="17621" y="28161"/>
                </a:cubicBezTo>
                <a:cubicBezTo>
                  <a:pt x="17621" y="28197"/>
                  <a:pt x="17621" y="28234"/>
                  <a:pt x="17621" y="28288"/>
                </a:cubicBezTo>
                <a:cubicBezTo>
                  <a:pt x="17639" y="28324"/>
                  <a:pt x="17657" y="28360"/>
                  <a:pt x="17693" y="28378"/>
                </a:cubicBezTo>
                <a:lnTo>
                  <a:pt x="17693" y="28378"/>
                </a:lnTo>
                <a:lnTo>
                  <a:pt x="17603" y="28360"/>
                </a:lnTo>
                <a:lnTo>
                  <a:pt x="17422" y="28324"/>
                </a:lnTo>
                <a:cubicBezTo>
                  <a:pt x="17385" y="28306"/>
                  <a:pt x="17349" y="28324"/>
                  <a:pt x="17349" y="28360"/>
                </a:cubicBezTo>
                <a:lnTo>
                  <a:pt x="17349" y="28469"/>
                </a:lnTo>
                <a:cubicBezTo>
                  <a:pt x="17295" y="28469"/>
                  <a:pt x="17241" y="28469"/>
                  <a:pt x="17186" y="28505"/>
                </a:cubicBezTo>
                <a:cubicBezTo>
                  <a:pt x="17150" y="28541"/>
                  <a:pt x="17132" y="28578"/>
                  <a:pt x="17114" y="28632"/>
                </a:cubicBezTo>
                <a:cubicBezTo>
                  <a:pt x="17114" y="28668"/>
                  <a:pt x="17114" y="28704"/>
                  <a:pt x="17078" y="28722"/>
                </a:cubicBezTo>
                <a:cubicBezTo>
                  <a:pt x="17041" y="28741"/>
                  <a:pt x="17005" y="28777"/>
                  <a:pt x="16987" y="28795"/>
                </a:cubicBezTo>
                <a:cubicBezTo>
                  <a:pt x="16951" y="28831"/>
                  <a:pt x="16933" y="28867"/>
                  <a:pt x="16933" y="28922"/>
                </a:cubicBezTo>
                <a:cubicBezTo>
                  <a:pt x="16951" y="28976"/>
                  <a:pt x="16969" y="29012"/>
                  <a:pt x="16987" y="29048"/>
                </a:cubicBezTo>
                <a:cubicBezTo>
                  <a:pt x="17005" y="29103"/>
                  <a:pt x="16987" y="29121"/>
                  <a:pt x="16951" y="29139"/>
                </a:cubicBezTo>
                <a:cubicBezTo>
                  <a:pt x="16896" y="29175"/>
                  <a:pt x="16860" y="29211"/>
                  <a:pt x="16860" y="29266"/>
                </a:cubicBezTo>
                <a:cubicBezTo>
                  <a:pt x="16860" y="29284"/>
                  <a:pt x="16860" y="29302"/>
                  <a:pt x="16860" y="29320"/>
                </a:cubicBezTo>
                <a:cubicBezTo>
                  <a:pt x="16806" y="29338"/>
                  <a:pt x="16752" y="29374"/>
                  <a:pt x="16733" y="29447"/>
                </a:cubicBezTo>
                <a:cubicBezTo>
                  <a:pt x="16715" y="29537"/>
                  <a:pt x="16788" y="29592"/>
                  <a:pt x="16860" y="29610"/>
                </a:cubicBezTo>
                <a:cubicBezTo>
                  <a:pt x="16878" y="29610"/>
                  <a:pt x="16915" y="29628"/>
                  <a:pt x="16915" y="29646"/>
                </a:cubicBezTo>
                <a:cubicBezTo>
                  <a:pt x="16933" y="29664"/>
                  <a:pt x="16915" y="29700"/>
                  <a:pt x="16878" y="29700"/>
                </a:cubicBezTo>
                <a:cubicBezTo>
                  <a:pt x="16842" y="29719"/>
                  <a:pt x="16788" y="29700"/>
                  <a:pt x="16770" y="29664"/>
                </a:cubicBezTo>
                <a:cubicBezTo>
                  <a:pt x="16752" y="29628"/>
                  <a:pt x="16733" y="29628"/>
                  <a:pt x="16715" y="29628"/>
                </a:cubicBezTo>
                <a:cubicBezTo>
                  <a:pt x="16643" y="29628"/>
                  <a:pt x="16589" y="29664"/>
                  <a:pt x="16589" y="29737"/>
                </a:cubicBezTo>
                <a:cubicBezTo>
                  <a:pt x="16571" y="29773"/>
                  <a:pt x="16571" y="29809"/>
                  <a:pt x="16589" y="29827"/>
                </a:cubicBezTo>
                <a:lnTo>
                  <a:pt x="16589" y="29918"/>
                </a:lnTo>
                <a:cubicBezTo>
                  <a:pt x="16589" y="29936"/>
                  <a:pt x="16534" y="29918"/>
                  <a:pt x="16516" y="29918"/>
                </a:cubicBezTo>
                <a:cubicBezTo>
                  <a:pt x="16480" y="29918"/>
                  <a:pt x="16444" y="29918"/>
                  <a:pt x="16408" y="29918"/>
                </a:cubicBezTo>
                <a:cubicBezTo>
                  <a:pt x="16353" y="29918"/>
                  <a:pt x="16317" y="29936"/>
                  <a:pt x="16281" y="29954"/>
                </a:cubicBezTo>
                <a:cubicBezTo>
                  <a:pt x="16281" y="29809"/>
                  <a:pt x="16317" y="29664"/>
                  <a:pt x="16408" y="29537"/>
                </a:cubicBezTo>
                <a:cubicBezTo>
                  <a:pt x="16426" y="29519"/>
                  <a:pt x="16426" y="29501"/>
                  <a:pt x="16408" y="29483"/>
                </a:cubicBezTo>
                <a:cubicBezTo>
                  <a:pt x="16389" y="29447"/>
                  <a:pt x="16353" y="29429"/>
                  <a:pt x="16299" y="29429"/>
                </a:cubicBezTo>
                <a:cubicBezTo>
                  <a:pt x="16281" y="29429"/>
                  <a:pt x="16226" y="29429"/>
                  <a:pt x="16208" y="29393"/>
                </a:cubicBezTo>
                <a:cubicBezTo>
                  <a:pt x="16208" y="29356"/>
                  <a:pt x="16245" y="29320"/>
                  <a:pt x="16245" y="29302"/>
                </a:cubicBezTo>
                <a:cubicBezTo>
                  <a:pt x="16281" y="29266"/>
                  <a:pt x="16299" y="29211"/>
                  <a:pt x="16299" y="29175"/>
                </a:cubicBezTo>
                <a:cubicBezTo>
                  <a:pt x="16299" y="29067"/>
                  <a:pt x="16208" y="28994"/>
                  <a:pt x="16100" y="28994"/>
                </a:cubicBezTo>
                <a:cubicBezTo>
                  <a:pt x="16009" y="28994"/>
                  <a:pt x="15919" y="29085"/>
                  <a:pt x="15900" y="29175"/>
                </a:cubicBezTo>
                <a:cubicBezTo>
                  <a:pt x="15900" y="29230"/>
                  <a:pt x="15900" y="29284"/>
                  <a:pt x="15919" y="29338"/>
                </a:cubicBezTo>
                <a:cubicBezTo>
                  <a:pt x="15919" y="29393"/>
                  <a:pt x="15882" y="29411"/>
                  <a:pt x="15864" y="29465"/>
                </a:cubicBezTo>
                <a:cubicBezTo>
                  <a:pt x="15810" y="29556"/>
                  <a:pt x="15864" y="29628"/>
                  <a:pt x="15900" y="29719"/>
                </a:cubicBezTo>
                <a:cubicBezTo>
                  <a:pt x="15919" y="29737"/>
                  <a:pt x="15937" y="29773"/>
                  <a:pt x="15900" y="29791"/>
                </a:cubicBezTo>
                <a:cubicBezTo>
                  <a:pt x="15882" y="29827"/>
                  <a:pt x="15828" y="29827"/>
                  <a:pt x="15810" y="29827"/>
                </a:cubicBezTo>
                <a:cubicBezTo>
                  <a:pt x="15756" y="29827"/>
                  <a:pt x="15701" y="29845"/>
                  <a:pt x="15647" y="29863"/>
                </a:cubicBezTo>
                <a:cubicBezTo>
                  <a:pt x="15611" y="29882"/>
                  <a:pt x="15574" y="29918"/>
                  <a:pt x="15538" y="29954"/>
                </a:cubicBezTo>
                <a:cubicBezTo>
                  <a:pt x="15466" y="30081"/>
                  <a:pt x="15430" y="30207"/>
                  <a:pt x="15430" y="30334"/>
                </a:cubicBezTo>
                <a:cubicBezTo>
                  <a:pt x="15411" y="30407"/>
                  <a:pt x="15375" y="30479"/>
                  <a:pt x="15357" y="30552"/>
                </a:cubicBezTo>
                <a:cubicBezTo>
                  <a:pt x="15339" y="30588"/>
                  <a:pt x="15321" y="30642"/>
                  <a:pt x="15303" y="30696"/>
                </a:cubicBezTo>
                <a:lnTo>
                  <a:pt x="15303" y="30696"/>
                </a:lnTo>
                <a:cubicBezTo>
                  <a:pt x="15285" y="30678"/>
                  <a:pt x="15249" y="30715"/>
                  <a:pt x="15267" y="30733"/>
                </a:cubicBezTo>
                <a:lnTo>
                  <a:pt x="15285" y="30751"/>
                </a:lnTo>
                <a:cubicBezTo>
                  <a:pt x="15285" y="30769"/>
                  <a:pt x="15285" y="30787"/>
                  <a:pt x="15285" y="30787"/>
                </a:cubicBezTo>
                <a:cubicBezTo>
                  <a:pt x="15285" y="30859"/>
                  <a:pt x="15230" y="30932"/>
                  <a:pt x="15176" y="30968"/>
                </a:cubicBezTo>
                <a:cubicBezTo>
                  <a:pt x="15086" y="31041"/>
                  <a:pt x="14995" y="31095"/>
                  <a:pt x="14959" y="31222"/>
                </a:cubicBezTo>
                <a:cubicBezTo>
                  <a:pt x="14923" y="31330"/>
                  <a:pt x="14959" y="31439"/>
                  <a:pt x="14941" y="31548"/>
                </a:cubicBezTo>
                <a:cubicBezTo>
                  <a:pt x="14904" y="31674"/>
                  <a:pt x="14778" y="31747"/>
                  <a:pt x="14687" y="31801"/>
                </a:cubicBezTo>
                <a:cubicBezTo>
                  <a:pt x="14633" y="31819"/>
                  <a:pt x="14578" y="31874"/>
                  <a:pt x="14542" y="31928"/>
                </a:cubicBezTo>
                <a:cubicBezTo>
                  <a:pt x="14524" y="31964"/>
                  <a:pt x="14506" y="32000"/>
                  <a:pt x="14524" y="32055"/>
                </a:cubicBezTo>
                <a:cubicBezTo>
                  <a:pt x="14470" y="32055"/>
                  <a:pt x="14415" y="32091"/>
                  <a:pt x="14397" y="32127"/>
                </a:cubicBezTo>
                <a:cubicBezTo>
                  <a:pt x="14343" y="32200"/>
                  <a:pt x="14343" y="32290"/>
                  <a:pt x="14397" y="32363"/>
                </a:cubicBezTo>
                <a:cubicBezTo>
                  <a:pt x="14415" y="32417"/>
                  <a:pt x="14470" y="32471"/>
                  <a:pt x="14415" y="32525"/>
                </a:cubicBezTo>
                <a:cubicBezTo>
                  <a:pt x="14397" y="32562"/>
                  <a:pt x="14361" y="32598"/>
                  <a:pt x="14325" y="32616"/>
                </a:cubicBezTo>
                <a:lnTo>
                  <a:pt x="14216" y="32725"/>
                </a:lnTo>
                <a:cubicBezTo>
                  <a:pt x="14216" y="32725"/>
                  <a:pt x="14180" y="32779"/>
                  <a:pt x="14162" y="32779"/>
                </a:cubicBezTo>
                <a:lnTo>
                  <a:pt x="14144" y="32761"/>
                </a:lnTo>
                <a:cubicBezTo>
                  <a:pt x="14108" y="32743"/>
                  <a:pt x="14053" y="32743"/>
                  <a:pt x="14017" y="32761"/>
                </a:cubicBezTo>
                <a:cubicBezTo>
                  <a:pt x="13963" y="32815"/>
                  <a:pt x="13945" y="32888"/>
                  <a:pt x="13963" y="32942"/>
                </a:cubicBezTo>
                <a:cubicBezTo>
                  <a:pt x="13981" y="32996"/>
                  <a:pt x="14053" y="33087"/>
                  <a:pt x="13981" y="33123"/>
                </a:cubicBezTo>
                <a:cubicBezTo>
                  <a:pt x="13927" y="33159"/>
                  <a:pt x="13872" y="33105"/>
                  <a:pt x="13818" y="33069"/>
                </a:cubicBezTo>
                <a:cubicBezTo>
                  <a:pt x="13691" y="32924"/>
                  <a:pt x="13601" y="32761"/>
                  <a:pt x="13564" y="32562"/>
                </a:cubicBezTo>
                <a:cubicBezTo>
                  <a:pt x="13564" y="32544"/>
                  <a:pt x="13546" y="32525"/>
                  <a:pt x="13510" y="32525"/>
                </a:cubicBezTo>
                <a:cubicBezTo>
                  <a:pt x="13456" y="32525"/>
                  <a:pt x="13401" y="32507"/>
                  <a:pt x="13365" y="32471"/>
                </a:cubicBezTo>
                <a:lnTo>
                  <a:pt x="13347" y="32453"/>
                </a:lnTo>
                <a:cubicBezTo>
                  <a:pt x="13293" y="32399"/>
                  <a:pt x="13220" y="32453"/>
                  <a:pt x="13238" y="32507"/>
                </a:cubicBezTo>
                <a:cubicBezTo>
                  <a:pt x="13238" y="32507"/>
                  <a:pt x="13238" y="32525"/>
                  <a:pt x="13238" y="32525"/>
                </a:cubicBezTo>
                <a:cubicBezTo>
                  <a:pt x="13238" y="32544"/>
                  <a:pt x="13220" y="32580"/>
                  <a:pt x="13202" y="32580"/>
                </a:cubicBezTo>
                <a:cubicBezTo>
                  <a:pt x="13166" y="32580"/>
                  <a:pt x="13148" y="32598"/>
                  <a:pt x="13130" y="32616"/>
                </a:cubicBezTo>
                <a:cubicBezTo>
                  <a:pt x="13093" y="32652"/>
                  <a:pt x="13093" y="32670"/>
                  <a:pt x="13093" y="32707"/>
                </a:cubicBezTo>
                <a:cubicBezTo>
                  <a:pt x="13093" y="32761"/>
                  <a:pt x="13112" y="32815"/>
                  <a:pt x="13148" y="32851"/>
                </a:cubicBezTo>
                <a:cubicBezTo>
                  <a:pt x="13166" y="32851"/>
                  <a:pt x="13166" y="32870"/>
                  <a:pt x="13166" y="32888"/>
                </a:cubicBezTo>
                <a:cubicBezTo>
                  <a:pt x="13166" y="32906"/>
                  <a:pt x="13148" y="32924"/>
                  <a:pt x="13148" y="32942"/>
                </a:cubicBezTo>
                <a:cubicBezTo>
                  <a:pt x="13130" y="32960"/>
                  <a:pt x="13112" y="32978"/>
                  <a:pt x="13093" y="33014"/>
                </a:cubicBezTo>
                <a:cubicBezTo>
                  <a:pt x="13093" y="32996"/>
                  <a:pt x="13093" y="32978"/>
                  <a:pt x="13075" y="32960"/>
                </a:cubicBezTo>
                <a:lnTo>
                  <a:pt x="12876" y="32779"/>
                </a:lnTo>
                <a:lnTo>
                  <a:pt x="12768" y="32707"/>
                </a:lnTo>
                <a:cubicBezTo>
                  <a:pt x="12749" y="32688"/>
                  <a:pt x="12749" y="32670"/>
                  <a:pt x="12731" y="32670"/>
                </a:cubicBezTo>
                <a:lnTo>
                  <a:pt x="12731" y="32652"/>
                </a:lnTo>
                <a:cubicBezTo>
                  <a:pt x="12731" y="32616"/>
                  <a:pt x="12713" y="32580"/>
                  <a:pt x="12677" y="32580"/>
                </a:cubicBezTo>
                <a:cubicBezTo>
                  <a:pt x="12568" y="32562"/>
                  <a:pt x="12478" y="32598"/>
                  <a:pt x="12387" y="32670"/>
                </a:cubicBezTo>
                <a:cubicBezTo>
                  <a:pt x="12351" y="32688"/>
                  <a:pt x="12333" y="32743"/>
                  <a:pt x="12333" y="32797"/>
                </a:cubicBezTo>
                <a:cubicBezTo>
                  <a:pt x="12260" y="32779"/>
                  <a:pt x="12188" y="32797"/>
                  <a:pt x="12134" y="32815"/>
                </a:cubicBezTo>
                <a:cubicBezTo>
                  <a:pt x="12061" y="32815"/>
                  <a:pt x="11989" y="32870"/>
                  <a:pt x="11953" y="32942"/>
                </a:cubicBezTo>
                <a:cubicBezTo>
                  <a:pt x="11934" y="32978"/>
                  <a:pt x="11934" y="33033"/>
                  <a:pt x="11916" y="33069"/>
                </a:cubicBezTo>
                <a:cubicBezTo>
                  <a:pt x="11880" y="33123"/>
                  <a:pt x="11790" y="33159"/>
                  <a:pt x="11753" y="33214"/>
                </a:cubicBezTo>
                <a:cubicBezTo>
                  <a:pt x="11717" y="33232"/>
                  <a:pt x="11699" y="33286"/>
                  <a:pt x="11699" y="33322"/>
                </a:cubicBezTo>
                <a:cubicBezTo>
                  <a:pt x="11699" y="33359"/>
                  <a:pt x="11699" y="33377"/>
                  <a:pt x="11717" y="33395"/>
                </a:cubicBezTo>
                <a:cubicBezTo>
                  <a:pt x="11717" y="33431"/>
                  <a:pt x="11753" y="33449"/>
                  <a:pt x="11753" y="33467"/>
                </a:cubicBezTo>
                <a:cubicBezTo>
                  <a:pt x="11771" y="33485"/>
                  <a:pt x="11735" y="33558"/>
                  <a:pt x="11699" y="33558"/>
                </a:cubicBezTo>
                <a:cubicBezTo>
                  <a:pt x="11627" y="33576"/>
                  <a:pt x="11572" y="33576"/>
                  <a:pt x="11500" y="33558"/>
                </a:cubicBezTo>
                <a:cubicBezTo>
                  <a:pt x="11464" y="33558"/>
                  <a:pt x="11446" y="33576"/>
                  <a:pt x="11427" y="33612"/>
                </a:cubicBezTo>
                <a:cubicBezTo>
                  <a:pt x="11391" y="33721"/>
                  <a:pt x="11409" y="33847"/>
                  <a:pt x="11446" y="33956"/>
                </a:cubicBezTo>
                <a:cubicBezTo>
                  <a:pt x="11427" y="33992"/>
                  <a:pt x="11391" y="34029"/>
                  <a:pt x="11391" y="34083"/>
                </a:cubicBezTo>
                <a:cubicBezTo>
                  <a:pt x="11337" y="34065"/>
                  <a:pt x="11301" y="34010"/>
                  <a:pt x="11283" y="33974"/>
                </a:cubicBezTo>
                <a:cubicBezTo>
                  <a:pt x="11246" y="33902"/>
                  <a:pt x="11210" y="33847"/>
                  <a:pt x="11156" y="33793"/>
                </a:cubicBezTo>
                <a:cubicBezTo>
                  <a:pt x="11120" y="33775"/>
                  <a:pt x="11083" y="33775"/>
                  <a:pt x="11047" y="33775"/>
                </a:cubicBezTo>
                <a:cubicBezTo>
                  <a:pt x="11011" y="33775"/>
                  <a:pt x="11011" y="33739"/>
                  <a:pt x="11011" y="33703"/>
                </a:cubicBezTo>
                <a:cubicBezTo>
                  <a:pt x="11029" y="33612"/>
                  <a:pt x="11065" y="33522"/>
                  <a:pt x="11120" y="33449"/>
                </a:cubicBezTo>
                <a:cubicBezTo>
                  <a:pt x="11138" y="33413"/>
                  <a:pt x="11120" y="33377"/>
                  <a:pt x="11083" y="33359"/>
                </a:cubicBezTo>
                <a:cubicBezTo>
                  <a:pt x="11029" y="33340"/>
                  <a:pt x="10993" y="33322"/>
                  <a:pt x="10957" y="33286"/>
                </a:cubicBezTo>
                <a:cubicBezTo>
                  <a:pt x="10957" y="33268"/>
                  <a:pt x="10957" y="33250"/>
                  <a:pt x="10957" y="33232"/>
                </a:cubicBezTo>
                <a:cubicBezTo>
                  <a:pt x="10975" y="33214"/>
                  <a:pt x="10993" y="33177"/>
                  <a:pt x="10993" y="33141"/>
                </a:cubicBezTo>
                <a:cubicBezTo>
                  <a:pt x="10993" y="33105"/>
                  <a:pt x="10993" y="33069"/>
                  <a:pt x="10975" y="33033"/>
                </a:cubicBezTo>
                <a:cubicBezTo>
                  <a:pt x="10957" y="33014"/>
                  <a:pt x="10938" y="32996"/>
                  <a:pt x="10938" y="32978"/>
                </a:cubicBezTo>
                <a:lnTo>
                  <a:pt x="10938" y="32779"/>
                </a:lnTo>
                <a:cubicBezTo>
                  <a:pt x="10938" y="32761"/>
                  <a:pt x="10920" y="32725"/>
                  <a:pt x="10902" y="32707"/>
                </a:cubicBezTo>
                <a:cubicBezTo>
                  <a:pt x="10866" y="32670"/>
                  <a:pt x="10848" y="32652"/>
                  <a:pt x="10812" y="32634"/>
                </a:cubicBezTo>
                <a:cubicBezTo>
                  <a:pt x="10794" y="32634"/>
                  <a:pt x="10775" y="32598"/>
                  <a:pt x="10757" y="32580"/>
                </a:cubicBezTo>
                <a:cubicBezTo>
                  <a:pt x="10739" y="32544"/>
                  <a:pt x="10721" y="32525"/>
                  <a:pt x="10703" y="32507"/>
                </a:cubicBezTo>
                <a:cubicBezTo>
                  <a:pt x="10612" y="32435"/>
                  <a:pt x="10486" y="32417"/>
                  <a:pt x="10377" y="32471"/>
                </a:cubicBezTo>
                <a:cubicBezTo>
                  <a:pt x="10250" y="32525"/>
                  <a:pt x="10232" y="32670"/>
                  <a:pt x="10214" y="32797"/>
                </a:cubicBezTo>
                <a:cubicBezTo>
                  <a:pt x="10214" y="32870"/>
                  <a:pt x="10196" y="32924"/>
                  <a:pt x="10160" y="32978"/>
                </a:cubicBezTo>
                <a:cubicBezTo>
                  <a:pt x="10160" y="32996"/>
                  <a:pt x="10142" y="32996"/>
                  <a:pt x="10124" y="33014"/>
                </a:cubicBezTo>
                <a:cubicBezTo>
                  <a:pt x="10105" y="33014"/>
                  <a:pt x="10051" y="33014"/>
                  <a:pt x="10033" y="33014"/>
                </a:cubicBezTo>
                <a:cubicBezTo>
                  <a:pt x="9961" y="33014"/>
                  <a:pt x="9906" y="33033"/>
                  <a:pt x="9870" y="33105"/>
                </a:cubicBezTo>
                <a:cubicBezTo>
                  <a:pt x="9852" y="33141"/>
                  <a:pt x="9834" y="33177"/>
                  <a:pt x="9816" y="33232"/>
                </a:cubicBezTo>
                <a:lnTo>
                  <a:pt x="9816" y="33232"/>
                </a:lnTo>
                <a:lnTo>
                  <a:pt x="9798" y="33232"/>
                </a:lnTo>
                <a:cubicBezTo>
                  <a:pt x="9743" y="33214"/>
                  <a:pt x="9707" y="33232"/>
                  <a:pt x="9671" y="33250"/>
                </a:cubicBezTo>
                <a:cubicBezTo>
                  <a:pt x="9616" y="33304"/>
                  <a:pt x="9616" y="33359"/>
                  <a:pt x="9635" y="33431"/>
                </a:cubicBezTo>
                <a:cubicBezTo>
                  <a:pt x="9653" y="33485"/>
                  <a:pt x="9689" y="33540"/>
                  <a:pt x="9707" y="33594"/>
                </a:cubicBezTo>
                <a:cubicBezTo>
                  <a:pt x="9707" y="33612"/>
                  <a:pt x="9707" y="33612"/>
                  <a:pt x="9707" y="33630"/>
                </a:cubicBezTo>
                <a:lnTo>
                  <a:pt x="9707" y="33630"/>
                </a:lnTo>
                <a:lnTo>
                  <a:pt x="9707" y="33630"/>
                </a:lnTo>
                <a:cubicBezTo>
                  <a:pt x="9671" y="33630"/>
                  <a:pt x="9635" y="33630"/>
                  <a:pt x="9598" y="33648"/>
                </a:cubicBezTo>
                <a:cubicBezTo>
                  <a:pt x="9544" y="33703"/>
                  <a:pt x="9508" y="33775"/>
                  <a:pt x="9526" y="33866"/>
                </a:cubicBezTo>
                <a:cubicBezTo>
                  <a:pt x="9526" y="33884"/>
                  <a:pt x="9526" y="33938"/>
                  <a:pt x="9508" y="33956"/>
                </a:cubicBezTo>
                <a:lnTo>
                  <a:pt x="9508" y="33956"/>
                </a:lnTo>
                <a:cubicBezTo>
                  <a:pt x="9490" y="33938"/>
                  <a:pt x="9472" y="33938"/>
                  <a:pt x="9472" y="33956"/>
                </a:cubicBezTo>
                <a:lnTo>
                  <a:pt x="9472" y="33956"/>
                </a:lnTo>
                <a:cubicBezTo>
                  <a:pt x="9453" y="33938"/>
                  <a:pt x="9417" y="33956"/>
                  <a:pt x="9417" y="33974"/>
                </a:cubicBezTo>
                <a:cubicBezTo>
                  <a:pt x="9381" y="33974"/>
                  <a:pt x="9345" y="33956"/>
                  <a:pt x="9327" y="33920"/>
                </a:cubicBezTo>
                <a:cubicBezTo>
                  <a:pt x="9309" y="33902"/>
                  <a:pt x="9290" y="33884"/>
                  <a:pt x="9309" y="33847"/>
                </a:cubicBezTo>
                <a:cubicBezTo>
                  <a:pt x="9309" y="33811"/>
                  <a:pt x="9290" y="33757"/>
                  <a:pt x="9272" y="33739"/>
                </a:cubicBezTo>
                <a:cubicBezTo>
                  <a:pt x="9218" y="33703"/>
                  <a:pt x="9164" y="33684"/>
                  <a:pt x="9109" y="33666"/>
                </a:cubicBezTo>
                <a:cubicBezTo>
                  <a:pt x="9073" y="33666"/>
                  <a:pt x="9019" y="33648"/>
                  <a:pt x="8965" y="33630"/>
                </a:cubicBezTo>
                <a:cubicBezTo>
                  <a:pt x="8892" y="33612"/>
                  <a:pt x="8820" y="33612"/>
                  <a:pt x="8747" y="33648"/>
                </a:cubicBezTo>
                <a:cubicBezTo>
                  <a:pt x="8675" y="33703"/>
                  <a:pt x="8657" y="33793"/>
                  <a:pt x="8693" y="33884"/>
                </a:cubicBezTo>
                <a:cubicBezTo>
                  <a:pt x="8711" y="33920"/>
                  <a:pt x="8711" y="33956"/>
                  <a:pt x="8729" y="33992"/>
                </a:cubicBezTo>
                <a:cubicBezTo>
                  <a:pt x="8729" y="34010"/>
                  <a:pt x="8693" y="34029"/>
                  <a:pt x="8675" y="34047"/>
                </a:cubicBezTo>
                <a:cubicBezTo>
                  <a:pt x="8602" y="34083"/>
                  <a:pt x="8512" y="34137"/>
                  <a:pt x="8494" y="34228"/>
                </a:cubicBezTo>
                <a:cubicBezTo>
                  <a:pt x="8476" y="34336"/>
                  <a:pt x="8512" y="34427"/>
                  <a:pt x="8602" y="34499"/>
                </a:cubicBezTo>
                <a:cubicBezTo>
                  <a:pt x="8675" y="34554"/>
                  <a:pt x="8765" y="34590"/>
                  <a:pt x="8802" y="34681"/>
                </a:cubicBezTo>
                <a:cubicBezTo>
                  <a:pt x="8802" y="34717"/>
                  <a:pt x="8802" y="34771"/>
                  <a:pt x="8802" y="34807"/>
                </a:cubicBezTo>
                <a:cubicBezTo>
                  <a:pt x="8802" y="34825"/>
                  <a:pt x="8802" y="34844"/>
                  <a:pt x="8783" y="34862"/>
                </a:cubicBezTo>
                <a:cubicBezTo>
                  <a:pt x="8783" y="34880"/>
                  <a:pt x="8783" y="34880"/>
                  <a:pt x="8783" y="34898"/>
                </a:cubicBezTo>
                <a:cubicBezTo>
                  <a:pt x="8765" y="34880"/>
                  <a:pt x="8765" y="34880"/>
                  <a:pt x="8747" y="34880"/>
                </a:cubicBezTo>
                <a:cubicBezTo>
                  <a:pt x="8711" y="34862"/>
                  <a:pt x="8693" y="34862"/>
                  <a:pt x="8657" y="34880"/>
                </a:cubicBezTo>
                <a:cubicBezTo>
                  <a:pt x="8602" y="34880"/>
                  <a:pt x="8566" y="34934"/>
                  <a:pt x="8548" y="34988"/>
                </a:cubicBezTo>
                <a:cubicBezTo>
                  <a:pt x="8548" y="35043"/>
                  <a:pt x="8566" y="35097"/>
                  <a:pt x="8602" y="35151"/>
                </a:cubicBezTo>
                <a:cubicBezTo>
                  <a:pt x="8639" y="35188"/>
                  <a:pt x="8693" y="35224"/>
                  <a:pt x="8729" y="35260"/>
                </a:cubicBezTo>
                <a:cubicBezTo>
                  <a:pt x="8765" y="35278"/>
                  <a:pt x="8783" y="35314"/>
                  <a:pt x="8765" y="35351"/>
                </a:cubicBezTo>
                <a:cubicBezTo>
                  <a:pt x="8747" y="35369"/>
                  <a:pt x="8711" y="35387"/>
                  <a:pt x="8693" y="35387"/>
                </a:cubicBezTo>
                <a:cubicBezTo>
                  <a:pt x="8657" y="35369"/>
                  <a:pt x="8620" y="35369"/>
                  <a:pt x="8584" y="35387"/>
                </a:cubicBezTo>
                <a:cubicBezTo>
                  <a:pt x="8548" y="35405"/>
                  <a:pt x="8530" y="35423"/>
                  <a:pt x="8512" y="35459"/>
                </a:cubicBezTo>
                <a:cubicBezTo>
                  <a:pt x="8494" y="35514"/>
                  <a:pt x="8457" y="35568"/>
                  <a:pt x="8457" y="35622"/>
                </a:cubicBezTo>
                <a:cubicBezTo>
                  <a:pt x="8439" y="35677"/>
                  <a:pt x="8421" y="35749"/>
                  <a:pt x="8421" y="35803"/>
                </a:cubicBezTo>
                <a:cubicBezTo>
                  <a:pt x="8439" y="35840"/>
                  <a:pt x="8439" y="35876"/>
                  <a:pt x="8439" y="35894"/>
                </a:cubicBezTo>
                <a:cubicBezTo>
                  <a:pt x="8367" y="35948"/>
                  <a:pt x="8313" y="36021"/>
                  <a:pt x="8313" y="36111"/>
                </a:cubicBezTo>
                <a:cubicBezTo>
                  <a:pt x="8313" y="36202"/>
                  <a:pt x="8331" y="36292"/>
                  <a:pt x="8403" y="36365"/>
                </a:cubicBezTo>
                <a:lnTo>
                  <a:pt x="8258" y="36401"/>
                </a:lnTo>
                <a:lnTo>
                  <a:pt x="8131" y="36419"/>
                </a:lnTo>
                <a:lnTo>
                  <a:pt x="8077" y="36437"/>
                </a:lnTo>
                <a:lnTo>
                  <a:pt x="8059" y="36437"/>
                </a:lnTo>
                <a:cubicBezTo>
                  <a:pt x="7950" y="36419"/>
                  <a:pt x="7860" y="36528"/>
                  <a:pt x="7769" y="36582"/>
                </a:cubicBezTo>
                <a:lnTo>
                  <a:pt x="7751" y="36582"/>
                </a:lnTo>
                <a:lnTo>
                  <a:pt x="7751" y="36582"/>
                </a:lnTo>
                <a:lnTo>
                  <a:pt x="7733" y="36582"/>
                </a:lnTo>
                <a:lnTo>
                  <a:pt x="7697" y="36582"/>
                </a:lnTo>
                <a:lnTo>
                  <a:pt x="7697" y="36582"/>
                </a:lnTo>
                <a:cubicBezTo>
                  <a:pt x="7679" y="36582"/>
                  <a:pt x="7661" y="36564"/>
                  <a:pt x="7661" y="36546"/>
                </a:cubicBezTo>
                <a:cubicBezTo>
                  <a:pt x="7606" y="36473"/>
                  <a:pt x="7624" y="36383"/>
                  <a:pt x="7624" y="36292"/>
                </a:cubicBezTo>
                <a:cubicBezTo>
                  <a:pt x="7606" y="36274"/>
                  <a:pt x="7606" y="36238"/>
                  <a:pt x="7588" y="36220"/>
                </a:cubicBezTo>
                <a:cubicBezTo>
                  <a:pt x="7588" y="36202"/>
                  <a:pt x="7570" y="36165"/>
                  <a:pt x="7552" y="36147"/>
                </a:cubicBezTo>
                <a:cubicBezTo>
                  <a:pt x="7534" y="36111"/>
                  <a:pt x="7588" y="36057"/>
                  <a:pt x="7606" y="36021"/>
                </a:cubicBezTo>
                <a:cubicBezTo>
                  <a:pt x="7624" y="35984"/>
                  <a:pt x="7606" y="35930"/>
                  <a:pt x="7552" y="35930"/>
                </a:cubicBezTo>
                <a:lnTo>
                  <a:pt x="7516" y="35930"/>
                </a:lnTo>
                <a:lnTo>
                  <a:pt x="7498" y="35912"/>
                </a:lnTo>
                <a:cubicBezTo>
                  <a:pt x="7461" y="35894"/>
                  <a:pt x="7443" y="35894"/>
                  <a:pt x="7425" y="35876"/>
                </a:cubicBezTo>
                <a:cubicBezTo>
                  <a:pt x="7371" y="35821"/>
                  <a:pt x="7335" y="35767"/>
                  <a:pt x="7298" y="35713"/>
                </a:cubicBezTo>
                <a:cubicBezTo>
                  <a:pt x="7226" y="35658"/>
                  <a:pt x="7172" y="35622"/>
                  <a:pt x="7099" y="35604"/>
                </a:cubicBezTo>
                <a:cubicBezTo>
                  <a:pt x="7063" y="35604"/>
                  <a:pt x="7045" y="35586"/>
                  <a:pt x="7027" y="35550"/>
                </a:cubicBezTo>
                <a:cubicBezTo>
                  <a:pt x="7009" y="35514"/>
                  <a:pt x="7009" y="35477"/>
                  <a:pt x="7027" y="35441"/>
                </a:cubicBezTo>
                <a:cubicBezTo>
                  <a:pt x="7045" y="35351"/>
                  <a:pt x="7009" y="35278"/>
                  <a:pt x="6954" y="35206"/>
                </a:cubicBezTo>
                <a:lnTo>
                  <a:pt x="6882" y="35151"/>
                </a:lnTo>
                <a:lnTo>
                  <a:pt x="6846" y="35115"/>
                </a:lnTo>
                <a:lnTo>
                  <a:pt x="6846" y="35115"/>
                </a:lnTo>
                <a:lnTo>
                  <a:pt x="6846" y="35115"/>
                </a:lnTo>
                <a:lnTo>
                  <a:pt x="6846" y="35115"/>
                </a:lnTo>
                <a:lnTo>
                  <a:pt x="6846" y="35115"/>
                </a:lnTo>
                <a:lnTo>
                  <a:pt x="6846" y="35097"/>
                </a:lnTo>
                <a:lnTo>
                  <a:pt x="6846" y="35079"/>
                </a:lnTo>
                <a:cubicBezTo>
                  <a:pt x="6846" y="35061"/>
                  <a:pt x="6864" y="35043"/>
                  <a:pt x="6882" y="35025"/>
                </a:cubicBezTo>
                <a:cubicBezTo>
                  <a:pt x="6954" y="34898"/>
                  <a:pt x="6918" y="34735"/>
                  <a:pt x="6791" y="34662"/>
                </a:cubicBezTo>
                <a:cubicBezTo>
                  <a:pt x="6646" y="34572"/>
                  <a:pt x="6429" y="34626"/>
                  <a:pt x="6357" y="34789"/>
                </a:cubicBezTo>
                <a:cubicBezTo>
                  <a:pt x="6321" y="34862"/>
                  <a:pt x="6302" y="34952"/>
                  <a:pt x="6321" y="35043"/>
                </a:cubicBezTo>
                <a:cubicBezTo>
                  <a:pt x="6339" y="35115"/>
                  <a:pt x="6375" y="35224"/>
                  <a:pt x="6339" y="35278"/>
                </a:cubicBezTo>
                <a:cubicBezTo>
                  <a:pt x="6321" y="35314"/>
                  <a:pt x="6284" y="35314"/>
                  <a:pt x="6248" y="35332"/>
                </a:cubicBezTo>
                <a:cubicBezTo>
                  <a:pt x="6212" y="35351"/>
                  <a:pt x="6176" y="35405"/>
                  <a:pt x="6176" y="35441"/>
                </a:cubicBezTo>
                <a:cubicBezTo>
                  <a:pt x="6158" y="35532"/>
                  <a:pt x="6158" y="35622"/>
                  <a:pt x="6176" y="35731"/>
                </a:cubicBezTo>
                <a:cubicBezTo>
                  <a:pt x="6194" y="35785"/>
                  <a:pt x="6176" y="35858"/>
                  <a:pt x="6121" y="35912"/>
                </a:cubicBezTo>
                <a:cubicBezTo>
                  <a:pt x="6067" y="35948"/>
                  <a:pt x="6013" y="35966"/>
                  <a:pt x="5958" y="36021"/>
                </a:cubicBezTo>
                <a:cubicBezTo>
                  <a:pt x="5904" y="36039"/>
                  <a:pt x="5868" y="36093"/>
                  <a:pt x="5832" y="36165"/>
                </a:cubicBezTo>
                <a:cubicBezTo>
                  <a:pt x="5813" y="36256"/>
                  <a:pt x="5832" y="36347"/>
                  <a:pt x="5886" y="36419"/>
                </a:cubicBezTo>
                <a:cubicBezTo>
                  <a:pt x="5922" y="36455"/>
                  <a:pt x="5940" y="36491"/>
                  <a:pt x="5958" y="36528"/>
                </a:cubicBezTo>
                <a:cubicBezTo>
                  <a:pt x="5976" y="36564"/>
                  <a:pt x="5958" y="36600"/>
                  <a:pt x="5940" y="36636"/>
                </a:cubicBezTo>
                <a:cubicBezTo>
                  <a:pt x="5904" y="36654"/>
                  <a:pt x="5886" y="36691"/>
                  <a:pt x="5868" y="36727"/>
                </a:cubicBezTo>
                <a:cubicBezTo>
                  <a:pt x="5832" y="36709"/>
                  <a:pt x="5777" y="36709"/>
                  <a:pt x="5723" y="36745"/>
                </a:cubicBezTo>
                <a:cubicBezTo>
                  <a:pt x="5632" y="36799"/>
                  <a:pt x="5650" y="36890"/>
                  <a:pt x="5687" y="36980"/>
                </a:cubicBezTo>
                <a:cubicBezTo>
                  <a:pt x="5687" y="36999"/>
                  <a:pt x="5705" y="37017"/>
                  <a:pt x="5705" y="37035"/>
                </a:cubicBezTo>
                <a:cubicBezTo>
                  <a:pt x="5705" y="37053"/>
                  <a:pt x="5705" y="37053"/>
                  <a:pt x="5705" y="37053"/>
                </a:cubicBezTo>
                <a:cubicBezTo>
                  <a:pt x="5687" y="37071"/>
                  <a:pt x="5669" y="37089"/>
                  <a:pt x="5650" y="37107"/>
                </a:cubicBezTo>
                <a:cubicBezTo>
                  <a:pt x="5632" y="37125"/>
                  <a:pt x="5632" y="37162"/>
                  <a:pt x="5632" y="37198"/>
                </a:cubicBezTo>
                <a:cubicBezTo>
                  <a:pt x="5632" y="37252"/>
                  <a:pt x="5687" y="37288"/>
                  <a:pt x="5723" y="37306"/>
                </a:cubicBezTo>
                <a:cubicBezTo>
                  <a:pt x="5759" y="37325"/>
                  <a:pt x="5832" y="37325"/>
                  <a:pt x="5850" y="37361"/>
                </a:cubicBezTo>
                <a:cubicBezTo>
                  <a:pt x="5850" y="37397"/>
                  <a:pt x="5832" y="37433"/>
                  <a:pt x="5795" y="37451"/>
                </a:cubicBezTo>
                <a:cubicBezTo>
                  <a:pt x="5741" y="37469"/>
                  <a:pt x="5687" y="37487"/>
                  <a:pt x="5632" y="37487"/>
                </a:cubicBezTo>
                <a:cubicBezTo>
                  <a:pt x="5614" y="37487"/>
                  <a:pt x="5596" y="37487"/>
                  <a:pt x="5578" y="37506"/>
                </a:cubicBezTo>
                <a:cubicBezTo>
                  <a:pt x="5560" y="37596"/>
                  <a:pt x="5578" y="37705"/>
                  <a:pt x="5650" y="37759"/>
                </a:cubicBezTo>
                <a:cubicBezTo>
                  <a:pt x="5687" y="37795"/>
                  <a:pt x="5705" y="37832"/>
                  <a:pt x="5741" y="37868"/>
                </a:cubicBezTo>
                <a:cubicBezTo>
                  <a:pt x="5759" y="37904"/>
                  <a:pt x="5741" y="37940"/>
                  <a:pt x="5705" y="37958"/>
                </a:cubicBezTo>
                <a:cubicBezTo>
                  <a:pt x="5669" y="37995"/>
                  <a:pt x="5650" y="38049"/>
                  <a:pt x="5650" y="38085"/>
                </a:cubicBezTo>
                <a:cubicBezTo>
                  <a:pt x="5650" y="38121"/>
                  <a:pt x="5687" y="38176"/>
                  <a:pt x="5650" y="38212"/>
                </a:cubicBezTo>
                <a:cubicBezTo>
                  <a:pt x="5614" y="38284"/>
                  <a:pt x="5487" y="38266"/>
                  <a:pt x="5415" y="38248"/>
                </a:cubicBezTo>
                <a:cubicBezTo>
                  <a:pt x="5379" y="38230"/>
                  <a:pt x="5343" y="38266"/>
                  <a:pt x="5343" y="38302"/>
                </a:cubicBezTo>
                <a:cubicBezTo>
                  <a:pt x="5324" y="38502"/>
                  <a:pt x="5506" y="38646"/>
                  <a:pt x="5596" y="38809"/>
                </a:cubicBezTo>
                <a:cubicBezTo>
                  <a:pt x="5614" y="38846"/>
                  <a:pt x="5632" y="38900"/>
                  <a:pt x="5650" y="38936"/>
                </a:cubicBezTo>
                <a:cubicBezTo>
                  <a:pt x="5614" y="38936"/>
                  <a:pt x="5596" y="38936"/>
                  <a:pt x="5578" y="38918"/>
                </a:cubicBezTo>
                <a:cubicBezTo>
                  <a:pt x="5542" y="38882"/>
                  <a:pt x="5506" y="38864"/>
                  <a:pt x="5469" y="38828"/>
                </a:cubicBezTo>
                <a:cubicBezTo>
                  <a:pt x="5415" y="38809"/>
                  <a:pt x="5361" y="38828"/>
                  <a:pt x="5306" y="38864"/>
                </a:cubicBezTo>
                <a:cubicBezTo>
                  <a:pt x="5252" y="38809"/>
                  <a:pt x="5162" y="38791"/>
                  <a:pt x="5107" y="38846"/>
                </a:cubicBezTo>
                <a:cubicBezTo>
                  <a:pt x="5035" y="38882"/>
                  <a:pt x="4999" y="38991"/>
                  <a:pt x="5035" y="39063"/>
                </a:cubicBezTo>
                <a:cubicBezTo>
                  <a:pt x="4944" y="39099"/>
                  <a:pt x="4854" y="39099"/>
                  <a:pt x="4763" y="39063"/>
                </a:cubicBezTo>
                <a:cubicBezTo>
                  <a:pt x="4745" y="39063"/>
                  <a:pt x="4709" y="39063"/>
                  <a:pt x="4709" y="39081"/>
                </a:cubicBezTo>
                <a:cubicBezTo>
                  <a:pt x="4654" y="39172"/>
                  <a:pt x="4654" y="39244"/>
                  <a:pt x="4654" y="39335"/>
                </a:cubicBezTo>
                <a:cubicBezTo>
                  <a:pt x="4636" y="39353"/>
                  <a:pt x="4600" y="39353"/>
                  <a:pt x="4582" y="39335"/>
                </a:cubicBezTo>
                <a:cubicBezTo>
                  <a:pt x="4564" y="39298"/>
                  <a:pt x="4528" y="39317"/>
                  <a:pt x="4510" y="39335"/>
                </a:cubicBezTo>
                <a:cubicBezTo>
                  <a:pt x="4455" y="39407"/>
                  <a:pt x="4365" y="39443"/>
                  <a:pt x="4347" y="39534"/>
                </a:cubicBezTo>
                <a:cubicBezTo>
                  <a:pt x="4328" y="39588"/>
                  <a:pt x="4328" y="39624"/>
                  <a:pt x="4347" y="39661"/>
                </a:cubicBezTo>
                <a:cubicBezTo>
                  <a:pt x="4310" y="39643"/>
                  <a:pt x="4274" y="39624"/>
                  <a:pt x="4256" y="39624"/>
                </a:cubicBezTo>
                <a:cubicBezTo>
                  <a:pt x="4184" y="39606"/>
                  <a:pt x="4129" y="39643"/>
                  <a:pt x="4093" y="39697"/>
                </a:cubicBezTo>
                <a:cubicBezTo>
                  <a:pt x="4021" y="39806"/>
                  <a:pt x="4039" y="39950"/>
                  <a:pt x="4147" y="40041"/>
                </a:cubicBezTo>
                <a:cubicBezTo>
                  <a:pt x="4111" y="40077"/>
                  <a:pt x="4075" y="40113"/>
                  <a:pt x="4021" y="40150"/>
                </a:cubicBezTo>
                <a:lnTo>
                  <a:pt x="3948" y="40222"/>
                </a:lnTo>
                <a:lnTo>
                  <a:pt x="3894" y="40258"/>
                </a:lnTo>
                <a:cubicBezTo>
                  <a:pt x="3894" y="40222"/>
                  <a:pt x="3858" y="40204"/>
                  <a:pt x="3821" y="40222"/>
                </a:cubicBezTo>
                <a:cubicBezTo>
                  <a:pt x="3785" y="40258"/>
                  <a:pt x="3785" y="40294"/>
                  <a:pt x="3803" y="40331"/>
                </a:cubicBezTo>
                <a:cubicBezTo>
                  <a:pt x="3803" y="40367"/>
                  <a:pt x="3803" y="40403"/>
                  <a:pt x="3785" y="40439"/>
                </a:cubicBezTo>
                <a:lnTo>
                  <a:pt x="3767" y="40439"/>
                </a:lnTo>
                <a:cubicBezTo>
                  <a:pt x="3749" y="40421"/>
                  <a:pt x="3713" y="40421"/>
                  <a:pt x="3695" y="40439"/>
                </a:cubicBezTo>
                <a:cubicBezTo>
                  <a:pt x="3677" y="40457"/>
                  <a:pt x="3677" y="40476"/>
                  <a:pt x="3695" y="40494"/>
                </a:cubicBezTo>
                <a:cubicBezTo>
                  <a:pt x="3713" y="40494"/>
                  <a:pt x="3713" y="40512"/>
                  <a:pt x="3713" y="40512"/>
                </a:cubicBezTo>
                <a:cubicBezTo>
                  <a:pt x="3749" y="40584"/>
                  <a:pt x="3677" y="40657"/>
                  <a:pt x="3604" y="40620"/>
                </a:cubicBezTo>
                <a:cubicBezTo>
                  <a:pt x="3495" y="40584"/>
                  <a:pt x="3532" y="40439"/>
                  <a:pt x="3622" y="40421"/>
                </a:cubicBezTo>
                <a:cubicBezTo>
                  <a:pt x="3658" y="40421"/>
                  <a:pt x="3677" y="40367"/>
                  <a:pt x="3658" y="40331"/>
                </a:cubicBezTo>
                <a:lnTo>
                  <a:pt x="3532" y="40204"/>
                </a:lnTo>
                <a:cubicBezTo>
                  <a:pt x="3568" y="40186"/>
                  <a:pt x="3586" y="40131"/>
                  <a:pt x="3586" y="40095"/>
                </a:cubicBezTo>
                <a:cubicBezTo>
                  <a:pt x="3586" y="40059"/>
                  <a:pt x="3568" y="40041"/>
                  <a:pt x="3550" y="40041"/>
                </a:cubicBezTo>
                <a:cubicBezTo>
                  <a:pt x="3495" y="40041"/>
                  <a:pt x="3441" y="40041"/>
                  <a:pt x="3387" y="40059"/>
                </a:cubicBezTo>
                <a:cubicBezTo>
                  <a:pt x="3441" y="39878"/>
                  <a:pt x="3459" y="39697"/>
                  <a:pt x="3441" y="39516"/>
                </a:cubicBezTo>
                <a:cubicBezTo>
                  <a:pt x="3441" y="39498"/>
                  <a:pt x="3423" y="39480"/>
                  <a:pt x="3405" y="39480"/>
                </a:cubicBezTo>
                <a:lnTo>
                  <a:pt x="3405" y="39480"/>
                </a:lnTo>
                <a:cubicBezTo>
                  <a:pt x="3387" y="39389"/>
                  <a:pt x="3278" y="39335"/>
                  <a:pt x="3206" y="39317"/>
                </a:cubicBezTo>
                <a:cubicBezTo>
                  <a:pt x="3115" y="39280"/>
                  <a:pt x="3006" y="39298"/>
                  <a:pt x="2916" y="39353"/>
                </a:cubicBezTo>
                <a:cubicBezTo>
                  <a:pt x="2880" y="39389"/>
                  <a:pt x="2862" y="39443"/>
                  <a:pt x="2843" y="39498"/>
                </a:cubicBezTo>
                <a:cubicBezTo>
                  <a:pt x="2807" y="39498"/>
                  <a:pt x="2789" y="39516"/>
                  <a:pt x="2753" y="39552"/>
                </a:cubicBezTo>
                <a:cubicBezTo>
                  <a:pt x="2699" y="39606"/>
                  <a:pt x="2681" y="39697"/>
                  <a:pt x="2717" y="39769"/>
                </a:cubicBezTo>
                <a:cubicBezTo>
                  <a:pt x="2735" y="39842"/>
                  <a:pt x="2771" y="39932"/>
                  <a:pt x="2717" y="40005"/>
                </a:cubicBezTo>
                <a:cubicBezTo>
                  <a:pt x="2662" y="40077"/>
                  <a:pt x="2572" y="40059"/>
                  <a:pt x="2518" y="40113"/>
                </a:cubicBezTo>
                <a:cubicBezTo>
                  <a:pt x="2463" y="40186"/>
                  <a:pt x="2445" y="40276"/>
                  <a:pt x="2463" y="40367"/>
                </a:cubicBezTo>
                <a:cubicBezTo>
                  <a:pt x="2463" y="40457"/>
                  <a:pt x="2499" y="40530"/>
                  <a:pt x="2518" y="40620"/>
                </a:cubicBezTo>
                <a:cubicBezTo>
                  <a:pt x="2518" y="40675"/>
                  <a:pt x="2499" y="40747"/>
                  <a:pt x="2481" y="40802"/>
                </a:cubicBezTo>
                <a:cubicBezTo>
                  <a:pt x="2445" y="40856"/>
                  <a:pt x="2391" y="40874"/>
                  <a:pt x="2336" y="40874"/>
                </a:cubicBezTo>
                <a:cubicBezTo>
                  <a:pt x="2246" y="40874"/>
                  <a:pt x="2155" y="40928"/>
                  <a:pt x="2155" y="41037"/>
                </a:cubicBezTo>
                <a:cubicBezTo>
                  <a:pt x="2155" y="41109"/>
                  <a:pt x="2173" y="41182"/>
                  <a:pt x="2228" y="41236"/>
                </a:cubicBezTo>
                <a:lnTo>
                  <a:pt x="2282" y="41399"/>
                </a:lnTo>
                <a:cubicBezTo>
                  <a:pt x="2264" y="41381"/>
                  <a:pt x="2246" y="41363"/>
                  <a:pt x="2228" y="41345"/>
                </a:cubicBezTo>
                <a:cubicBezTo>
                  <a:pt x="2192" y="41309"/>
                  <a:pt x="2155" y="41290"/>
                  <a:pt x="2101" y="41272"/>
                </a:cubicBezTo>
                <a:cubicBezTo>
                  <a:pt x="2047" y="41272"/>
                  <a:pt x="2010" y="41309"/>
                  <a:pt x="1974" y="41363"/>
                </a:cubicBezTo>
                <a:cubicBezTo>
                  <a:pt x="1956" y="41399"/>
                  <a:pt x="1938" y="41453"/>
                  <a:pt x="1938" y="41490"/>
                </a:cubicBezTo>
                <a:lnTo>
                  <a:pt x="1847" y="41508"/>
                </a:lnTo>
                <a:lnTo>
                  <a:pt x="1793" y="41508"/>
                </a:lnTo>
                <a:lnTo>
                  <a:pt x="1811" y="41290"/>
                </a:lnTo>
                <a:lnTo>
                  <a:pt x="1811" y="41254"/>
                </a:lnTo>
                <a:cubicBezTo>
                  <a:pt x="1811" y="41182"/>
                  <a:pt x="1739" y="41182"/>
                  <a:pt x="1703" y="41200"/>
                </a:cubicBezTo>
                <a:cubicBezTo>
                  <a:pt x="1612" y="41272"/>
                  <a:pt x="1503" y="41254"/>
                  <a:pt x="1431" y="41164"/>
                </a:cubicBezTo>
                <a:cubicBezTo>
                  <a:pt x="1395" y="41127"/>
                  <a:pt x="1340" y="41127"/>
                  <a:pt x="1322" y="41182"/>
                </a:cubicBezTo>
                <a:cubicBezTo>
                  <a:pt x="1322" y="41200"/>
                  <a:pt x="1322" y="41218"/>
                  <a:pt x="1322" y="41218"/>
                </a:cubicBezTo>
                <a:cubicBezTo>
                  <a:pt x="1304" y="41309"/>
                  <a:pt x="1304" y="41381"/>
                  <a:pt x="1304" y="41472"/>
                </a:cubicBezTo>
                <a:cubicBezTo>
                  <a:pt x="1232" y="41490"/>
                  <a:pt x="1196" y="41526"/>
                  <a:pt x="1159" y="41598"/>
                </a:cubicBezTo>
                <a:cubicBezTo>
                  <a:pt x="1159" y="41653"/>
                  <a:pt x="1159" y="41707"/>
                  <a:pt x="1159" y="41761"/>
                </a:cubicBezTo>
                <a:lnTo>
                  <a:pt x="1159" y="41816"/>
                </a:lnTo>
                <a:cubicBezTo>
                  <a:pt x="1105" y="41725"/>
                  <a:pt x="996" y="41689"/>
                  <a:pt x="888" y="41689"/>
                </a:cubicBezTo>
                <a:cubicBezTo>
                  <a:pt x="761" y="41689"/>
                  <a:pt x="670" y="41816"/>
                  <a:pt x="688" y="41942"/>
                </a:cubicBezTo>
                <a:cubicBezTo>
                  <a:pt x="634" y="41979"/>
                  <a:pt x="580" y="41997"/>
                  <a:pt x="525" y="41979"/>
                </a:cubicBezTo>
                <a:cubicBezTo>
                  <a:pt x="471" y="41961"/>
                  <a:pt x="417" y="41906"/>
                  <a:pt x="362" y="41888"/>
                </a:cubicBezTo>
                <a:cubicBezTo>
                  <a:pt x="272" y="41888"/>
                  <a:pt x="200" y="41942"/>
                  <a:pt x="181" y="42015"/>
                </a:cubicBezTo>
                <a:cubicBezTo>
                  <a:pt x="163" y="42087"/>
                  <a:pt x="163" y="42160"/>
                  <a:pt x="200" y="42232"/>
                </a:cubicBezTo>
                <a:cubicBezTo>
                  <a:pt x="218" y="42305"/>
                  <a:pt x="272" y="42359"/>
                  <a:pt x="290" y="42431"/>
                </a:cubicBezTo>
                <a:cubicBezTo>
                  <a:pt x="308" y="42486"/>
                  <a:pt x="290" y="42540"/>
                  <a:pt x="272" y="42576"/>
                </a:cubicBezTo>
                <a:cubicBezTo>
                  <a:pt x="254" y="42594"/>
                  <a:pt x="236" y="42594"/>
                  <a:pt x="218" y="42594"/>
                </a:cubicBezTo>
                <a:cubicBezTo>
                  <a:pt x="181" y="42576"/>
                  <a:pt x="145" y="42576"/>
                  <a:pt x="109" y="42576"/>
                </a:cubicBezTo>
                <a:cubicBezTo>
                  <a:pt x="18" y="42594"/>
                  <a:pt x="0" y="42667"/>
                  <a:pt x="0" y="42739"/>
                </a:cubicBezTo>
                <a:cubicBezTo>
                  <a:pt x="0" y="42757"/>
                  <a:pt x="0" y="42775"/>
                  <a:pt x="0" y="42794"/>
                </a:cubicBezTo>
                <a:lnTo>
                  <a:pt x="53423" y="42794"/>
                </a:lnTo>
                <a:lnTo>
                  <a:pt x="53423" y="18617"/>
                </a:lnTo>
                <a:close/>
                <a:moveTo>
                  <a:pt x="8657" y="35025"/>
                </a:moveTo>
                <a:lnTo>
                  <a:pt x="8657" y="35025"/>
                </a:lnTo>
                <a:close/>
                <a:moveTo>
                  <a:pt x="5976" y="36799"/>
                </a:moveTo>
                <a:close/>
                <a:moveTo>
                  <a:pt x="8602" y="35550"/>
                </a:moveTo>
                <a:close/>
                <a:moveTo>
                  <a:pt x="8765" y="34952"/>
                </a:moveTo>
                <a:lnTo>
                  <a:pt x="8765" y="34952"/>
                </a:lnTo>
                <a:close/>
                <a:moveTo>
                  <a:pt x="13003" y="33340"/>
                </a:moveTo>
                <a:lnTo>
                  <a:pt x="13003" y="33340"/>
                </a:lnTo>
                <a:cubicBezTo>
                  <a:pt x="12985" y="33359"/>
                  <a:pt x="12967" y="33377"/>
                  <a:pt x="12930" y="33395"/>
                </a:cubicBezTo>
                <a:lnTo>
                  <a:pt x="12912" y="33413"/>
                </a:lnTo>
                <a:cubicBezTo>
                  <a:pt x="12930" y="33322"/>
                  <a:pt x="12949" y="33232"/>
                  <a:pt x="12967" y="33141"/>
                </a:cubicBezTo>
                <a:cubicBezTo>
                  <a:pt x="12967" y="33159"/>
                  <a:pt x="12967" y="33196"/>
                  <a:pt x="12985" y="33214"/>
                </a:cubicBezTo>
                <a:cubicBezTo>
                  <a:pt x="13003" y="33250"/>
                  <a:pt x="13003" y="33286"/>
                  <a:pt x="13003" y="33340"/>
                </a:cubicBezTo>
                <a:close/>
                <a:moveTo>
                  <a:pt x="13981" y="32870"/>
                </a:moveTo>
                <a:close/>
                <a:moveTo>
                  <a:pt x="16860" y="29320"/>
                </a:moveTo>
                <a:lnTo>
                  <a:pt x="16860" y="29320"/>
                </a:lnTo>
                <a:close/>
                <a:moveTo>
                  <a:pt x="17639" y="28415"/>
                </a:moveTo>
                <a:lnTo>
                  <a:pt x="17639" y="28415"/>
                </a:lnTo>
                <a:close/>
                <a:moveTo>
                  <a:pt x="28432" y="15738"/>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933344" y="1185812"/>
            <a:ext cx="1825090" cy="501884"/>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815346" y="1116263"/>
            <a:ext cx="7361472" cy="912862"/>
            <a:chOff x="815346" y="1116263"/>
            <a:chExt cx="7361472" cy="912862"/>
          </a:xfrm>
        </p:grpSpPr>
        <p:sp>
          <p:nvSpPr>
            <p:cNvPr id="38" name="Google Shape;38;p2"/>
            <p:cNvSpPr/>
            <p:nvPr/>
          </p:nvSpPr>
          <p:spPr>
            <a:xfrm>
              <a:off x="7583337" y="1543184"/>
              <a:ext cx="158685" cy="59392"/>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257038" y="1722802"/>
              <a:ext cx="150245" cy="79496"/>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979306" y="1116263"/>
              <a:ext cx="197513" cy="118170"/>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15346" y="1598290"/>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61803" y="1967584"/>
              <a:ext cx="97452" cy="61540"/>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p:nvPr/>
        </p:nvSpPr>
        <p:spPr>
          <a:xfrm>
            <a:off x="662171" y="669865"/>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053800" y="410558"/>
            <a:ext cx="158532" cy="76887"/>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txBox="1">
            <a:spLocks noGrp="1"/>
          </p:cNvSpPr>
          <p:nvPr>
            <p:ph type="ctrTitle" hasCustomPrompt="1"/>
          </p:nvPr>
        </p:nvSpPr>
        <p:spPr>
          <a:xfrm>
            <a:off x="2190675" y="1101238"/>
            <a:ext cx="4762500" cy="172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000" b="1">
                <a:latin typeface="Domine"/>
                <a:ea typeface="Domine"/>
                <a:cs typeface="Domine"/>
                <a:sym typeface="Domi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r>
              <a:rPr lang="hu-HU" dirty="0" err="1"/>
              <a:t>Bread_GameName</a:t>
            </a:r>
            <a:endParaRPr dirty="0"/>
          </a:p>
        </p:txBody>
      </p:sp>
      <p:sp>
        <p:nvSpPr>
          <p:cNvPr id="46" name="Google Shape;46;p2"/>
          <p:cNvSpPr txBox="1">
            <a:spLocks noGrp="1"/>
          </p:cNvSpPr>
          <p:nvPr>
            <p:ph type="subTitle" idx="1" hasCustomPrompt="1"/>
          </p:nvPr>
        </p:nvSpPr>
        <p:spPr>
          <a:xfrm>
            <a:off x="3010975" y="2797513"/>
            <a:ext cx="3121800" cy="62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hu-HU" dirty="0" err="1"/>
              <a:t>Bread</a:t>
            </a:r>
            <a:endParaRPr dirty="0"/>
          </a:p>
        </p:txBody>
      </p:sp>
      <p:pic>
        <p:nvPicPr>
          <p:cNvPr id="5" name="Kép 4">
            <a:extLst>
              <a:ext uri="{FF2B5EF4-FFF2-40B4-BE49-F238E27FC236}">
                <a16:creationId xmlns:a16="http://schemas.microsoft.com/office/drawing/2014/main" id="{91DC8D10-A5D0-ACC9-3AE7-839312BAF0E4}"/>
              </a:ext>
            </a:extLst>
          </p:cNvPr>
          <p:cNvPicPr>
            <a:picLocks noChangeAspect="1"/>
          </p:cNvPicPr>
          <p:nvPr userDrawn="1"/>
        </p:nvPicPr>
        <p:blipFill>
          <a:blip r:embed="rId2"/>
          <a:stretch>
            <a:fillRect/>
          </a:stretch>
        </p:blipFill>
        <p:spPr>
          <a:xfrm>
            <a:off x="8219310" y="-2709"/>
            <a:ext cx="924690" cy="108771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57"/>
        <p:cNvGrpSpPr/>
        <p:nvPr/>
      </p:nvGrpSpPr>
      <p:grpSpPr>
        <a:xfrm>
          <a:off x="0" y="0"/>
          <a:ext cx="0" cy="0"/>
          <a:chOff x="0" y="0"/>
          <a:chExt cx="0" cy="0"/>
        </a:xfrm>
      </p:grpSpPr>
      <p:sp>
        <p:nvSpPr>
          <p:cNvPr id="358" name="Google Shape;358;p18"/>
          <p:cNvSpPr/>
          <p:nvPr/>
        </p:nvSpPr>
        <p:spPr>
          <a:xfrm flipH="1">
            <a:off x="72" y="1887100"/>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flipH="1">
            <a:off x="7152884"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flipH="1">
            <a:off x="300664" y="4326103"/>
            <a:ext cx="2082569" cy="57268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18"/>
          <p:cNvGrpSpPr/>
          <p:nvPr/>
        </p:nvGrpSpPr>
        <p:grpSpPr>
          <a:xfrm>
            <a:off x="-126741" y="210082"/>
            <a:ext cx="9458174" cy="4006055"/>
            <a:chOff x="-126741" y="210082"/>
            <a:chExt cx="9458174" cy="4006055"/>
          </a:xfrm>
        </p:grpSpPr>
        <p:sp>
          <p:nvSpPr>
            <p:cNvPr id="362" name="Google Shape;362;p18"/>
            <p:cNvSpPr/>
            <p:nvPr/>
          </p:nvSpPr>
          <p:spPr>
            <a:xfrm flipH="1">
              <a:off x="140599" y="629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flipH="1">
              <a:off x="-126741"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flipH="1">
              <a:off x="-126721" y="11162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flipH="1">
              <a:off x="8711212"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flipH="1">
              <a:off x="8769750"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18"/>
          <p:cNvSpPr/>
          <p:nvPr/>
        </p:nvSpPr>
        <p:spPr>
          <a:xfrm flipH="1">
            <a:off x="7398231" y="9905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18"/>
          <p:cNvGrpSpPr/>
          <p:nvPr/>
        </p:nvGrpSpPr>
        <p:grpSpPr>
          <a:xfrm flipH="1">
            <a:off x="8223996" y="4394750"/>
            <a:ext cx="413545" cy="210602"/>
            <a:chOff x="2997351" y="1193725"/>
            <a:chExt cx="413545" cy="210602"/>
          </a:xfrm>
        </p:grpSpPr>
        <p:sp>
          <p:nvSpPr>
            <p:cNvPr id="369" name="Google Shape;369;p18"/>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SECTION_HEADER_1_1">
    <p:spTree>
      <p:nvGrpSpPr>
        <p:cNvPr id="1" name="Shape 372"/>
        <p:cNvGrpSpPr/>
        <p:nvPr/>
      </p:nvGrpSpPr>
      <p:grpSpPr>
        <a:xfrm>
          <a:off x="0" y="0"/>
          <a:ext cx="0" cy="0"/>
          <a:chOff x="0" y="0"/>
          <a:chExt cx="0" cy="0"/>
        </a:xfrm>
      </p:grpSpPr>
      <p:sp>
        <p:nvSpPr>
          <p:cNvPr id="373" name="Google Shape;373;p19"/>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flipH="1">
            <a:off x="891600" y="3613860"/>
            <a:ext cx="3095429" cy="1633696"/>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19"/>
          <p:cNvGrpSpPr/>
          <p:nvPr/>
        </p:nvGrpSpPr>
        <p:grpSpPr>
          <a:xfrm flipH="1">
            <a:off x="459341" y="578316"/>
            <a:ext cx="2685355" cy="1758896"/>
            <a:chOff x="5700400" y="3687875"/>
            <a:chExt cx="560500" cy="367125"/>
          </a:xfrm>
        </p:grpSpPr>
        <p:sp>
          <p:nvSpPr>
            <p:cNvPr id="377" name="Google Shape;377;p19"/>
            <p:cNvSpPr/>
            <p:nvPr/>
          </p:nvSpPr>
          <p:spPr>
            <a:xfrm>
              <a:off x="5805425" y="3869350"/>
              <a:ext cx="28550" cy="72900"/>
            </a:xfrm>
            <a:custGeom>
              <a:avLst/>
              <a:gdLst/>
              <a:ahLst/>
              <a:cxnLst/>
              <a:rect l="l" t="t" r="r" b="b"/>
              <a:pathLst>
                <a:path w="1142" h="2916" extrusionOk="0">
                  <a:moveTo>
                    <a:pt x="906" y="0"/>
                  </a:moveTo>
                  <a:lnTo>
                    <a:pt x="19" y="199"/>
                  </a:lnTo>
                  <a:cubicBezTo>
                    <a:pt x="1" y="562"/>
                    <a:pt x="490" y="1159"/>
                    <a:pt x="490" y="1159"/>
                  </a:cubicBezTo>
                  <a:cubicBezTo>
                    <a:pt x="490" y="1159"/>
                    <a:pt x="218" y="1829"/>
                    <a:pt x="182" y="1956"/>
                  </a:cubicBezTo>
                  <a:cubicBezTo>
                    <a:pt x="73" y="2155"/>
                    <a:pt x="55" y="2373"/>
                    <a:pt x="109" y="2590"/>
                  </a:cubicBezTo>
                  <a:cubicBezTo>
                    <a:pt x="164" y="2753"/>
                    <a:pt x="309" y="2880"/>
                    <a:pt x="472" y="2916"/>
                  </a:cubicBezTo>
                  <a:cubicBezTo>
                    <a:pt x="417" y="2861"/>
                    <a:pt x="399" y="2753"/>
                    <a:pt x="417" y="2680"/>
                  </a:cubicBezTo>
                  <a:lnTo>
                    <a:pt x="417" y="2680"/>
                  </a:lnTo>
                  <a:cubicBezTo>
                    <a:pt x="465" y="2759"/>
                    <a:pt x="539" y="2811"/>
                    <a:pt x="630" y="2811"/>
                  </a:cubicBezTo>
                  <a:cubicBezTo>
                    <a:pt x="643" y="2811"/>
                    <a:pt x="657" y="2810"/>
                    <a:pt x="671" y="2807"/>
                  </a:cubicBezTo>
                  <a:cubicBezTo>
                    <a:pt x="544" y="2717"/>
                    <a:pt x="580" y="2481"/>
                    <a:pt x="580" y="2481"/>
                  </a:cubicBezTo>
                  <a:lnTo>
                    <a:pt x="580" y="2481"/>
                  </a:lnTo>
                  <a:cubicBezTo>
                    <a:pt x="616" y="2572"/>
                    <a:pt x="707" y="2626"/>
                    <a:pt x="798" y="2626"/>
                  </a:cubicBezTo>
                  <a:cubicBezTo>
                    <a:pt x="743" y="2572"/>
                    <a:pt x="707" y="2481"/>
                    <a:pt x="707" y="2409"/>
                  </a:cubicBezTo>
                  <a:cubicBezTo>
                    <a:pt x="707" y="2264"/>
                    <a:pt x="526" y="2083"/>
                    <a:pt x="526" y="2083"/>
                  </a:cubicBezTo>
                  <a:cubicBezTo>
                    <a:pt x="598" y="1992"/>
                    <a:pt x="689" y="1902"/>
                    <a:pt x="779" y="1829"/>
                  </a:cubicBezTo>
                  <a:cubicBezTo>
                    <a:pt x="979" y="1612"/>
                    <a:pt x="1142" y="1358"/>
                    <a:pt x="1051" y="1069"/>
                  </a:cubicBezTo>
                  <a:cubicBezTo>
                    <a:pt x="960" y="779"/>
                    <a:pt x="852" y="743"/>
                    <a:pt x="960" y="543"/>
                  </a:cubicBezTo>
                  <a:cubicBezTo>
                    <a:pt x="1069" y="344"/>
                    <a:pt x="9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5739775" y="3847600"/>
              <a:ext cx="73375" cy="24925"/>
            </a:xfrm>
            <a:custGeom>
              <a:avLst/>
              <a:gdLst/>
              <a:ahLst/>
              <a:cxnLst/>
              <a:rect l="l" t="t" r="r" b="b"/>
              <a:pathLst>
                <a:path w="2935" h="997" extrusionOk="0">
                  <a:moveTo>
                    <a:pt x="1305" y="1"/>
                  </a:moveTo>
                  <a:lnTo>
                    <a:pt x="689" y="327"/>
                  </a:lnTo>
                  <a:lnTo>
                    <a:pt x="725" y="200"/>
                  </a:lnTo>
                  <a:lnTo>
                    <a:pt x="472" y="454"/>
                  </a:lnTo>
                  <a:lnTo>
                    <a:pt x="472" y="454"/>
                  </a:lnTo>
                  <a:lnTo>
                    <a:pt x="508" y="273"/>
                  </a:lnTo>
                  <a:lnTo>
                    <a:pt x="73" y="617"/>
                  </a:lnTo>
                  <a:lnTo>
                    <a:pt x="1" y="834"/>
                  </a:lnTo>
                  <a:lnTo>
                    <a:pt x="1069" y="997"/>
                  </a:lnTo>
                  <a:lnTo>
                    <a:pt x="2518" y="562"/>
                  </a:lnTo>
                  <a:lnTo>
                    <a:pt x="2935" y="182"/>
                  </a:lnTo>
                  <a:lnTo>
                    <a:pt x="2935" y="182"/>
                  </a:lnTo>
                  <a:lnTo>
                    <a:pt x="2301" y="327"/>
                  </a:lnTo>
                  <a:lnTo>
                    <a:pt x="2446" y="182"/>
                  </a:lnTo>
                  <a:lnTo>
                    <a:pt x="2120" y="273"/>
                  </a:lnTo>
                  <a:lnTo>
                    <a:pt x="2192" y="128"/>
                  </a:lnTo>
                  <a:lnTo>
                    <a:pt x="1631" y="291"/>
                  </a:lnTo>
                  <a:lnTo>
                    <a:pt x="1631" y="291"/>
                  </a:lnTo>
                  <a:lnTo>
                    <a:pt x="1776" y="19"/>
                  </a:lnTo>
                  <a:lnTo>
                    <a:pt x="1776" y="19"/>
                  </a:lnTo>
                  <a:lnTo>
                    <a:pt x="1196" y="291"/>
                  </a:lnTo>
                  <a:lnTo>
                    <a:pt x="1196" y="291"/>
                  </a:ln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19"/>
            <p:cNvGrpSpPr/>
            <p:nvPr/>
          </p:nvGrpSpPr>
          <p:grpSpPr>
            <a:xfrm>
              <a:off x="5700400" y="3687875"/>
              <a:ext cx="560500" cy="367125"/>
              <a:chOff x="5700400" y="3687875"/>
              <a:chExt cx="560500" cy="367125"/>
            </a:xfrm>
          </p:grpSpPr>
          <p:sp>
            <p:nvSpPr>
              <p:cNvPr id="380" name="Google Shape;380;p19"/>
              <p:cNvSpPr/>
              <p:nvPr/>
            </p:nvSpPr>
            <p:spPr>
              <a:xfrm>
                <a:off x="5865650" y="3708175"/>
                <a:ext cx="395250" cy="209175"/>
              </a:xfrm>
              <a:custGeom>
                <a:avLst/>
                <a:gdLst/>
                <a:ahLst/>
                <a:cxnLst/>
                <a:rect l="l" t="t" r="r" b="b"/>
                <a:pathLst>
                  <a:path w="15810" h="8367" extrusionOk="0">
                    <a:moveTo>
                      <a:pt x="6465" y="0"/>
                    </a:moveTo>
                    <a:lnTo>
                      <a:pt x="5596" y="326"/>
                    </a:lnTo>
                    <a:cubicBezTo>
                      <a:pt x="4419" y="2825"/>
                      <a:pt x="2445" y="4872"/>
                      <a:pt x="0" y="6157"/>
                    </a:cubicBezTo>
                    <a:lnTo>
                      <a:pt x="1250" y="7968"/>
                    </a:lnTo>
                    <a:cubicBezTo>
                      <a:pt x="1517" y="7729"/>
                      <a:pt x="1843" y="7641"/>
                      <a:pt x="2178" y="7641"/>
                    </a:cubicBezTo>
                    <a:cubicBezTo>
                      <a:pt x="3139" y="7641"/>
                      <a:pt x="4184" y="8367"/>
                      <a:pt x="4184" y="8367"/>
                    </a:cubicBezTo>
                    <a:cubicBezTo>
                      <a:pt x="4915" y="6729"/>
                      <a:pt x="6182" y="6351"/>
                      <a:pt x="7195" y="6351"/>
                    </a:cubicBezTo>
                    <a:cubicBezTo>
                      <a:pt x="8064" y="6351"/>
                      <a:pt x="8747" y="6628"/>
                      <a:pt x="8747" y="6628"/>
                    </a:cubicBezTo>
                    <a:cubicBezTo>
                      <a:pt x="9521" y="4345"/>
                      <a:pt x="11444" y="3805"/>
                      <a:pt x="13089" y="3805"/>
                    </a:cubicBezTo>
                    <a:cubicBezTo>
                      <a:pt x="14561" y="3805"/>
                      <a:pt x="15810" y="4238"/>
                      <a:pt x="15810" y="4238"/>
                    </a:cubicBezTo>
                    <a:cubicBezTo>
                      <a:pt x="12959" y="1093"/>
                      <a:pt x="10004" y="466"/>
                      <a:pt x="8099" y="466"/>
                    </a:cubicBezTo>
                    <a:cubicBezTo>
                      <a:pt x="6833" y="466"/>
                      <a:pt x="6031" y="743"/>
                      <a:pt x="6031" y="743"/>
                    </a:cubicBezTo>
                    <a:lnTo>
                      <a:pt x="64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5710800" y="3687875"/>
                <a:ext cx="147625" cy="182400"/>
              </a:xfrm>
              <a:custGeom>
                <a:avLst/>
                <a:gdLst/>
                <a:ahLst/>
                <a:cxnLst/>
                <a:rect l="l" t="t" r="r" b="b"/>
                <a:pathLst>
                  <a:path w="5905" h="7296" extrusionOk="0">
                    <a:moveTo>
                      <a:pt x="1595" y="0"/>
                    </a:moveTo>
                    <a:cubicBezTo>
                      <a:pt x="1123" y="0"/>
                      <a:pt x="593" y="53"/>
                      <a:pt x="1" y="178"/>
                    </a:cubicBezTo>
                    <a:cubicBezTo>
                      <a:pt x="1" y="178"/>
                      <a:pt x="3134" y="758"/>
                      <a:pt x="2319" y="3999"/>
                    </a:cubicBezTo>
                    <a:cubicBezTo>
                      <a:pt x="2319" y="3999"/>
                      <a:pt x="4184" y="4217"/>
                      <a:pt x="3749" y="6589"/>
                    </a:cubicBezTo>
                    <a:cubicBezTo>
                      <a:pt x="3749" y="6589"/>
                      <a:pt x="3892" y="6563"/>
                      <a:pt x="4088" y="6563"/>
                    </a:cubicBezTo>
                    <a:cubicBezTo>
                      <a:pt x="4480" y="6563"/>
                      <a:pt x="5084" y="6668"/>
                      <a:pt x="5180" y="7295"/>
                    </a:cubicBezTo>
                    <a:lnTo>
                      <a:pt x="5904" y="7024"/>
                    </a:lnTo>
                    <a:cubicBezTo>
                      <a:pt x="5904" y="7024"/>
                      <a:pt x="4836" y="4706"/>
                      <a:pt x="5397" y="1482"/>
                    </a:cubicBezTo>
                    <a:lnTo>
                      <a:pt x="5108" y="993"/>
                    </a:lnTo>
                    <a:lnTo>
                      <a:pt x="5053" y="1609"/>
                    </a:lnTo>
                    <a:cubicBezTo>
                      <a:pt x="5053" y="1609"/>
                      <a:pt x="4197"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5997850" y="4011950"/>
                <a:ext cx="34875" cy="14975"/>
              </a:xfrm>
              <a:custGeom>
                <a:avLst/>
                <a:gdLst/>
                <a:ahLst/>
                <a:cxnLst/>
                <a:rect l="l" t="t" r="r" b="b"/>
                <a:pathLst>
                  <a:path w="1395" h="599" extrusionOk="0">
                    <a:moveTo>
                      <a:pt x="562" y="1"/>
                    </a:moveTo>
                    <a:lnTo>
                      <a:pt x="0" y="218"/>
                    </a:lnTo>
                    <a:lnTo>
                      <a:pt x="0" y="598"/>
                    </a:lnTo>
                    <a:lnTo>
                      <a:pt x="688" y="598"/>
                    </a:lnTo>
                    <a:lnTo>
                      <a:pt x="1395" y="73"/>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5880575" y="3926375"/>
                <a:ext cx="41675" cy="128625"/>
              </a:xfrm>
              <a:custGeom>
                <a:avLst/>
                <a:gdLst/>
                <a:ahLst/>
                <a:cxnLst/>
                <a:rect l="l" t="t" r="r" b="b"/>
                <a:pathLst>
                  <a:path w="1667" h="5145" extrusionOk="0">
                    <a:moveTo>
                      <a:pt x="924" y="1"/>
                    </a:moveTo>
                    <a:cubicBezTo>
                      <a:pt x="345" y="273"/>
                      <a:pt x="1" y="1486"/>
                      <a:pt x="19" y="1812"/>
                    </a:cubicBezTo>
                    <a:cubicBezTo>
                      <a:pt x="55" y="2156"/>
                      <a:pt x="671" y="3297"/>
                      <a:pt x="725" y="3460"/>
                    </a:cubicBezTo>
                    <a:cubicBezTo>
                      <a:pt x="798" y="3623"/>
                      <a:pt x="689" y="4003"/>
                      <a:pt x="761" y="4329"/>
                    </a:cubicBezTo>
                    <a:cubicBezTo>
                      <a:pt x="780" y="4583"/>
                      <a:pt x="689" y="4818"/>
                      <a:pt x="544" y="5017"/>
                    </a:cubicBezTo>
                    <a:cubicBezTo>
                      <a:pt x="671" y="4981"/>
                      <a:pt x="798" y="4872"/>
                      <a:pt x="870" y="4746"/>
                    </a:cubicBezTo>
                    <a:lnTo>
                      <a:pt x="870" y="4746"/>
                    </a:lnTo>
                    <a:cubicBezTo>
                      <a:pt x="870" y="4891"/>
                      <a:pt x="852" y="5017"/>
                      <a:pt x="780" y="5144"/>
                    </a:cubicBezTo>
                    <a:cubicBezTo>
                      <a:pt x="888" y="5108"/>
                      <a:pt x="979" y="5017"/>
                      <a:pt x="1015" y="4909"/>
                    </a:cubicBezTo>
                    <a:cubicBezTo>
                      <a:pt x="1051" y="4963"/>
                      <a:pt x="1069" y="5035"/>
                      <a:pt x="1069" y="5090"/>
                    </a:cubicBezTo>
                    <a:cubicBezTo>
                      <a:pt x="1160" y="4981"/>
                      <a:pt x="1178" y="4800"/>
                      <a:pt x="1124" y="4673"/>
                    </a:cubicBezTo>
                    <a:cubicBezTo>
                      <a:pt x="1033" y="4383"/>
                      <a:pt x="1269" y="3967"/>
                      <a:pt x="1395" y="3677"/>
                    </a:cubicBezTo>
                    <a:cubicBezTo>
                      <a:pt x="1504" y="3387"/>
                      <a:pt x="1142" y="3532"/>
                      <a:pt x="1178" y="3261"/>
                    </a:cubicBezTo>
                    <a:cubicBezTo>
                      <a:pt x="1196" y="2935"/>
                      <a:pt x="1124" y="2609"/>
                      <a:pt x="979" y="2319"/>
                    </a:cubicBezTo>
                    <a:cubicBezTo>
                      <a:pt x="816" y="1866"/>
                      <a:pt x="1667" y="1721"/>
                      <a:pt x="1667" y="1721"/>
                    </a:cubicBez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5859300" y="3914625"/>
                <a:ext cx="41225" cy="126775"/>
              </a:xfrm>
              <a:custGeom>
                <a:avLst/>
                <a:gdLst/>
                <a:ahLst/>
                <a:cxnLst/>
                <a:rect l="l" t="t" r="r" b="b"/>
                <a:pathLst>
                  <a:path w="1649" h="5071" extrusionOk="0">
                    <a:moveTo>
                      <a:pt x="1087" y="0"/>
                    </a:moveTo>
                    <a:cubicBezTo>
                      <a:pt x="472" y="217"/>
                      <a:pt x="19" y="1395"/>
                      <a:pt x="1" y="1721"/>
                    </a:cubicBezTo>
                    <a:cubicBezTo>
                      <a:pt x="1" y="2047"/>
                      <a:pt x="508" y="3242"/>
                      <a:pt x="562" y="3405"/>
                    </a:cubicBezTo>
                    <a:cubicBezTo>
                      <a:pt x="616" y="3568"/>
                      <a:pt x="472" y="3948"/>
                      <a:pt x="508" y="4274"/>
                    </a:cubicBezTo>
                    <a:cubicBezTo>
                      <a:pt x="490" y="4528"/>
                      <a:pt x="381" y="4763"/>
                      <a:pt x="200" y="4926"/>
                    </a:cubicBezTo>
                    <a:cubicBezTo>
                      <a:pt x="345" y="4908"/>
                      <a:pt x="472" y="4817"/>
                      <a:pt x="562" y="4691"/>
                    </a:cubicBezTo>
                    <a:lnTo>
                      <a:pt x="562" y="4691"/>
                    </a:lnTo>
                    <a:cubicBezTo>
                      <a:pt x="562" y="4835"/>
                      <a:pt x="508" y="4962"/>
                      <a:pt x="435" y="5071"/>
                    </a:cubicBezTo>
                    <a:cubicBezTo>
                      <a:pt x="562" y="5053"/>
                      <a:pt x="653" y="4962"/>
                      <a:pt x="689" y="4853"/>
                    </a:cubicBezTo>
                    <a:cubicBezTo>
                      <a:pt x="725" y="4908"/>
                      <a:pt x="743" y="4980"/>
                      <a:pt x="743" y="5053"/>
                    </a:cubicBezTo>
                    <a:cubicBezTo>
                      <a:pt x="834" y="4944"/>
                      <a:pt x="870" y="4781"/>
                      <a:pt x="834" y="4636"/>
                    </a:cubicBezTo>
                    <a:cubicBezTo>
                      <a:pt x="761" y="4328"/>
                      <a:pt x="1051" y="3948"/>
                      <a:pt x="1196" y="3676"/>
                    </a:cubicBezTo>
                    <a:cubicBezTo>
                      <a:pt x="1323" y="3387"/>
                      <a:pt x="961" y="3513"/>
                      <a:pt x="1015" y="3242"/>
                    </a:cubicBezTo>
                    <a:cubicBezTo>
                      <a:pt x="1069" y="2916"/>
                      <a:pt x="1033" y="2590"/>
                      <a:pt x="924" y="2282"/>
                    </a:cubicBezTo>
                    <a:cubicBezTo>
                      <a:pt x="798" y="1829"/>
                      <a:pt x="1649" y="1757"/>
                      <a:pt x="1649" y="1757"/>
                    </a:cubicBezTo>
                    <a:lnTo>
                      <a:pt x="1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a:off x="5784600" y="3870250"/>
                <a:ext cx="38500" cy="69300"/>
              </a:xfrm>
              <a:custGeom>
                <a:avLst/>
                <a:gdLst/>
                <a:ahLst/>
                <a:cxnLst/>
                <a:rect l="l" t="t" r="r" b="b"/>
                <a:pathLst>
                  <a:path w="1540" h="2772" extrusionOk="0">
                    <a:moveTo>
                      <a:pt x="580" y="0"/>
                    </a:moveTo>
                    <a:cubicBezTo>
                      <a:pt x="453" y="363"/>
                      <a:pt x="761" y="1069"/>
                      <a:pt x="761" y="1069"/>
                    </a:cubicBezTo>
                    <a:cubicBezTo>
                      <a:pt x="761" y="1069"/>
                      <a:pt x="309" y="1648"/>
                      <a:pt x="236" y="1757"/>
                    </a:cubicBezTo>
                    <a:cubicBezTo>
                      <a:pt x="91" y="1902"/>
                      <a:pt x="1" y="2119"/>
                      <a:pt x="1" y="2337"/>
                    </a:cubicBezTo>
                    <a:cubicBezTo>
                      <a:pt x="1" y="2518"/>
                      <a:pt x="91" y="2681"/>
                      <a:pt x="254" y="2771"/>
                    </a:cubicBezTo>
                    <a:cubicBezTo>
                      <a:pt x="218" y="2681"/>
                      <a:pt x="218" y="2590"/>
                      <a:pt x="272" y="2518"/>
                    </a:cubicBezTo>
                    <a:cubicBezTo>
                      <a:pt x="272" y="2626"/>
                      <a:pt x="363" y="2699"/>
                      <a:pt x="471" y="2717"/>
                    </a:cubicBezTo>
                    <a:cubicBezTo>
                      <a:pt x="363" y="2590"/>
                      <a:pt x="490" y="2373"/>
                      <a:pt x="490" y="2373"/>
                    </a:cubicBezTo>
                    <a:cubicBezTo>
                      <a:pt x="490" y="2463"/>
                      <a:pt x="544" y="2554"/>
                      <a:pt x="634" y="2572"/>
                    </a:cubicBezTo>
                    <a:cubicBezTo>
                      <a:pt x="598" y="2500"/>
                      <a:pt x="598" y="2409"/>
                      <a:pt x="616" y="2318"/>
                    </a:cubicBezTo>
                    <a:cubicBezTo>
                      <a:pt x="634" y="2192"/>
                      <a:pt x="598" y="2065"/>
                      <a:pt x="544" y="1956"/>
                    </a:cubicBezTo>
                    <a:cubicBezTo>
                      <a:pt x="634" y="1884"/>
                      <a:pt x="743" y="1829"/>
                      <a:pt x="852" y="1775"/>
                    </a:cubicBezTo>
                    <a:cubicBezTo>
                      <a:pt x="1105" y="1630"/>
                      <a:pt x="1341" y="1431"/>
                      <a:pt x="1323" y="1141"/>
                    </a:cubicBezTo>
                    <a:cubicBezTo>
                      <a:pt x="1323" y="833"/>
                      <a:pt x="1232" y="761"/>
                      <a:pt x="1377" y="616"/>
                    </a:cubicBezTo>
                    <a:cubicBezTo>
                      <a:pt x="1540" y="453"/>
                      <a:pt x="1486" y="73"/>
                      <a:pt x="1486" y="73"/>
                    </a:cubicBez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a:off x="5700400" y="3839000"/>
                <a:ext cx="301550" cy="189625"/>
              </a:xfrm>
              <a:custGeom>
                <a:avLst/>
                <a:gdLst/>
                <a:ahLst/>
                <a:cxnLst/>
                <a:rect l="l" t="t" r="r" b="b"/>
                <a:pathLst>
                  <a:path w="12062" h="7585" extrusionOk="0">
                    <a:moveTo>
                      <a:pt x="1938" y="1"/>
                    </a:moveTo>
                    <a:cubicBezTo>
                      <a:pt x="1938" y="1"/>
                      <a:pt x="942" y="508"/>
                      <a:pt x="1051" y="1305"/>
                    </a:cubicBezTo>
                    <a:cubicBezTo>
                      <a:pt x="743" y="1377"/>
                      <a:pt x="525" y="1649"/>
                      <a:pt x="507" y="1957"/>
                    </a:cubicBezTo>
                    <a:cubicBezTo>
                      <a:pt x="507" y="2246"/>
                      <a:pt x="344" y="2518"/>
                      <a:pt x="91" y="2663"/>
                    </a:cubicBezTo>
                    <a:cubicBezTo>
                      <a:pt x="0" y="2754"/>
                      <a:pt x="199" y="3079"/>
                      <a:pt x="489" y="3170"/>
                    </a:cubicBezTo>
                    <a:lnTo>
                      <a:pt x="707" y="3206"/>
                    </a:lnTo>
                    <a:cubicBezTo>
                      <a:pt x="719" y="3207"/>
                      <a:pt x="730" y="3208"/>
                      <a:pt x="742" y="3208"/>
                    </a:cubicBezTo>
                    <a:cubicBezTo>
                      <a:pt x="964" y="3208"/>
                      <a:pt x="1162" y="3050"/>
                      <a:pt x="1214" y="2844"/>
                    </a:cubicBezTo>
                    <a:cubicBezTo>
                      <a:pt x="1395" y="2500"/>
                      <a:pt x="1739" y="2283"/>
                      <a:pt x="2119" y="2283"/>
                    </a:cubicBezTo>
                    <a:cubicBezTo>
                      <a:pt x="3423" y="2301"/>
                      <a:pt x="4039" y="2663"/>
                      <a:pt x="4039" y="2663"/>
                    </a:cubicBezTo>
                    <a:cubicBezTo>
                      <a:pt x="4076" y="2658"/>
                      <a:pt x="4112" y="2655"/>
                      <a:pt x="4146" y="2655"/>
                    </a:cubicBezTo>
                    <a:cubicBezTo>
                      <a:pt x="4849" y="2655"/>
                      <a:pt x="5005" y="3677"/>
                      <a:pt x="5868" y="4401"/>
                    </a:cubicBezTo>
                    <a:cubicBezTo>
                      <a:pt x="6610" y="5017"/>
                      <a:pt x="8059" y="5687"/>
                      <a:pt x="8059" y="5687"/>
                    </a:cubicBezTo>
                    <a:cubicBezTo>
                      <a:pt x="8608" y="7299"/>
                      <a:pt x="10113" y="7585"/>
                      <a:pt x="11113" y="7585"/>
                    </a:cubicBezTo>
                    <a:cubicBezTo>
                      <a:pt x="11664" y="7585"/>
                      <a:pt x="12061" y="7498"/>
                      <a:pt x="12061" y="7498"/>
                    </a:cubicBezTo>
                    <a:lnTo>
                      <a:pt x="12025" y="7118"/>
                    </a:lnTo>
                    <a:cubicBezTo>
                      <a:pt x="11841" y="7176"/>
                      <a:pt x="11665" y="7204"/>
                      <a:pt x="11496" y="7204"/>
                    </a:cubicBezTo>
                    <a:cubicBezTo>
                      <a:pt x="10186" y="7204"/>
                      <a:pt x="9290" y="5502"/>
                      <a:pt x="8168" y="2663"/>
                    </a:cubicBezTo>
                    <a:cubicBezTo>
                      <a:pt x="7519" y="1014"/>
                      <a:pt x="6155" y="611"/>
                      <a:pt x="4978" y="611"/>
                    </a:cubicBezTo>
                    <a:cubicBezTo>
                      <a:pt x="3853" y="611"/>
                      <a:pt x="2898" y="979"/>
                      <a:pt x="2898" y="979"/>
                    </a:cubicBezTo>
                    <a:cubicBezTo>
                      <a:pt x="2827" y="976"/>
                      <a:pt x="2757" y="974"/>
                      <a:pt x="2686" y="974"/>
                    </a:cubicBezTo>
                    <a:cubicBezTo>
                      <a:pt x="2358" y="974"/>
                      <a:pt x="2030" y="1007"/>
                      <a:pt x="1703" y="1051"/>
                    </a:cubicBezTo>
                    <a:cubicBezTo>
                      <a:pt x="1811" y="743"/>
                      <a:pt x="2029" y="472"/>
                      <a:pt x="2318" y="291"/>
                    </a:cubicBezTo>
                    <a:lnTo>
                      <a:pt x="2318" y="291"/>
                    </a:lnTo>
                    <a:cubicBezTo>
                      <a:pt x="2318" y="291"/>
                      <a:pt x="1793" y="417"/>
                      <a:pt x="1612" y="653"/>
                    </a:cubicBezTo>
                    <a:cubicBezTo>
                      <a:pt x="1648" y="417"/>
                      <a:pt x="1757" y="182"/>
                      <a:pt x="1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 name="Google Shape;387;p19"/>
          <p:cNvGrpSpPr/>
          <p:nvPr/>
        </p:nvGrpSpPr>
        <p:grpSpPr>
          <a:xfrm>
            <a:off x="4321792" y="258450"/>
            <a:ext cx="4718276" cy="2623290"/>
            <a:chOff x="4321792" y="258450"/>
            <a:chExt cx="4718276" cy="2623290"/>
          </a:xfrm>
        </p:grpSpPr>
        <p:sp>
          <p:nvSpPr>
            <p:cNvPr id="388" name="Google Shape;388;p19"/>
            <p:cNvSpPr/>
            <p:nvPr/>
          </p:nvSpPr>
          <p:spPr>
            <a:xfrm>
              <a:off x="5223161" y="999423"/>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4686573" y="12126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4525275" y="5129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4321792" y="7692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8904967" y="2798551"/>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8555388" y="425656"/>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8082325" y="258450"/>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19"/>
          <p:cNvGrpSpPr/>
          <p:nvPr/>
        </p:nvGrpSpPr>
        <p:grpSpPr>
          <a:xfrm flipH="1">
            <a:off x="-299503" y="120142"/>
            <a:ext cx="9770096" cy="3659557"/>
            <a:chOff x="-235821" y="120142"/>
            <a:chExt cx="9770096" cy="3659557"/>
          </a:xfrm>
        </p:grpSpPr>
        <p:sp>
          <p:nvSpPr>
            <p:cNvPr id="396" name="Google Shape;396;p19"/>
            <p:cNvSpPr/>
            <p:nvPr/>
          </p:nvSpPr>
          <p:spPr>
            <a:xfrm>
              <a:off x="8801054" y="240160"/>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8972250" y="791730"/>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4369272" y="3841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rot="10800000" flipH="1">
              <a:off x="5215480" y="120142"/>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rot="10800000" flipH="1">
              <a:off x="-235821" y="7017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12" y="3392464"/>
            <a:ext cx="2579275" cy="2158467"/>
            <a:chOff x="-125002" y="3399213"/>
            <a:chExt cx="2579275" cy="2158467"/>
          </a:xfrm>
        </p:grpSpPr>
        <p:sp>
          <p:nvSpPr>
            <p:cNvPr id="404" name="Google Shape;404;p19"/>
            <p:cNvSpPr/>
            <p:nvPr/>
          </p:nvSpPr>
          <p:spPr>
            <a:xfrm>
              <a:off x="-125002" y="3399213"/>
              <a:ext cx="2579275" cy="2158467"/>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124978" y="3537944"/>
              <a:ext cx="2090037" cy="1751861"/>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19"/>
          <p:cNvSpPr txBox="1">
            <a:spLocks noGrp="1"/>
          </p:cNvSpPr>
          <p:nvPr>
            <p:ph type="title"/>
          </p:nvPr>
        </p:nvSpPr>
        <p:spPr>
          <a:xfrm>
            <a:off x="3304278" y="2117332"/>
            <a:ext cx="51306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7" name="Google Shape;407;p19"/>
          <p:cNvSpPr txBox="1">
            <a:spLocks noGrp="1"/>
          </p:cNvSpPr>
          <p:nvPr>
            <p:ph type="title" idx="2" hasCustomPrompt="1"/>
          </p:nvPr>
        </p:nvSpPr>
        <p:spPr>
          <a:xfrm>
            <a:off x="5283978" y="1141993"/>
            <a:ext cx="3150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8" name="Google Shape;408;p19"/>
          <p:cNvSpPr txBox="1">
            <a:spLocks noGrp="1"/>
          </p:cNvSpPr>
          <p:nvPr>
            <p:ph type="subTitle" idx="1"/>
          </p:nvPr>
        </p:nvSpPr>
        <p:spPr>
          <a:xfrm>
            <a:off x="4957675" y="2959125"/>
            <a:ext cx="34773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4">
  <p:cSld name="SECTION_HEADER_1_1_1">
    <p:spTree>
      <p:nvGrpSpPr>
        <p:cNvPr id="1" name="Shape 409"/>
        <p:cNvGrpSpPr/>
        <p:nvPr/>
      </p:nvGrpSpPr>
      <p:grpSpPr>
        <a:xfrm>
          <a:off x="0" y="0"/>
          <a:ext cx="0" cy="0"/>
          <a:chOff x="0" y="0"/>
          <a:chExt cx="0" cy="0"/>
        </a:xfrm>
      </p:grpSpPr>
      <p:sp>
        <p:nvSpPr>
          <p:cNvPr id="410" name="Google Shape;410;p20"/>
          <p:cNvSpPr/>
          <p:nvPr/>
        </p:nvSpPr>
        <p:spPr>
          <a:xfrm flipH="1">
            <a:off x="71283" y="419688"/>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0"/>
          <p:cNvSpPr/>
          <p:nvPr/>
        </p:nvSpPr>
        <p:spPr>
          <a:xfrm>
            <a:off x="6119733" y="2874964"/>
            <a:ext cx="3095429" cy="1771725"/>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0"/>
          <p:cNvSpPr/>
          <p:nvPr/>
        </p:nvSpPr>
        <p:spPr>
          <a:xfrm>
            <a:off x="-35675" y="4234571"/>
            <a:ext cx="9205018" cy="1195156"/>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p:nvPr/>
        </p:nvSpPr>
        <p:spPr>
          <a:xfrm>
            <a:off x="-36975" y="4574525"/>
            <a:ext cx="9205018" cy="1022388"/>
          </a:xfrm>
          <a:custGeom>
            <a:avLst/>
            <a:gdLst/>
            <a:ahLst/>
            <a:cxnLst/>
            <a:rect l="l" t="t" r="r" b="b"/>
            <a:pathLst>
              <a:path w="63855" h="26133" extrusionOk="0">
                <a:moveTo>
                  <a:pt x="63854" y="10124"/>
                </a:moveTo>
                <a:lnTo>
                  <a:pt x="63800" y="10142"/>
                </a:lnTo>
                <a:cubicBezTo>
                  <a:pt x="63782" y="10142"/>
                  <a:pt x="63745" y="10160"/>
                  <a:pt x="63709" y="10160"/>
                </a:cubicBezTo>
                <a:cubicBezTo>
                  <a:pt x="63691" y="10178"/>
                  <a:pt x="63655" y="10196"/>
                  <a:pt x="63637" y="10214"/>
                </a:cubicBezTo>
                <a:cubicBezTo>
                  <a:pt x="63583" y="10251"/>
                  <a:pt x="63528" y="10287"/>
                  <a:pt x="63474" y="10341"/>
                </a:cubicBezTo>
                <a:cubicBezTo>
                  <a:pt x="63420" y="10377"/>
                  <a:pt x="63383" y="10414"/>
                  <a:pt x="63329" y="10450"/>
                </a:cubicBezTo>
                <a:cubicBezTo>
                  <a:pt x="63293" y="10486"/>
                  <a:pt x="63220" y="10468"/>
                  <a:pt x="63148" y="10486"/>
                </a:cubicBezTo>
                <a:cubicBezTo>
                  <a:pt x="63130" y="10486"/>
                  <a:pt x="63112" y="10486"/>
                  <a:pt x="63112" y="10504"/>
                </a:cubicBezTo>
                <a:lnTo>
                  <a:pt x="63003" y="10504"/>
                </a:lnTo>
                <a:cubicBezTo>
                  <a:pt x="62985" y="10504"/>
                  <a:pt x="62967" y="10504"/>
                  <a:pt x="62931" y="10504"/>
                </a:cubicBezTo>
                <a:cubicBezTo>
                  <a:pt x="62912" y="10522"/>
                  <a:pt x="62876" y="10522"/>
                  <a:pt x="62840" y="10522"/>
                </a:cubicBezTo>
                <a:lnTo>
                  <a:pt x="62677" y="10432"/>
                </a:lnTo>
                <a:cubicBezTo>
                  <a:pt x="62586" y="10377"/>
                  <a:pt x="62478" y="10341"/>
                  <a:pt x="62351" y="10305"/>
                </a:cubicBezTo>
                <a:cubicBezTo>
                  <a:pt x="62315" y="10269"/>
                  <a:pt x="62279" y="10251"/>
                  <a:pt x="62224" y="10232"/>
                </a:cubicBezTo>
                <a:cubicBezTo>
                  <a:pt x="62170" y="10214"/>
                  <a:pt x="62116" y="10178"/>
                  <a:pt x="62079" y="10142"/>
                </a:cubicBezTo>
                <a:cubicBezTo>
                  <a:pt x="61989" y="10051"/>
                  <a:pt x="61898" y="9979"/>
                  <a:pt x="61808" y="9925"/>
                </a:cubicBezTo>
                <a:cubicBezTo>
                  <a:pt x="61609" y="9762"/>
                  <a:pt x="61391" y="9635"/>
                  <a:pt x="61174" y="9490"/>
                </a:cubicBezTo>
                <a:cubicBezTo>
                  <a:pt x="61120" y="9472"/>
                  <a:pt x="61083" y="9436"/>
                  <a:pt x="61029" y="9399"/>
                </a:cubicBezTo>
                <a:cubicBezTo>
                  <a:pt x="60975" y="9381"/>
                  <a:pt x="60920" y="9363"/>
                  <a:pt x="60866" y="9345"/>
                </a:cubicBezTo>
                <a:cubicBezTo>
                  <a:pt x="60830" y="9309"/>
                  <a:pt x="60776" y="9291"/>
                  <a:pt x="60739" y="9255"/>
                </a:cubicBezTo>
                <a:cubicBezTo>
                  <a:pt x="60685" y="9218"/>
                  <a:pt x="60631" y="9200"/>
                  <a:pt x="60576" y="9164"/>
                </a:cubicBezTo>
                <a:cubicBezTo>
                  <a:pt x="60468" y="9110"/>
                  <a:pt x="60377" y="9037"/>
                  <a:pt x="60268" y="8983"/>
                </a:cubicBezTo>
                <a:cubicBezTo>
                  <a:pt x="60160" y="8910"/>
                  <a:pt x="60051" y="8874"/>
                  <a:pt x="59942" y="8820"/>
                </a:cubicBezTo>
                <a:cubicBezTo>
                  <a:pt x="59888" y="8784"/>
                  <a:pt x="59852" y="8766"/>
                  <a:pt x="59798" y="8729"/>
                </a:cubicBezTo>
                <a:cubicBezTo>
                  <a:pt x="59743" y="8711"/>
                  <a:pt x="59689" y="8675"/>
                  <a:pt x="59635" y="8639"/>
                </a:cubicBezTo>
                <a:cubicBezTo>
                  <a:pt x="59526" y="8585"/>
                  <a:pt x="59399" y="8530"/>
                  <a:pt x="59291" y="8476"/>
                </a:cubicBezTo>
                <a:cubicBezTo>
                  <a:pt x="59182" y="8422"/>
                  <a:pt x="59091" y="8349"/>
                  <a:pt x="58965" y="8313"/>
                </a:cubicBezTo>
                <a:cubicBezTo>
                  <a:pt x="58874" y="8259"/>
                  <a:pt x="58765" y="8204"/>
                  <a:pt x="58657" y="8150"/>
                </a:cubicBezTo>
                <a:cubicBezTo>
                  <a:pt x="58566" y="8096"/>
                  <a:pt x="58476" y="8023"/>
                  <a:pt x="58403" y="7933"/>
                </a:cubicBezTo>
                <a:cubicBezTo>
                  <a:pt x="58367" y="7896"/>
                  <a:pt x="58349" y="7842"/>
                  <a:pt x="58313" y="7806"/>
                </a:cubicBezTo>
                <a:cubicBezTo>
                  <a:pt x="58276" y="7770"/>
                  <a:pt x="58240" y="7715"/>
                  <a:pt x="58204" y="7679"/>
                </a:cubicBezTo>
                <a:cubicBezTo>
                  <a:pt x="58168" y="7643"/>
                  <a:pt x="58132" y="7607"/>
                  <a:pt x="58095" y="7570"/>
                </a:cubicBezTo>
                <a:cubicBezTo>
                  <a:pt x="58041" y="7534"/>
                  <a:pt x="58005" y="7498"/>
                  <a:pt x="57969" y="7480"/>
                </a:cubicBezTo>
                <a:cubicBezTo>
                  <a:pt x="57878" y="7371"/>
                  <a:pt x="57787" y="7299"/>
                  <a:pt x="57697" y="7190"/>
                </a:cubicBezTo>
                <a:cubicBezTo>
                  <a:pt x="57624" y="7100"/>
                  <a:pt x="57552" y="7009"/>
                  <a:pt x="57480" y="6918"/>
                </a:cubicBezTo>
                <a:cubicBezTo>
                  <a:pt x="57443" y="6828"/>
                  <a:pt x="57371" y="6737"/>
                  <a:pt x="57299" y="6683"/>
                </a:cubicBezTo>
                <a:cubicBezTo>
                  <a:pt x="57262" y="6647"/>
                  <a:pt x="57208" y="6629"/>
                  <a:pt x="57172" y="6592"/>
                </a:cubicBezTo>
                <a:cubicBezTo>
                  <a:pt x="57117" y="6574"/>
                  <a:pt x="57063" y="6574"/>
                  <a:pt x="57027" y="6574"/>
                </a:cubicBezTo>
                <a:cubicBezTo>
                  <a:pt x="56900" y="6556"/>
                  <a:pt x="56791" y="6556"/>
                  <a:pt x="56665" y="6592"/>
                </a:cubicBezTo>
                <a:cubicBezTo>
                  <a:pt x="56610" y="6611"/>
                  <a:pt x="56556" y="6611"/>
                  <a:pt x="56502" y="6629"/>
                </a:cubicBezTo>
                <a:cubicBezTo>
                  <a:pt x="56447" y="6629"/>
                  <a:pt x="56375" y="6647"/>
                  <a:pt x="56321" y="6665"/>
                </a:cubicBezTo>
                <a:cubicBezTo>
                  <a:pt x="56212" y="6683"/>
                  <a:pt x="56085" y="6701"/>
                  <a:pt x="55977" y="6701"/>
                </a:cubicBezTo>
                <a:cubicBezTo>
                  <a:pt x="55868" y="6737"/>
                  <a:pt x="55759" y="6774"/>
                  <a:pt x="55669" y="6828"/>
                </a:cubicBezTo>
                <a:cubicBezTo>
                  <a:pt x="55560" y="6882"/>
                  <a:pt x="55469" y="6937"/>
                  <a:pt x="55379" y="7009"/>
                </a:cubicBezTo>
                <a:lnTo>
                  <a:pt x="55325" y="7063"/>
                </a:lnTo>
                <a:cubicBezTo>
                  <a:pt x="55306" y="7081"/>
                  <a:pt x="55288" y="7100"/>
                  <a:pt x="55252" y="7100"/>
                </a:cubicBezTo>
                <a:cubicBezTo>
                  <a:pt x="55198" y="7136"/>
                  <a:pt x="55143" y="7172"/>
                  <a:pt x="55089" y="7208"/>
                </a:cubicBezTo>
                <a:cubicBezTo>
                  <a:pt x="54999" y="7281"/>
                  <a:pt x="54890" y="7335"/>
                  <a:pt x="54781" y="7407"/>
                </a:cubicBezTo>
                <a:cubicBezTo>
                  <a:pt x="54673" y="7444"/>
                  <a:pt x="54600" y="7534"/>
                  <a:pt x="54492" y="7589"/>
                </a:cubicBezTo>
                <a:cubicBezTo>
                  <a:pt x="54437" y="7607"/>
                  <a:pt x="54383" y="7643"/>
                  <a:pt x="54347" y="7661"/>
                </a:cubicBezTo>
                <a:cubicBezTo>
                  <a:pt x="54292" y="7697"/>
                  <a:pt x="54238" y="7715"/>
                  <a:pt x="54184" y="7733"/>
                </a:cubicBezTo>
                <a:cubicBezTo>
                  <a:pt x="54129" y="7751"/>
                  <a:pt x="54093" y="7788"/>
                  <a:pt x="54039" y="7806"/>
                </a:cubicBezTo>
                <a:cubicBezTo>
                  <a:pt x="53984" y="7824"/>
                  <a:pt x="53930" y="7824"/>
                  <a:pt x="53876" y="7842"/>
                </a:cubicBezTo>
                <a:cubicBezTo>
                  <a:pt x="53767" y="7878"/>
                  <a:pt x="53658" y="7914"/>
                  <a:pt x="53550" y="7933"/>
                </a:cubicBezTo>
                <a:cubicBezTo>
                  <a:pt x="53423" y="7933"/>
                  <a:pt x="53314" y="7933"/>
                  <a:pt x="53188" y="7951"/>
                </a:cubicBezTo>
                <a:cubicBezTo>
                  <a:pt x="53061" y="7951"/>
                  <a:pt x="52934" y="7951"/>
                  <a:pt x="52825" y="7951"/>
                </a:cubicBezTo>
                <a:cubicBezTo>
                  <a:pt x="52699" y="7933"/>
                  <a:pt x="52572" y="7914"/>
                  <a:pt x="52445" y="7878"/>
                </a:cubicBezTo>
                <a:cubicBezTo>
                  <a:pt x="52318" y="7842"/>
                  <a:pt x="52210" y="7824"/>
                  <a:pt x="52083" y="7806"/>
                </a:cubicBezTo>
                <a:cubicBezTo>
                  <a:pt x="51956" y="7788"/>
                  <a:pt x="51829" y="7806"/>
                  <a:pt x="51703" y="7770"/>
                </a:cubicBezTo>
                <a:cubicBezTo>
                  <a:pt x="51558" y="7751"/>
                  <a:pt x="51449" y="7715"/>
                  <a:pt x="51322" y="7697"/>
                </a:cubicBezTo>
                <a:cubicBezTo>
                  <a:pt x="51214" y="7679"/>
                  <a:pt x="51105" y="7697"/>
                  <a:pt x="51033" y="7607"/>
                </a:cubicBezTo>
                <a:cubicBezTo>
                  <a:pt x="51014" y="7607"/>
                  <a:pt x="51014" y="7607"/>
                  <a:pt x="51014" y="7607"/>
                </a:cubicBezTo>
                <a:cubicBezTo>
                  <a:pt x="50833" y="7462"/>
                  <a:pt x="50652" y="7353"/>
                  <a:pt x="50435" y="7299"/>
                </a:cubicBezTo>
                <a:cubicBezTo>
                  <a:pt x="50363" y="7281"/>
                  <a:pt x="50290" y="7263"/>
                  <a:pt x="50218" y="7244"/>
                </a:cubicBezTo>
                <a:cubicBezTo>
                  <a:pt x="50127" y="7244"/>
                  <a:pt x="50055" y="7244"/>
                  <a:pt x="49982" y="7299"/>
                </a:cubicBezTo>
                <a:cubicBezTo>
                  <a:pt x="49910" y="7335"/>
                  <a:pt x="49819" y="7353"/>
                  <a:pt x="49747" y="7371"/>
                </a:cubicBezTo>
                <a:cubicBezTo>
                  <a:pt x="49674" y="7389"/>
                  <a:pt x="49584" y="7426"/>
                  <a:pt x="49530" y="7389"/>
                </a:cubicBezTo>
                <a:cubicBezTo>
                  <a:pt x="49493" y="7353"/>
                  <a:pt x="49457" y="7299"/>
                  <a:pt x="49439" y="7244"/>
                </a:cubicBezTo>
                <a:cubicBezTo>
                  <a:pt x="49421" y="7208"/>
                  <a:pt x="49403" y="7190"/>
                  <a:pt x="49385" y="7154"/>
                </a:cubicBezTo>
                <a:cubicBezTo>
                  <a:pt x="49348" y="7118"/>
                  <a:pt x="49330" y="7081"/>
                  <a:pt x="49330" y="7045"/>
                </a:cubicBezTo>
                <a:cubicBezTo>
                  <a:pt x="49294" y="6955"/>
                  <a:pt x="49258" y="6882"/>
                  <a:pt x="49222" y="6792"/>
                </a:cubicBezTo>
                <a:cubicBezTo>
                  <a:pt x="49185" y="6629"/>
                  <a:pt x="49095" y="6484"/>
                  <a:pt x="49004" y="6339"/>
                </a:cubicBezTo>
                <a:cubicBezTo>
                  <a:pt x="48950" y="6285"/>
                  <a:pt x="48896" y="6248"/>
                  <a:pt x="48841" y="6194"/>
                </a:cubicBezTo>
                <a:cubicBezTo>
                  <a:pt x="48805" y="6176"/>
                  <a:pt x="48787" y="6158"/>
                  <a:pt x="48751" y="6140"/>
                </a:cubicBezTo>
                <a:cubicBezTo>
                  <a:pt x="48715" y="6104"/>
                  <a:pt x="48678" y="6085"/>
                  <a:pt x="48642" y="6085"/>
                </a:cubicBezTo>
                <a:lnTo>
                  <a:pt x="48407" y="6013"/>
                </a:lnTo>
                <a:cubicBezTo>
                  <a:pt x="48334" y="5995"/>
                  <a:pt x="48244" y="5959"/>
                  <a:pt x="48171" y="5922"/>
                </a:cubicBezTo>
                <a:cubicBezTo>
                  <a:pt x="48135" y="5922"/>
                  <a:pt x="48099" y="5904"/>
                  <a:pt x="48081" y="5868"/>
                </a:cubicBezTo>
                <a:cubicBezTo>
                  <a:pt x="48045" y="5850"/>
                  <a:pt x="48026" y="5814"/>
                  <a:pt x="47990" y="5796"/>
                </a:cubicBezTo>
                <a:cubicBezTo>
                  <a:pt x="47936" y="5741"/>
                  <a:pt x="47900" y="5669"/>
                  <a:pt x="47845" y="5596"/>
                </a:cubicBezTo>
                <a:cubicBezTo>
                  <a:pt x="47791" y="5542"/>
                  <a:pt x="47737" y="5470"/>
                  <a:pt x="47682" y="5397"/>
                </a:cubicBezTo>
                <a:cubicBezTo>
                  <a:pt x="47628" y="5343"/>
                  <a:pt x="47556" y="5289"/>
                  <a:pt x="47501" y="5252"/>
                </a:cubicBezTo>
                <a:cubicBezTo>
                  <a:pt x="47429" y="5198"/>
                  <a:pt x="47374" y="5162"/>
                  <a:pt x="47302" y="5126"/>
                </a:cubicBezTo>
                <a:cubicBezTo>
                  <a:pt x="47230" y="5089"/>
                  <a:pt x="47157" y="5089"/>
                  <a:pt x="47085" y="5089"/>
                </a:cubicBezTo>
                <a:cubicBezTo>
                  <a:pt x="47012" y="5089"/>
                  <a:pt x="46940" y="5107"/>
                  <a:pt x="46867" y="5107"/>
                </a:cubicBezTo>
                <a:cubicBezTo>
                  <a:pt x="46777" y="5126"/>
                  <a:pt x="46704" y="5162"/>
                  <a:pt x="46632" y="5180"/>
                </a:cubicBezTo>
                <a:cubicBezTo>
                  <a:pt x="46596" y="5180"/>
                  <a:pt x="46560" y="5198"/>
                  <a:pt x="46523" y="5198"/>
                </a:cubicBezTo>
                <a:cubicBezTo>
                  <a:pt x="46469" y="5216"/>
                  <a:pt x="46433" y="5234"/>
                  <a:pt x="46397" y="5234"/>
                </a:cubicBezTo>
                <a:cubicBezTo>
                  <a:pt x="46324" y="5252"/>
                  <a:pt x="46234" y="5270"/>
                  <a:pt x="46161" y="5270"/>
                </a:cubicBezTo>
                <a:cubicBezTo>
                  <a:pt x="46089" y="5270"/>
                  <a:pt x="45998" y="5289"/>
                  <a:pt x="45926" y="5307"/>
                </a:cubicBezTo>
                <a:cubicBezTo>
                  <a:pt x="45853" y="5343"/>
                  <a:pt x="45799" y="5379"/>
                  <a:pt x="45745" y="5433"/>
                </a:cubicBezTo>
                <a:cubicBezTo>
                  <a:pt x="45654" y="5560"/>
                  <a:pt x="45600" y="5705"/>
                  <a:pt x="45582" y="5850"/>
                </a:cubicBezTo>
                <a:cubicBezTo>
                  <a:pt x="45545" y="5941"/>
                  <a:pt x="45509" y="6013"/>
                  <a:pt x="45491" y="6104"/>
                </a:cubicBezTo>
                <a:cubicBezTo>
                  <a:pt x="45473" y="6122"/>
                  <a:pt x="45473" y="6140"/>
                  <a:pt x="45455" y="6158"/>
                </a:cubicBezTo>
                <a:cubicBezTo>
                  <a:pt x="45455" y="6176"/>
                  <a:pt x="45455" y="6176"/>
                  <a:pt x="45437" y="6158"/>
                </a:cubicBezTo>
                <a:cubicBezTo>
                  <a:pt x="45419" y="6158"/>
                  <a:pt x="45419" y="6140"/>
                  <a:pt x="45401" y="6122"/>
                </a:cubicBezTo>
                <a:cubicBezTo>
                  <a:pt x="45382" y="6104"/>
                  <a:pt x="45346" y="6085"/>
                  <a:pt x="45328" y="6067"/>
                </a:cubicBezTo>
                <a:cubicBezTo>
                  <a:pt x="45292" y="6049"/>
                  <a:pt x="45256" y="6031"/>
                  <a:pt x="45238" y="5995"/>
                </a:cubicBezTo>
                <a:cubicBezTo>
                  <a:pt x="45183" y="5922"/>
                  <a:pt x="45147" y="5868"/>
                  <a:pt x="45111" y="5796"/>
                </a:cubicBezTo>
                <a:cubicBezTo>
                  <a:pt x="45056" y="5669"/>
                  <a:pt x="44930" y="5524"/>
                  <a:pt x="44785" y="5542"/>
                </a:cubicBezTo>
                <a:cubicBezTo>
                  <a:pt x="44712" y="5542"/>
                  <a:pt x="44676" y="5596"/>
                  <a:pt x="44622" y="5633"/>
                </a:cubicBezTo>
                <a:cubicBezTo>
                  <a:pt x="44568" y="5669"/>
                  <a:pt x="44477" y="5705"/>
                  <a:pt x="44405" y="5741"/>
                </a:cubicBezTo>
                <a:cubicBezTo>
                  <a:pt x="44278" y="5832"/>
                  <a:pt x="44151" y="5959"/>
                  <a:pt x="44042" y="6085"/>
                </a:cubicBezTo>
                <a:cubicBezTo>
                  <a:pt x="44006" y="6140"/>
                  <a:pt x="43970" y="6176"/>
                  <a:pt x="43934" y="6230"/>
                </a:cubicBezTo>
                <a:cubicBezTo>
                  <a:pt x="43897" y="6230"/>
                  <a:pt x="43879" y="6212"/>
                  <a:pt x="43843" y="6212"/>
                </a:cubicBezTo>
                <a:cubicBezTo>
                  <a:pt x="43807" y="6212"/>
                  <a:pt x="43753" y="6194"/>
                  <a:pt x="43716" y="6194"/>
                </a:cubicBezTo>
                <a:cubicBezTo>
                  <a:pt x="43680" y="6176"/>
                  <a:pt x="43644" y="6158"/>
                  <a:pt x="43626" y="6122"/>
                </a:cubicBezTo>
                <a:cubicBezTo>
                  <a:pt x="43571" y="6104"/>
                  <a:pt x="43535" y="6085"/>
                  <a:pt x="43499" y="6067"/>
                </a:cubicBezTo>
                <a:cubicBezTo>
                  <a:pt x="43427" y="6013"/>
                  <a:pt x="43354" y="5977"/>
                  <a:pt x="43282" y="5922"/>
                </a:cubicBezTo>
                <a:cubicBezTo>
                  <a:pt x="43209" y="5886"/>
                  <a:pt x="43119" y="5832"/>
                  <a:pt x="43028" y="5796"/>
                </a:cubicBezTo>
                <a:cubicBezTo>
                  <a:pt x="42956" y="5759"/>
                  <a:pt x="42883" y="5723"/>
                  <a:pt x="42811" y="5669"/>
                </a:cubicBezTo>
                <a:cubicBezTo>
                  <a:pt x="42775" y="5633"/>
                  <a:pt x="42738" y="5615"/>
                  <a:pt x="42702" y="5596"/>
                </a:cubicBezTo>
                <a:cubicBezTo>
                  <a:pt x="42666" y="5578"/>
                  <a:pt x="42630" y="5542"/>
                  <a:pt x="42594" y="5524"/>
                </a:cubicBezTo>
                <a:cubicBezTo>
                  <a:pt x="42557" y="5506"/>
                  <a:pt x="42467" y="5433"/>
                  <a:pt x="42394" y="5379"/>
                </a:cubicBezTo>
                <a:cubicBezTo>
                  <a:pt x="42340" y="5343"/>
                  <a:pt x="42249" y="5307"/>
                  <a:pt x="42177" y="5252"/>
                </a:cubicBezTo>
                <a:cubicBezTo>
                  <a:pt x="42105" y="5216"/>
                  <a:pt x="42050" y="5162"/>
                  <a:pt x="41996" y="5107"/>
                </a:cubicBezTo>
                <a:cubicBezTo>
                  <a:pt x="41978" y="5089"/>
                  <a:pt x="41960" y="5053"/>
                  <a:pt x="41924" y="5035"/>
                </a:cubicBezTo>
                <a:lnTo>
                  <a:pt x="41924" y="5035"/>
                </a:lnTo>
                <a:cubicBezTo>
                  <a:pt x="41887" y="4981"/>
                  <a:pt x="41833" y="4945"/>
                  <a:pt x="41761" y="4926"/>
                </a:cubicBezTo>
                <a:cubicBezTo>
                  <a:pt x="41670" y="4926"/>
                  <a:pt x="41598" y="4926"/>
                  <a:pt x="41507" y="4908"/>
                </a:cubicBezTo>
                <a:cubicBezTo>
                  <a:pt x="41416" y="4872"/>
                  <a:pt x="41344" y="4854"/>
                  <a:pt x="41253" y="4836"/>
                </a:cubicBezTo>
                <a:cubicBezTo>
                  <a:pt x="41217" y="4836"/>
                  <a:pt x="41181" y="4836"/>
                  <a:pt x="41163" y="4818"/>
                </a:cubicBezTo>
                <a:cubicBezTo>
                  <a:pt x="41127" y="4800"/>
                  <a:pt x="41090" y="4782"/>
                  <a:pt x="41054" y="4763"/>
                </a:cubicBezTo>
                <a:cubicBezTo>
                  <a:pt x="40982" y="4727"/>
                  <a:pt x="40909" y="4673"/>
                  <a:pt x="40855" y="4619"/>
                </a:cubicBezTo>
                <a:cubicBezTo>
                  <a:pt x="40783" y="4564"/>
                  <a:pt x="40728" y="4510"/>
                  <a:pt x="40656" y="4474"/>
                </a:cubicBezTo>
                <a:cubicBezTo>
                  <a:pt x="40583" y="4419"/>
                  <a:pt x="40511" y="4383"/>
                  <a:pt x="40439" y="4365"/>
                </a:cubicBezTo>
                <a:cubicBezTo>
                  <a:pt x="40366" y="4347"/>
                  <a:pt x="40276" y="4365"/>
                  <a:pt x="40203" y="4347"/>
                </a:cubicBezTo>
                <a:cubicBezTo>
                  <a:pt x="40167" y="4347"/>
                  <a:pt x="40131" y="4329"/>
                  <a:pt x="40094" y="4311"/>
                </a:cubicBezTo>
                <a:cubicBezTo>
                  <a:pt x="40076" y="4293"/>
                  <a:pt x="40040" y="4274"/>
                  <a:pt x="40022" y="4256"/>
                </a:cubicBezTo>
                <a:cubicBezTo>
                  <a:pt x="39950" y="4220"/>
                  <a:pt x="39877" y="4202"/>
                  <a:pt x="39787" y="4202"/>
                </a:cubicBezTo>
                <a:cubicBezTo>
                  <a:pt x="39696" y="4202"/>
                  <a:pt x="39624" y="4202"/>
                  <a:pt x="39533" y="4220"/>
                </a:cubicBezTo>
                <a:cubicBezTo>
                  <a:pt x="39461" y="4238"/>
                  <a:pt x="39370" y="4256"/>
                  <a:pt x="39298" y="4274"/>
                </a:cubicBezTo>
                <a:cubicBezTo>
                  <a:pt x="39207" y="4293"/>
                  <a:pt x="39117" y="4274"/>
                  <a:pt x="39044" y="4256"/>
                </a:cubicBezTo>
                <a:cubicBezTo>
                  <a:pt x="38954" y="4220"/>
                  <a:pt x="38863" y="4202"/>
                  <a:pt x="38791" y="4202"/>
                </a:cubicBezTo>
                <a:cubicBezTo>
                  <a:pt x="38700" y="4202"/>
                  <a:pt x="38628" y="4148"/>
                  <a:pt x="38537" y="4130"/>
                </a:cubicBezTo>
                <a:cubicBezTo>
                  <a:pt x="38465" y="4130"/>
                  <a:pt x="38374" y="4130"/>
                  <a:pt x="38284" y="4130"/>
                </a:cubicBezTo>
                <a:cubicBezTo>
                  <a:pt x="38247" y="4130"/>
                  <a:pt x="38211" y="4148"/>
                  <a:pt x="38175" y="4148"/>
                </a:cubicBezTo>
                <a:cubicBezTo>
                  <a:pt x="38121" y="4148"/>
                  <a:pt x="38084" y="4166"/>
                  <a:pt x="38048" y="4166"/>
                </a:cubicBezTo>
                <a:cubicBezTo>
                  <a:pt x="37976" y="4184"/>
                  <a:pt x="37921" y="4220"/>
                  <a:pt x="37885" y="4274"/>
                </a:cubicBezTo>
                <a:cubicBezTo>
                  <a:pt x="37813" y="4329"/>
                  <a:pt x="37740" y="4365"/>
                  <a:pt x="37686" y="4419"/>
                </a:cubicBezTo>
                <a:cubicBezTo>
                  <a:pt x="37650" y="4437"/>
                  <a:pt x="37613" y="4456"/>
                  <a:pt x="37577" y="4474"/>
                </a:cubicBezTo>
                <a:cubicBezTo>
                  <a:pt x="37541" y="4492"/>
                  <a:pt x="37505" y="4510"/>
                  <a:pt x="37469" y="4528"/>
                </a:cubicBezTo>
                <a:cubicBezTo>
                  <a:pt x="37450" y="4546"/>
                  <a:pt x="37414" y="4564"/>
                  <a:pt x="37378" y="4582"/>
                </a:cubicBezTo>
                <a:cubicBezTo>
                  <a:pt x="37342" y="4582"/>
                  <a:pt x="37306" y="4619"/>
                  <a:pt x="37269" y="4637"/>
                </a:cubicBezTo>
                <a:cubicBezTo>
                  <a:pt x="37197" y="4673"/>
                  <a:pt x="37125" y="4709"/>
                  <a:pt x="37052" y="4745"/>
                </a:cubicBezTo>
                <a:cubicBezTo>
                  <a:pt x="36980" y="4800"/>
                  <a:pt x="36889" y="4836"/>
                  <a:pt x="36817" y="4872"/>
                </a:cubicBezTo>
                <a:cubicBezTo>
                  <a:pt x="36744" y="4908"/>
                  <a:pt x="36654" y="4945"/>
                  <a:pt x="36581" y="4981"/>
                </a:cubicBezTo>
                <a:cubicBezTo>
                  <a:pt x="36491" y="5017"/>
                  <a:pt x="36436" y="5071"/>
                  <a:pt x="36364" y="5107"/>
                </a:cubicBezTo>
                <a:lnTo>
                  <a:pt x="36147" y="5234"/>
                </a:lnTo>
                <a:cubicBezTo>
                  <a:pt x="36002" y="5307"/>
                  <a:pt x="35839" y="5343"/>
                  <a:pt x="35676" y="5415"/>
                </a:cubicBezTo>
                <a:cubicBezTo>
                  <a:pt x="35603" y="5433"/>
                  <a:pt x="35513" y="5488"/>
                  <a:pt x="35458" y="5524"/>
                </a:cubicBezTo>
                <a:cubicBezTo>
                  <a:pt x="35386" y="5578"/>
                  <a:pt x="35314" y="5633"/>
                  <a:pt x="35241" y="5687"/>
                </a:cubicBezTo>
                <a:cubicBezTo>
                  <a:pt x="35096" y="5796"/>
                  <a:pt x="34933" y="5850"/>
                  <a:pt x="34788" y="5941"/>
                </a:cubicBezTo>
                <a:cubicBezTo>
                  <a:pt x="34716" y="5995"/>
                  <a:pt x="34643" y="6049"/>
                  <a:pt x="34571" y="6104"/>
                </a:cubicBezTo>
                <a:cubicBezTo>
                  <a:pt x="34517" y="6158"/>
                  <a:pt x="34444" y="6176"/>
                  <a:pt x="34372" y="6194"/>
                </a:cubicBezTo>
                <a:cubicBezTo>
                  <a:pt x="34281" y="6194"/>
                  <a:pt x="34209" y="6176"/>
                  <a:pt x="34118" y="6140"/>
                </a:cubicBezTo>
                <a:cubicBezTo>
                  <a:pt x="34046" y="6122"/>
                  <a:pt x="33955" y="6104"/>
                  <a:pt x="33865" y="6085"/>
                </a:cubicBezTo>
                <a:cubicBezTo>
                  <a:pt x="33774" y="6049"/>
                  <a:pt x="33684" y="6049"/>
                  <a:pt x="33611" y="6049"/>
                </a:cubicBezTo>
                <a:lnTo>
                  <a:pt x="33340" y="6049"/>
                </a:lnTo>
                <a:cubicBezTo>
                  <a:pt x="33249" y="6067"/>
                  <a:pt x="33159" y="6067"/>
                  <a:pt x="33086" y="6104"/>
                </a:cubicBezTo>
                <a:cubicBezTo>
                  <a:pt x="33050" y="6104"/>
                  <a:pt x="33014" y="6122"/>
                  <a:pt x="32977" y="6140"/>
                </a:cubicBezTo>
                <a:cubicBezTo>
                  <a:pt x="32959" y="6158"/>
                  <a:pt x="32923" y="6158"/>
                  <a:pt x="32887" y="6176"/>
                </a:cubicBezTo>
                <a:cubicBezTo>
                  <a:pt x="32814" y="6194"/>
                  <a:pt x="32742" y="6212"/>
                  <a:pt x="32670" y="6212"/>
                </a:cubicBezTo>
                <a:lnTo>
                  <a:pt x="32670" y="6212"/>
                </a:lnTo>
                <a:cubicBezTo>
                  <a:pt x="32670" y="6194"/>
                  <a:pt x="32633" y="6194"/>
                  <a:pt x="32633" y="6212"/>
                </a:cubicBezTo>
                <a:lnTo>
                  <a:pt x="32597" y="6194"/>
                </a:lnTo>
                <a:cubicBezTo>
                  <a:pt x="32543" y="6176"/>
                  <a:pt x="32507" y="6140"/>
                  <a:pt x="32470" y="6122"/>
                </a:cubicBezTo>
                <a:cubicBezTo>
                  <a:pt x="32380" y="6067"/>
                  <a:pt x="32289" y="6031"/>
                  <a:pt x="32199" y="5977"/>
                </a:cubicBezTo>
                <a:cubicBezTo>
                  <a:pt x="32144" y="5959"/>
                  <a:pt x="32108" y="5941"/>
                  <a:pt x="32054" y="5922"/>
                </a:cubicBezTo>
                <a:cubicBezTo>
                  <a:pt x="32018" y="5904"/>
                  <a:pt x="31981" y="5868"/>
                  <a:pt x="31945" y="5850"/>
                </a:cubicBezTo>
                <a:cubicBezTo>
                  <a:pt x="31909" y="5832"/>
                  <a:pt x="31855" y="5814"/>
                  <a:pt x="31837" y="5796"/>
                </a:cubicBezTo>
                <a:cubicBezTo>
                  <a:pt x="31782" y="5759"/>
                  <a:pt x="31764" y="5723"/>
                  <a:pt x="31728" y="5687"/>
                </a:cubicBezTo>
                <a:cubicBezTo>
                  <a:pt x="31692" y="5651"/>
                  <a:pt x="31655" y="5615"/>
                  <a:pt x="31601" y="5578"/>
                </a:cubicBezTo>
                <a:lnTo>
                  <a:pt x="31511" y="5488"/>
                </a:lnTo>
                <a:cubicBezTo>
                  <a:pt x="31474" y="5452"/>
                  <a:pt x="31438" y="5433"/>
                  <a:pt x="31402" y="5397"/>
                </a:cubicBezTo>
                <a:cubicBezTo>
                  <a:pt x="31366" y="5361"/>
                  <a:pt x="31329" y="5325"/>
                  <a:pt x="31293" y="5289"/>
                </a:cubicBezTo>
                <a:cubicBezTo>
                  <a:pt x="31203" y="5216"/>
                  <a:pt x="31130" y="5162"/>
                  <a:pt x="31040" y="5107"/>
                </a:cubicBezTo>
                <a:cubicBezTo>
                  <a:pt x="30949" y="5053"/>
                  <a:pt x="30859" y="4981"/>
                  <a:pt x="30786" y="4926"/>
                </a:cubicBezTo>
                <a:cubicBezTo>
                  <a:pt x="30696" y="4872"/>
                  <a:pt x="30605" y="4836"/>
                  <a:pt x="30515" y="4800"/>
                </a:cubicBezTo>
                <a:cubicBezTo>
                  <a:pt x="30424" y="4763"/>
                  <a:pt x="30352" y="4709"/>
                  <a:pt x="30279" y="4655"/>
                </a:cubicBezTo>
                <a:cubicBezTo>
                  <a:pt x="30243" y="4619"/>
                  <a:pt x="30225" y="4600"/>
                  <a:pt x="30189" y="4564"/>
                </a:cubicBezTo>
                <a:cubicBezTo>
                  <a:pt x="30152" y="4528"/>
                  <a:pt x="30098" y="4510"/>
                  <a:pt x="30062" y="4492"/>
                </a:cubicBezTo>
                <a:cubicBezTo>
                  <a:pt x="29989" y="4437"/>
                  <a:pt x="29917" y="4383"/>
                  <a:pt x="29844" y="4329"/>
                </a:cubicBezTo>
                <a:cubicBezTo>
                  <a:pt x="29808" y="4293"/>
                  <a:pt x="29754" y="4274"/>
                  <a:pt x="29718" y="4256"/>
                </a:cubicBezTo>
                <a:cubicBezTo>
                  <a:pt x="29681" y="4238"/>
                  <a:pt x="29627" y="4220"/>
                  <a:pt x="29591" y="4220"/>
                </a:cubicBezTo>
                <a:cubicBezTo>
                  <a:pt x="29555" y="4220"/>
                  <a:pt x="29500" y="4184"/>
                  <a:pt x="29464" y="4184"/>
                </a:cubicBezTo>
                <a:lnTo>
                  <a:pt x="29319" y="4166"/>
                </a:lnTo>
                <a:cubicBezTo>
                  <a:pt x="29265" y="4166"/>
                  <a:pt x="29229" y="4166"/>
                  <a:pt x="29174" y="4184"/>
                </a:cubicBezTo>
                <a:cubicBezTo>
                  <a:pt x="29120" y="4184"/>
                  <a:pt x="29066" y="4184"/>
                  <a:pt x="29011" y="4202"/>
                </a:cubicBezTo>
                <a:lnTo>
                  <a:pt x="28885" y="4202"/>
                </a:lnTo>
                <a:cubicBezTo>
                  <a:pt x="28848" y="4166"/>
                  <a:pt x="28812" y="4130"/>
                  <a:pt x="28794" y="4093"/>
                </a:cubicBezTo>
                <a:cubicBezTo>
                  <a:pt x="28740" y="4057"/>
                  <a:pt x="28704" y="4021"/>
                  <a:pt x="28649" y="3985"/>
                </a:cubicBezTo>
                <a:cubicBezTo>
                  <a:pt x="28613" y="3930"/>
                  <a:pt x="28559" y="3894"/>
                  <a:pt x="28541" y="3840"/>
                </a:cubicBezTo>
                <a:cubicBezTo>
                  <a:pt x="28468" y="3731"/>
                  <a:pt x="28378" y="3641"/>
                  <a:pt x="28305" y="3532"/>
                </a:cubicBezTo>
                <a:cubicBezTo>
                  <a:pt x="28287" y="3478"/>
                  <a:pt x="28233" y="3441"/>
                  <a:pt x="28197" y="3405"/>
                </a:cubicBezTo>
                <a:cubicBezTo>
                  <a:pt x="28160" y="3405"/>
                  <a:pt x="28142" y="3387"/>
                  <a:pt x="28124" y="3369"/>
                </a:cubicBezTo>
                <a:cubicBezTo>
                  <a:pt x="28106" y="3351"/>
                  <a:pt x="28088" y="3333"/>
                  <a:pt x="28052" y="3333"/>
                </a:cubicBezTo>
                <a:cubicBezTo>
                  <a:pt x="28034" y="3333"/>
                  <a:pt x="27997" y="3333"/>
                  <a:pt x="27979" y="3351"/>
                </a:cubicBezTo>
                <a:cubicBezTo>
                  <a:pt x="27943" y="3351"/>
                  <a:pt x="27907" y="3351"/>
                  <a:pt x="27889" y="3351"/>
                </a:cubicBezTo>
                <a:cubicBezTo>
                  <a:pt x="27816" y="3333"/>
                  <a:pt x="27762" y="3351"/>
                  <a:pt x="27708" y="3369"/>
                </a:cubicBezTo>
                <a:cubicBezTo>
                  <a:pt x="27653" y="3405"/>
                  <a:pt x="27599" y="3423"/>
                  <a:pt x="27563" y="3460"/>
                </a:cubicBezTo>
                <a:cubicBezTo>
                  <a:pt x="27508" y="3478"/>
                  <a:pt x="27436" y="3514"/>
                  <a:pt x="27382" y="3532"/>
                </a:cubicBezTo>
                <a:cubicBezTo>
                  <a:pt x="27327" y="3568"/>
                  <a:pt x="27273" y="3586"/>
                  <a:pt x="27219" y="3623"/>
                </a:cubicBezTo>
                <a:cubicBezTo>
                  <a:pt x="27182" y="3677"/>
                  <a:pt x="27128" y="3695"/>
                  <a:pt x="27074" y="3731"/>
                </a:cubicBezTo>
                <a:cubicBezTo>
                  <a:pt x="26965" y="3786"/>
                  <a:pt x="26856" y="3876"/>
                  <a:pt x="26766" y="3967"/>
                </a:cubicBezTo>
                <a:cubicBezTo>
                  <a:pt x="26730" y="4003"/>
                  <a:pt x="26675" y="4057"/>
                  <a:pt x="26639" y="4111"/>
                </a:cubicBezTo>
                <a:cubicBezTo>
                  <a:pt x="26603" y="4148"/>
                  <a:pt x="26567" y="4184"/>
                  <a:pt x="26512" y="4220"/>
                </a:cubicBezTo>
                <a:lnTo>
                  <a:pt x="26440" y="4256"/>
                </a:lnTo>
                <a:cubicBezTo>
                  <a:pt x="26422" y="4274"/>
                  <a:pt x="26386" y="4293"/>
                  <a:pt x="26367" y="4311"/>
                </a:cubicBezTo>
                <a:cubicBezTo>
                  <a:pt x="26313" y="4347"/>
                  <a:pt x="26259" y="4383"/>
                  <a:pt x="26204" y="4401"/>
                </a:cubicBezTo>
                <a:cubicBezTo>
                  <a:pt x="26168" y="4401"/>
                  <a:pt x="26150" y="4419"/>
                  <a:pt x="26132" y="4419"/>
                </a:cubicBezTo>
                <a:cubicBezTo>
                  <a:pt x="26096" y="4419"/>
                  <a:pt x="26060" y="4437"/>
                  <a:pt x="26023" y="4437"/>
                </a:cubicBezTo>
                <a:cubicBezTo>
                  <a:pt x="25969" y="4456"/>
                  <a:pt x="25915" y="4492"/>
                  <a:pt x="25860" y="4510"/>
                </a:cubicBezTo>
                <a:cubicBezTo>
                  <a:pt x="25788" y="4546"/>
                  <a:pt x="25734" y="4564"/>
                  <a:pt x="25679" y="4582"/>
                </a:cubicBezTo>
                <a:cubicBezTo>
                  <a:pt x="25607" y="4619"/>
                  <a:pt x="25571" y="4655"/>
                  <a:pt x="25516" y="4691"/>
                </a:cubicBezTo>
                <a:cubicBezTo>
                  <a:pt x="25462" y="4727"/>
                  <a:pt x="25408" y="4763"/>
                  <a:pt x="25353" y="4782"/>
                </a:cubicBezTo>
                <a:cubicBezTo>
                  <a:pt x="25299" y="4818"/>
                  <a:pt x="25245" y="4854"/>
                  <a:pt x="25208" y="4890"/>
                </a:cubicBezTo>
                <a:cubicBezTo>
                  <a:pt x="25154" y="4926"/>
                  <a:pt x="25100" y="4963"/>
                  <a:pt x="25045" y="4981"/>
                </a:cubicBezTo>
                <a:lnTo>
                  <a:pt x="24864" y="5071"/>
                </a:lnTo>
                <a:cubicBezTo>
                  <a:pt x="24810" y="5089"/>
                  <a:pt x="24756" y="5126"/>
                  <a:pt x="24701" y="5144"/>
                </a:cubicBezTo>
                <a:cubicBezTo>
                  <a:pt x="24629" y="5162"/>
                  <a:pt x="24557" y="5162"/>
                  <a:pt x="24502" y="5180"/>
                </a:cubicBezTo>
                <a:cubicBezTo>
                  <a:pt x="24430" y="5180"/>
                  <a:pt x="24357" y="5198"/>
                  <a:pt x="24303" y="5198"/>
                </a:cubicBezTo>
                <a:lnTo>
                  <a:pt x="24212" y="5234"/>
                </a:lnTo>
                <a:cubicBezTo>
                  <a:pt x="24176" y="5234"/>
                  <a:pt x="24140" y="5234"/>
                  <a:pt x="24104" y="5234"/>
                </a:cubicBezTo>
                <a:cubicBezTo>
                  <a:pt x="24049" y="5252"/>
                  <a:pt x="23995" y="5270"/>
                  <a:pt x="23941" y="5270"/>
                </a:cubicBezTo>
                <a:lnTo>
                  <a:pt x="23832" y="5270"/>
                </a:lnTo>
                <a:cubicBezTo>
                  <a:pt x="23814" y="5289"/>
                  <a:pt x="23778" y="5289"/>
                  <a:pt x="23742" y="5270"/>
                </a:cubicBezTo>
                <a:cubicBezTo>
                  <a:pt x="23705" y="5270"/>
                  <a:pt x="23669" y="5252"/>
                  <a:pt x="23615" y="5252"/>
                </a:cubicBezTo>
                <a:lnTo>
                  <a:pt x="23615" y="5252"/>
                </a:lnTo>
                <a:lnTo>
                  <a:pt x="23579" y="5252"/>
                </a:lnTo>
                <a:cubicBezTo>
                  <a:pt x="23470" y="5216"/>
                  <a:pt x="23361" y="5180"/>
                  <a:pt x="23271" y="5144"/>
                </a:cubicBezTo>
                <a:cubicBezTo>
                  <a:pt x="23180" y="5089"/>
                  <a:pt x="23090" y="5053"/>
                  <a:pt x="22981" y="5035"/>
                </a:cubicBezTo>
                <a:cubicBezTo>
                  <a:pt x="22872" y="4999"/>
                  <a:pt x="22782" y="4963"/>
                  <a:pt x="22673" y="4926"/>
                </a:cubicBezTo>
                <a:cubicBezTo>
                  <a:pt x="22564" y="4890"/>
                  <a:pt x="22492" y="4818"/>
                  <a:pt x="22383" y="4782"/>
                </a:cubicBezTo>
                <a:cubicBezTo>
                  <a:pt x="22293" y="4745"/>
                  <a:pt x="22184" y="4709"/>
                  <a:pt x="22094" y="4655"/>
                </a:cubicBezTo>
                <a:cubicBezTo>
                  <a:pt x="22003" y="4600"/>
                  <a:pt x="21913" y="4546"/>
                  <a:pt x="21804" y="4492"/>
                </a:cubicBezTo>
                <a:cubicBezTo>
                  <a:pt x="21713" y="4456"/>
                  <a:pt x="21605" y="4419"/>
                  <a:pt x="21514" y="4365"/>
                </a:cubicBezTo>
                <a:cubicBezTo>
                  <a:pt x="21478" y="4347"/>
                  <a:pt x="21442" y="4329"/>
                  <a:pt x="21405" y="4293"/>
                </a:cubicBezTo>
                <a:cubicBezTo>
                  <a:pt x="21369" y="4274"/>
                  <a:pt x="21315" y="4256"/>
                  <a:pt x="21279" y="4220"/>
                </a:cubicBezTo>
                <a:cubicBezTo>
                  <a:pt x="21188" y="4166"/>
                  <a:pt x="21116" y="4111"/>
                  <a:pt x="21025" y="4057"/>
                </a:cubicBezTo>
                <a:cubicBezTo>
                  <a:pt x="20935" y="4003"/>
                  <a:pt x="20844" y="3967"/>
                  <a:pt x="20754" y="3948"/>
                </a:cubicBezTo>
                <a:lnTo>
                  <a:pt x="20428" y="3948"/>
                </a:lnTo>
                <a:cubicBezTo>
                  <a:pt x="20319" y="3948"/>
                  <a:pt x="20228" y="3912"/>
                  <a:pt x="20156" y="3858"/>
                </a:cubicBezTo>
                <a:cubicBezTo>
                  <a:pt x="20120" y="3840"/>
                  <a:pt x="20083" y="3822"/>
                  <a:pt x="20047" y="3804"/>
                </a:cubicBezTo>
                <a:cubicBezTo>
                  <a:pt x="20011" y="3804"/>
                  <a:pt x="19957" y="3804"/>
                  <a:pt x="19902" y="3804"/>
                </a:cubicBezTo>
                <a:cubicBezTo>
                  <a:pt x="19866" y="3804"/>
                  <a:pt x="19812" y="3804"/>
                  <a:pt x="19757" y="3804"/>
                </a:cubicBezTo>
                <a:cubicBezTo>
                  <a:pt x="19703" y="3822"/>
                  <a:pt x="19649" y="3822"/>
                  <a:pt x="19613" y="3840"/>
                </a:cubicBezTo>
                <a:cubicBezTo>
                  <a:pt x="19558" y="3858"/>
                  <a:pt x="19522" y="3876"/>
                  <a:pt x="19486" y="3912"/>
                </a:cubicBezTo>
                <a:cubicBezTo>
                  <a:pt x="19450" y="3948"/>
                  <a:pt x="19432" y="3985"/>
                  <a:pt x="19377" y="4039"/>
                </a:cubicBezTo>
                <a:cubicBezTo>
                  <a:pt x="19341" y="4057"/>
                  <a:pt x="19305" y="4075"/>
                  <a:pt x="19269" y="4093"/>
                </a:cubicBezTo>
                <a:cubicBezTo>
                  <a:pt x="19250" y="4111"/>
                  <a:pt x="19232" y="4130"/>
                  <a:pt x="19214" y="4130"/>
                </a:cubicBezTo>
                <a:cubicBezTo>
                  <a:pt x="19196" y="4148"/>
                  <a:pt x="19160" y="4148"/>
                  <a:pt x="19142" y="4166"/>
                </a:cubicBezTo>
                <a:cubicBezTo>
                  <a:pt x="19106" y="4184"/>
                  <a:pt x="19069" y="4220"/>
                  <a:pt x="19015" y="4238"/>
                </a:cubicBezTo>
                <a:cubicBezTo>
                  <a:pt x="18979" y="4274"/>
                  <a:pt x="18924" y="4274"/>
                  <a:pt x="18888" y="4311"/>
                </a:cubicBezTo>
                <a:cubicBezTo>
                  <a:pt x="18834" y="4329"/>
                  <a:pt x="18798" y="4365"/>
                  <a:pt x="18761" y="4383"/>
                </a:cubicBezTo>
                <a:cubicBezTo>
                  <a:pt x="18707" y="4419"/>
                  <a:pt x="18671" y="4437"/>
                  <a:pt x="18635" y="4456"/>
                </a:cubicBezTo>
                <a:cubicBezTo>
                  <a:pt x="18598" y="4492"/>
                  <a:pt x="18562" y="4528"/>
                  <a:pt x="18508" y="4528"/>
                </a:cubicBezTo>
                <a:cubicBezTo>
                  <a:pt x="18490" y="4528"/>
                  <a:pt x="18472" y="4528"/>
                  <a:pt x="18454" y="4510"/>
                </a:cubicBezTo>
                <a:lnTo>
                  <a:pt x="18345" y="4492"/>
                </a:lnTo>
                <a:cubicBezTo>
                  <a:pt x="18291" y="4492"/>
                  <a:pt x="18236" y="4474"/>
                  <a:pt x="18182" y="4456"/>
                </a:cubicBezTo>
                <a:cubicBezTo>
                  <a:pt x="18146" y="4437"/>
                  <a:pt x="18091" y="4419"/>
                  <a:pt x="18055" y="4383"/>
                </a:cubicBezTo>
                <a:cubicBezTo>
                  <a:pt x="18001" y="4365"/>
                  <a:pt x="17965" y="4347"/>
                  <a:pt x="17928" y="4311"/>
                </a:cubicBezTo>
                <a:cubicBezTo>
                  <a:pt x="17892" y="4274"/>
                  <a:pt x="17856" y="4238"/>
                  <a:pt x="17820" y="4220"/>
                </a:cubicBezTo>
                <a:cubicBezTo>
                  <a:pt x="17784" y="4202"/>
                  <a:pt x="17729" y="4184"/>
                  <a:pt x="17693" y="4166"/>
                </a:cubicBezTo>
                <a:cubicBezTo>
                  <a:pt x="17657" y="4148"/>
                  <a:pt x="17602" y="4111"/>
                  <a:pt x="17566" y="4093"/>
                </a:cubicBezTo>
                <a:cubicBezTo>
                  <a:pt x="17476" y="4057"/>
                  <a:pt x="17385" y="4039"/>
                  <a:pt x="17295" y="4003"/>
                </a:cubicBezTo>
                <a:cubicBezTo>
                  <a:pt x="17186" y="4003"/>
                  <a:pt x="17095" y="3967"/>
                  <a:pt x="17005" y="3930"/>
                </a:cubicBezTo>
                <a:cubicBezTo>
                  <a:pt x="16896" y="3894"/>
                  <a:pt x="16824" y="3822"/>
                  <a:pt x="16769" y="3731"/>
                </a:cubicBezTo>
                <a:cubicBezTo>
                  <a:pt x="16751" y="3695"/>
                  <a:pt x="16715" y="3659"/>
                  <a:pt x="16697" y="3623"/>
                </a:cubicBezTo>
                <a:cubicBezTo>
                  <a:pt x="16661" y="3568"/>
                  <a:pt x="16643" y="3532"/>
                  <a:pt x="16606" y="3478"/>
                </a:cubicBezTo>
                <a:cubicBezTo>
                  <a:pt x="16588" y="3423"/>
                  <a:pt x="16534" y="3315"/>
                  <a:pt x="16462" y="3278"/>
                </a:cubicBezTo>
                <a:cubicBezTo>
                  <a:pt x="16407" y="3242"/>
                  <a:pt x="16335" y="3260"/>
                  <a:pt x="16299" y="3315"/>
                </a:cubicBezTo>
                <a:cubicBezTo>
                  <a:pt x="16244" y="3351"/>
                  <a:pt x="16208" y="3423"/>
                  <a:pt x="16136" y="3387"/>
                </a:cubicBezTo>
                <a:cubicBezTo>
                  <a:pt x="16117" y="3369"/>
                  <a:pt x="16081" y="3333"/>
                  <a:pt x="16045" y="3315"/>
                </a:cubicBezTo>
                <a:lnTo>
                  <a:pt x="15936" y="3224"/>
                </a:lnTo>
                <a:lnTo>
                  <a:pt x="15701" y="3025"/>
                </a:lnTo>
                <a:cubicBezTo>
                  <a:pt x="15647" y="2971"/>
                  <a:pt x="15610" y="2880"/>
                  <a:pt x="15538" y="2826"/>
                </a:cubicBezTo>
                <a:cubicBezTo>
                  <a:pt x="15502" y="2808"/>
                  <a:pt x="15466" y="2771"/>
                  <a:pt x="15429" y="2753"/>
                </a:cubicBezTo>
                <a:cubicBezTo>
                  <a:pt x="15411" y="2717"/>
                  <a:pt x="15375" y="2681"/>
                  <a:pt x="15357" y="2626"/>
                </a:cubicBezTo>
                <a:cubicBezTo>
                  <a:pt x="15321" y="2608"/>
                  <a:pt x="15303" y="2572"/>
                  <a:pt x="15284" y="2536"/>
                </a:cubicBezTo>
                <a:cubicBezTo>
                  <a:pt x="15266" y="2482"/>
                  <a:pt x="15248" y="2445"/>
                  <a:pt x="15230" y="2391"/>
                </a:cubicBezTo>
                <a:cubicBezTo>
                  <a:pt x="15212" y="2355"/>
                  <a:pt x="15194" y="2301"/>
                  <a:pt x="15158" y="2264"/>
                </a:cubicBezTo>
                <a:cubicBezTo>
                  <a:pt x="15140" y="2228"/>
                  <a:pt x="15103" y="2192"/>
                  <a:pt x="15067" y="2156"/>
                </a:cubicBezTo>
                <a:cubicBezTo>
                  <a:pt x="15013" y="2101"/>
                  <a:pt x="14940" y="2047"/>
                  <a:pt x="14868" y="2011"/>
                </a:cubicBezTo>
                <a:cubicBezTo>
                  <a:pt x="14832" y="1993"/>
                  <a:pt x="14795" y="1993"/>
                  <a:pt x="14759" y="1993"/>
                </a:cubicBezTo>
                <a:cubicBezTo>
                  <a:pt x="14705" y="1993"/>
                  <a:pt x="14651" y="1956"/>
                  <a:pt x="14596" y="1956"/>
                </a:cubicBezTo>
                <a:cubicBezTo>
                  <a:pt x="14542" y="1938"/>
                  <a:pt x="14506" y="1938"/>
                  <a:pt x="14451" y="1956"/>
                </a:cubicBezTo>
                <a:lnTo>
                  <a:pt x="14270" y="1956"/>
                </a:lnTo>
                <a:cubicBezTo>
                  <a:pt x="14162" y="1956"/>
                  <a:pt x="14053" y="1975"/>
                  <a:pt x="13962" y="1993"/>
                </a:cubicBezTo>
                <a:cubicBezTo>
                  <a:pt x="13854" y="1993"/>
                  <a:pt x="13727" y="1993"/>
                  <a:pt x="13636" y="1993"/>
                </a:cubicBezTo>
                <a:lnTo>
                  <a:pt x="13618" y="1993"/>
                </a:lnTo>
                <a:lnTo>
                  <a:pt x="13510" y="1884"/>
                </a:lnTo>
                <a:cubicBezTo>
                  <a:pt x="13473" y="1830"/>
                  <a:pt x="13419" y="1793"/>
                  <a:pt x="13365" y="1739"/>
                </a:cubicBezTo>
                <a:cubicBezTo>
                  <a:pt x="13292" y="1703"/>
                  <a:pt x="13238" y="1667"/>
                  <a:pt x="13184" y="1630"/>
                </a:cubicBezTo>
                <a:cubicBezTo>
                  <a:pt x="13129" y="1576"/>
                  <a:pt x="13075" y="1540"/>
                  <a:pt x="13021" y="1486"/>
                </a:cubicBezTo>
                <a:cubicBezTo>
                  <a:pt x="12966" y="1431"/>
                  <a:pt x="12930" y="1395"/>
                  <a:pt x="12876" y="1359"/>
                </a:cubicBezTo>
                <a:cubicBezTo>
                  <a:pt x="12822" y="1323"/>
                  <a:pt x="12767" y="1286"/>
                  <a:pt x="12731" y="1250"/>
                </a:cubicBezTo>
                <a:cubicBezTo>
                  <a:pt x="12695" y="1196"/>
                  <a:pt x="12659" y="1142"/>
                  <a:pt x="12622" y="1087"/>
                </a:cubicBezTo>
                <a:cubicBezTo>
                  <a:pt x="12586" y="1033"/>
                  <a:pt x="12532" y="997"/>
                  <a:pt x="12477" y="942"/>
                </a:cubicBezTo>
                <a:cubicBezTo>
                  <a:pt x="12441" y="888"/>
                  <a:pt x="12387" y="816"/>
                  <a:pt x="12369" y="761"/>
                </a:cubicBezTo>
                <a:cubicBezTo>
                  <a:pt x="12333" y="707"/>
                  <a:pt x="12278" y="653"/>
                  <a:pt x="12242" y="598"/>
                </a:cubicBezTo>
                <a:cubicBezTo>
                  <a:pt x="12188" y="544"/>
                  <a:pt x="12133" y="508"/>
                  <a:pt x="12079" y="471"/>
                </a:cubicBezTo>
                <a:cubicBezTo>
                  <a:pt x="12007" y="435"/>
                  <a:pt x="11934" y="417"/>
                  <a:pt x="11862" y="435"/>
                </a:cubicBezTo>
                <a:cubicBezTo>
                  <a:pt x="11789" y="417"/>
                  <a:pt x="11717" y="417"/>
                  <a:pt x="11644" y="435"/>
                </a:cubicBezTo>
                <a:cubicBezTo>
                  <a:pt x="11608" y="453"/>
                  <a:pt x="11572" y="453"/>
                  <a:pt x="11536" y="471"/>
                </a:cubicBezTo>
                <a:cubicBezTo>
                  <a:pt x="11518" y="490"/>
                  <a:pt x="11481" y="508"/>
                  <a:pt x="11445" y="526"/>
                </a:cubicBezTo>
                <a:cubicBezTo>
                  <a:pt x="11409" y="544"/>
                  <a:pt x="11391" y="544"/>
                  <a:pt x="11355" y="562"/>
                </a:cubicBezTo>
                <a:cubicBezTo>
                  <a:pt x="11318" y="598"/>
                  <a:pt x="11282" y="616"/>
                  <a:pt x="11246" y="634"/>
                </a:cubicBezTo>
                <a:cubicBezTo>
                  <a:pt x="11192" y="671"/>
                  <a:pt x="11137" y="689"/>
                  <a:pt x="11065" y="725"/>
                </a:cubicBezTo>
                <a:cubicBezTo>
                  <a:pt x="11065" y="743"/>
                  <a:pt x="11047" y="743"/>
                  <a:pt x="11047" y="761"/>
                </a:cubicBezTo>
                <a:lnTo>
                  <a:pt x="11011" y="761"/>
                </a:lnTo>
                <a:cubicBezTo>
                  <a:pt x="10992" y="761"/>
                  <a:pt x="10956" y="797"/>
                  <a:pt x="10920" y="797"/>
                </a:cubicBezTo>
                <a:lnTo>
                  <a:pt x="10920" y="797"/>
                </a:lnTo>
                <a:cubicBezTo>
                  <a:pt x="10920" y="797"/>
                  <a:pt x="10902" y="797"/>
                  <a:pt x="10902" y="797"/>
                </a:cubicBezTo>
                <a:cubicBezTo>
                  <a:pt x="10829" y="779"/>
                  <a:pt x="10775" y="761"/>
                  <a:pt x="10703" y="725"/>
                </a:cubicBezTo>
                <a:cubicBezTo>
                  <a:pt x="10630" y="689"/>
                  <a:pt x="10558" y="634"/>
                  <a:pt x="10504" y="562"/>
                </a:cubicBezTo>
                <a:cubicBezTo>
                  <a:pt x="10431" y="508"/>
                  <a:pt x="10359" y="453"/>
                  <a:pt x="10268" y="417"/>
                </a:cubicBezTo>
                <a:cubicBezTo>
                  <a:pt x="10232" y="399"/>
                  <a:pt x="10196" y="381"/>
                  <a:pt x="10141" y="363"/>
                </a:cubicBezTo>
                <a:cubicBezTo>
                  <a:pt x="10105" y="345"/>
                  <a:pt x="10051" y="345"/>
                  <a:pt x="10015" y="308"/>
                </a:cubicBezTo>
                <a:lnTo>
                  <a:pt x="9888" y="254"/>
                </a:lnTo>
                <a:cubicBezTo>
                  <a:pt x="9852" y="236"/>
                  <a:pt x="9815" y="200"/>
                  <a:pt x="9761" y="182"/>
                </a:cubicBezTo>
                <a:cubicBezTo>
                  <a:pt x="9670" y="164"/>
                  <a:pt x="9598" y="91"/>
                  <a:pt x="9507" y="55"/>
                </a:cubicBezTo>
                <a:cubicBezTo>
                  <a:pt x="9471" y="55"/>
                  <a:pt x="9435" y="37"/>
                  <a:pt x="9399" y="37"/>
                </a:cubicBezTo>
                <a:cubicBezTo>
                  <a:pt x="9345" y="19"/>
                  <a:pt x="9308" y="1"/>
                  <a:pt x="9254" y="1"/>
                </a:cubicBezTo>
                <a:cubicBezTo>
                  <a:pt x="9218" y="1"/>
                  <a:pt x="9182" y="19"/>
                  <a:pt x="9145" y="19"/>
                </a:cubicBezTo>
                <a:cubicBezTo>
                  <a:pt x="9109" y="19"/>
                  <a:pt x="9055" y="19"/>
                  <a:pt x="9019" y="37"/>
                </a:cubicBezTo>
                <a:cubicBezTo>
                  <a:pt x="8964" y="55"/>
                  <a:pt x="8928" y="55"/>
                  <a:pt x="8874" y="55"/>
                </a:cubicBezTo>
                <a:lnTo>
                  <a:pt x="8729" y="73"/>
                </a:lnTo>
                <a:cubicBezTo>
                  <a:pt x="8638" y="73"/>
                  <a:pt x="8548" y="109"/>
                  <a:pt x="8457" y="109"/>
                </a:cubicBezTo>
                <a:cubicBezTo>
                  <a:pt x="8348" y="127"/>
                  <a:pt x="8258" y="145"/>
                  <a:pt x="8149" y="164"/>
                </a:cubicBezTo>
                <a:cubicBezTo>
                  <a:pt x="8059" y="182"/>
                  <a:pt x="7968" y="218"/>
                  <a:pt x="7878" y="236"/>
                </a:cubicBezTo>
                <a:cubicBezTo>
                  <a:pt x="7769" y="272"/>
                  <a:pt x="7678" y="290"/>
                  <a:pt x="7606" y="308"/>
                </a:cubicBezTo>
                <a:cubicBezTo>
                  <a:pt x="7552" y="327"/>
                  <a:pt x="7515" y="345"/>
                  <a:pt x="7479" y="363"/>
                </a:cubicBezTo>
                <a:cubicBezTo>
                  <a:pt x="7425" y="381"/>
                  <a:pt x="7389" y="381"/>
                  <a:pt x="7334" y="399"/>
                </a:cubicBezTo>
                <a:cubicBezTo>
                  <a:pt x="7298" y="417"/>
                  <a:pt x="7262" y="417"/>
                  <a:pt x="7226" y="435"/>
                </a:cubicBezTo>
                <a:cubicBezTo>
                  <a:pt x="7189" y="453"/>
                  <a:pt x="7153" y="471"/>
                  <a:pt x="7099" y="508"/>
                </a:cubicBezTo>
                <a:cubicBezTo>
                  <a:pt x="7063" y="526"/>
                  <a:pt x="7008" y="544"/>
                  <a:pt x="6954" y="562"/>
                </a:cubicBezTo>
                <a:cubicBezTo>
                  <a:pt x="6900" y="580"/>
                  <a:pt x="6864" y="580"/>
                  <a:pt x="6809" y="598"/>
                </a:cubicBezTo>
                <a:cubicBezTo>
                  <a:pt x="6701" y="634"/>
                  <a:pt x="6610" y="671"/>
                  <a:pt x="6519" y="725"/>
                </a:cubicBezTo>
                <a:cubicBezTo>
                  <a:pt x="6465" y="743"/>
                  <a:pt x="6429" y="761"/>
                  <a:pt x="6375" y="779"/>
                </a:cubicBezTo>
                <a:cubicBezTo>
                  <a:pt x="6320" y="797"/>
                  <a:pt x="6284" y="816"/>
                  <a:pt x="6248" y="834"/>
                </a:cubicBezTo>
                <a:cubicBezTo>
                  <a:pt x="6193" y="852"/>
                  <a:pt x="6139" y="870"/>
                  <a:pt x="6103" y="888"/>
                </a:cubicBezTo>
                <a:cubicBezTo>
                  <a:pt x="6085" y="906"/>
                  <a:pt x="6049" y="906"/>
                  <a:pt x="6030" y="906"/>
                </a:cubicBezTo>
                <a:cubicBezTo>
                  <a:pt x="6012" y="906"/>
                  <a:pt x="5994" y="906"/>
                  <a:pt x="5976" y="888"/>
                </a:cubicBezTo>
                <a:cubicBezTo>
                  <a:pt x="5976" y="888"/>
                  <a:pt x="5958" y="888"/>
                  <a:pt x="5958" y="888"/>
                </a:cubicBezTo>
                <a:cubicBezTo>
                  <a:pt x="5922" y="870"/>
                  <a:pt x="5886" y="834"/>
                  <a:pt x="5849" y="797"/>
                </a:cubicBezTo>
                <a:cubicBezTo>
                  <a:pt x="5759" y="743"/>
                  <a:pt x="5668" y="689"/>
                  <a:pt x="5578" y="634"/>
                </a:cubicBezTo>
                <a:lnTo>
                  <a:pt x="5433" y="544"/>
                </a:lnTo>
                <a:cubicBezTo>
                  <a:pt x="5397" y="526"/>
                  <a:pt x="5360" y="508"/>
                  <a:pt x="5306" y="471"/>
                </a:cubicBezTo>
                <a:cubicBezTo>
                  <a:pt x="5270" y="453"/>
                  <a:pt x="5252" y="417"/>
                  <a:pt x="5216" y="381"/>
                </a:cubicBezTo>
                <a:cubicBezTo>
                  <a:pt x="5179" y="363"/>
                  <a:pt x="5143" y="327"/>
                  <a:pt x="5107" y="290"/>
                </a:cubicBezTo>
                <a:cubicBezTo>
                  <a:pt x="5053" y="200"/>
                  <a:pt x="4962" y="145"/>
                  <a:pt x="4871" y="127"/>
                </a:cubicBezTo>
                <a:cubicBezTo>
                  <a:pt x="4763" y="127"/>
                  <a:pt x="4654" y="127"/>
                  <a:pt x="4564" y="145"/>
                </a:cubicBezTo>
                <a:cubicBezTo>
                  <a:pt x="4509" y="164"/>
                  <a:pt x="4455" y="164"/>
                  <a:pt x="4419" y="182"/>
                </a:cubicBezTo>
                <a:cubicBezTo>
                  <a:pt x="4364" y="182"/>
                  <a:pt x="4310" y="182"/>
                  <a:pt x="4274" y="200"/>
                </a:cubicBezTo>
                <a:cubicBezTo>
                  <a:pt x="4220" y="218"/>
                  <a:pt x="4183" y="236"/>
                  <a:pt x="4129" y="254"/>
                </a:cubicBezTo>
                <a:cubicBezTo>
                  <a:pt x="4093" y="272"/>
                  <a:pt x="4038" y="290"/>
                  <a:pt x="3984" y="308"/>
                </a:cubicBezTo>
                <a:cubicBezTo>
                  <a:pt x="3912" y="327"/>
                  <a:pt x="3857" y="345"/>
                  <a:pt x="3803" y="345"/>
                </a:cubicBezTo>
                <a:cubicBezTo>
                  <a:pt x="3749" y="363"/>
                  <a:pt x="3694" y="363"/>
                  <a:pt x="3640" y="345"/>
                </a:cubicBezTo>
                <a:cubicBezTo>
                  <a:pt x="3531" y="345"/>
                  <a:pt x="3423" y="363"/>
                  <a:pt x="3314" y="363"/>
                </a:cubicBezTo>
                <a:lnTo>
                  <a:pt x="3205" y="345"/>
                </a:lnTo>
                <a:cubicBezTo>
                  <a:pt x="3115" y="345"/>
                  <a:pt x="3024" y="345"/>
                  <a:pt x="2952" y="345"/>
                </a:cubicBezTo>
                <a:cubicBezTo>
                  <a:pt x="2861" y="345"/>
                  <a:pt x="2789" y="363"/>
                  <a:pt x="2716" y="363"/>
                </a:cubicBezTo>
                <a:cubicBezTo>
                  <a:pt x="2644" y="381"/>
                  <a:pt x="2572" y="417"/>
                  <a:pt x="2535" y="471"/>
                </a:cubicBezTo>
                <a:cubicBezTo>
                  <a:pt x="2499" y="490"/>
                  <a:pt x="2481" y="526"/>
                  <a:pt x="2463" y="544"/>
                </a:cubicBezTo>
                <a:cubicBezTo>
                  <a:pt x="2445" y="544"/>
                  <a:pt x="2427" y="562"/>
                  <a:pt x="2409" y="562"/>
                </a:cubicBezTo>
                <a:cubicBezTo>
                  <a:pt x="2390" y="562"/>
                  <a:pt x="2372" y="562"/>
                  <a:pt x="2354" y="562"/>
                </a:cubicBezTo>
                <a:cubicBezTo>
                  <a:pt x="2318" y="562"/>
                  <a:pt x="2300" y="598"/>
                  <a:pt x="2282" y="616"/>
                </a:cubicBezTo>
                <a:cubicBezTo>
                  <a:pt x="2246" y="634"/>
                  <a:pt x="2209" y="653"/>
                  <a:pt x="2173" y="671"/>
                </a:cubicBezTo>
                <a:cubicBezTo>
                  <a:pt x="2101" y="707"/>
                  <a:pt x="2028" y="725"/>
                  <a:pt x="1938" y="743"/>
                </a:cubicBezTo>
                <a:cubicBezTo>
                  <a:pt x="1865" y="761"/>
                  <a:pt x="1793" y="797"/>
                  <a:pt x="1720" y="834"/>
                </a:cubicBezTo>
                <a:cubicBezTo>
                  <a:pt x="1684" y="852"/>
                  <a:pt x="1648" y="852"/>
                  <a:pt x="1612" y="870"/>
                </a:cubicBezTo>
                <a:cubicBezTo>
                  <a:pt x="1576" y="870"/>
                  <a:pt x="1539" y="888"/>
                  <a:pt x="1503" y="888"/>
                </a:cubicBezTo>
                <a:cubicBezTo>
                  <a:pt x="1449" y="906"/>
                  <a:pt x="1413" y="906"/>
                  <a:pt x="1376" y="888"/>
                </a:cubicBezTo>
                <a:cubicBezTo>
                  <a:pt x="1340" y="888"/>
                  <a:pt x="1304" y="906"/>
                  <a:pt x="1268" y="906"/>
                </a:cubicBezTo>
                <a:cubicBezTo>
                  <a:pt x="1195" y="924"/>
                  <a:pt x="1105" y="924"/>
                  <a:pt x="1032" y="906"/>
                </a:cubicBezTo>
                <a:cubicBezTo>
                  <a:pt x="960" y="924"/>
                  <a:pt x="905" y="960"/>
                  <a:pt x="851" y="997"/>
                </a:cubicBezTo>
                <a:cubicBezTo>
                  <a:pt x="833" y="1015"/>
                  <a:pt x="797" y="1033"/>
                  <a:pt x="779" y="1051"/>
                </a:cubicBezTo>
                <a:cubicBezTo>
                  <a:pt x="742" y="1069"/>
                  <a:pt x="706" y="1087"/>
                  <a:pt x="652" y="1105"/>
                </a:cubicBezTo>
                <a:cubicBezTo>
                  <a:pt x="580" y="1142"/>
                  <a:pt x="525" y="1178"/>
                  <a:pt x="471" y="1232"/>
                </a:cubicBezTo>
                <a:cubicBezTo>
                  <a:pt x="417" y="1286"/>
                  <a:pt x="362" y="1341"/>
                  <a:pt x="326" y="1413"/>
                </a:cubicBezTo>
                <a:cubicBezTo>
                  <a:pt x="290" y="1467"/>
                  <a:pt x="235" y="1522"/>
                  <a:pt x="181" y="1576"/>
                </a:cubicBezTo>
                <a:cubicBezTo>
                  <a:pt x="109" y="1612"/>
                  <a:pt x="54" y="1649"/>
                  <a:pt x="0" y="1685"/>
                </a:cubicBezTo>
                <a:lnTo>
                  <a:pt x="0" y="26133"/>
                </a:lnTo>
                <a:lnTo>
                  <a:pt x="63854" y="2613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20"/>
          <p:cNvGrpSpPr/>
          <p:nvPr/>
        </p:nvGrpSpPr>
        <p:grpSpPr>
          <a:xfrm>
            <a:off x="5629611" y="3908856"/>
            <a:ext cx="300437" cy="516352"/>
            <a:chOff x="3036112" y="3155581"/>
            <a:chExt cx="300437" cy="516352"/>
          </a:xfrm>
        </p:grpSpPr>
        <p:sp>
          <p:nvSpPr>
            <p:cNvPr id="415" name="Google Shape;415;p20"/>
            <p:cNvSpPr/>
            <p:nvPr/>
          </p:nvSpPr>
          <p:spPr>
            <a:xfrm>
              <a:off x="3140397" y="3155581"/>
              <a:ext cx="79255" cy="516352"/>
            </a:xfrm>
            <a:custGeom>
              <a:avLst/>
              <a:gdLst/>
              <a:ahLst/>
              <a:cxnLst/>
              <a:rect l="l" t="t" r="r" b="b"/>
              <a:pathLst>
                <a:path w="798" h="5199" extrusionOk="0">
                  <a:moveTo>
                    <a:pt x="146" y="5198"/>
                  </a:moveTo>
                  <a:cubicBezTo>
                    <a:pt x="146" y="5198"/>
                    <a:pt x="182" y="3804"/>
                    <a:pt x="327" y="3351"/>
                  </a:cubicBezTo>
                  <a:cubicBezTo>
                    <a:pt x="472" y="2899"/>
                    <a:pt x="653" y="2482"/>
                    <a:pt x="508" y="2120"/>
                  </a:cubicBezTo>
                  <a:cubicBezTo>
                    <a:pt x="164" y="1468"/>
                    <a:pt x="1" y="743"/>
                    <a:pt x="73" y="1"/>
                  </a:cubicBezTo>
                  <a:cubicBezTo>
                    <a:pt x="73" y="1"/>
                    <a:pt x="146" y="1160"/>
                    <a:pt x="454" y="1703"/>
                  </a:cubicBezTo>
                  <a:cubicBezTo>
                    <a:pt x="743" y="2247"/>
                    <a:pt x="798" y="2699"/>
                    <a:pt x="653" y="3043"/>
                  </a:cubicBezTo>
                  <a:cubicBezTo>
                    <a:pt x="526" y="3406"/>
                    <a:pt x="472" y="3786"/>
                    <a:pt x="508" y="4166"/>
                  </a:cubicBezTo>
                  <a:cubicBezTo>
                    <a:pt x="490" y="4637"/>
                    <a:pt x="508" y="5198"/>
                    <a:pt x="508" y="519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3183601" y="3443407"/>
              <a:ext cx="134972" cy="72005"/>
            </a:xfrm>
            <a:custGeom>
              <a:avLst/>
              <a:gdLst/>
              <a:ahLst/>
              <a:cxnLst/>
              <a:rect l="l" t="t" r="r" b="b"/>
              <a:pathLst>
                <a:path w="1359" h="725" extrusionOk="0">
                  <a:moveTo>
                    <a:pt x="1" y="707"/>
                  </a:moveTo>
                  <a:cubicBezTo>
                    <a:pt x="544" y="725"/>
                    <a:pt x="1051" y="453"/>
                    <a:pt x="1359" y="1"/>
                  </a:cubicBezTo>
                  <a:cubicBezTo>
                    <a:pt x="1359" y="1"/>
                    <a:pt x="743" y="652"/>
                    <a:pt x="37" y="59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3036112" y="3340910"/>
              <a:ext cx="142223" cy="174501"/>
            </a:xfrm>
            <a:custGeom>
              <a:avLst/>
              <a:gdLst/>
              <a:ahLst/>
              <a:cxnLst/>
              <a:rect l="l" t="t" r="r" b="b"/>
              <a:pathLst>
                <a:path w="1432" h="1757" extrusionOk="0">
                  <a:moveTo>
                    <a:pt x="1" y="0"/>
                  </a:moveTo>
                  <a:cubicBezTo>
                    <a:pt x="1" y="0"/>
                    <a:pt x="236" y="1648"/>
                    <a:pt x="1431" y="1612"/>
                  </a:cubicBezTo>
                  <a:lnTo>
                    <a:pt x="1304" y="1757"/>
                  </a:lnTo>
                  <a:cubicBezTo>
                    <a:pt x="1304" y="1757"/>
                    <a:pt x="109" y="166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3185388" y="3452445"/>
              <a:ext cx="84619" cy="54029"/>
            </a:xfrm>
            <a:custGeom>
              <a:avLst/>
              <a:gdLst/>
              <a:ahLst/>
              <a:cxnLst/>
              <a:rect l="l" t="t" r="r" b="b"/>
              <a:pathLst>
                <a:path w="852" h="544" extrusionOk="0">
                  <a:moveTo>
                    <a:pt x="1" y="507"/>
                  </a:moveTo>
                  <a:cubicBezTo>
                    <a:pt x="327" y="435"/>
                    <a:pt x="635" y="254"/>
                    <a:pt x="852" y="0"/>
                  </a:cubicBezTo>
                  <a:cubicBezTo>
                    <a:pt x="689" y="254"/>
                    <a:pt x="435" y="435"/>
                    <a:pt x="146" y="5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3188964" y="3337334"/>
              <a:ext cx="147586" cy="131397"/>
            </a:xfrm>
            <a:custGeom>
              <a:avLst/>
              <a:gdLst/>
              <a:ahLst/>
              <a:cxnLst/>
              <a:rect l="l" t="t" r="r" b="b"/>
              <a:pathLst>
                <a:path w="1486" h="1323" extrusionOk="0">
                  <a:moveTo>
                    <a:pt x="1" y="1322"/>
                  </a:moveTo>
                  <a:lnTo>
                    <a:pt x="128" y="1286"/>
                  </a:lnTo>
                  <a:cubicBezTo>
                    <a:pt x="273" y="1050"/>
                    <a:pt x="490" y="851"/>
                    <a:pt x="743" y="761"/>
                  </a:cubicBezTo>
                  <a:cubicBezTo>
                    <a:pt x="1214" y="525"/>
                    <a:pt x="1413" y="308"/>
                    <a:pt x="1486" y="0"/>
                  </a:cubicBezTo>
                  <a:cubicBezTo>
                    <a:pt x="1359" y="254"/>
                    <a:pt x="1142" y="453"/>
                    <a:pt x="888" y="580"/>
                  </a:cubicBezTo>
                  <a:cubicBezTo>
                    <a:pt x="454" y="797"/>
                    <a:pt x="254" y="887"/>
                    <a:pt x="37" y="115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3237531" y="3328296"/>
              <a:ext cx="64854" cy="91869"/>
            </a:xfrm>
            <a:custGeom>
              <a:avLst/>
              <a:gdLst/>
              <a:ahLst/>
              <a:cxnLst/>
              <a:rect l="l" t="t" r="r" b="b"/>
              <a:pathLst>
                <a:path w="653" h="925" extrusionOk="0">
                  <a:moveTo>
                    <a:pt x="653" y="1"/>
                  </a:moveTo>
                  <a:cubicBezTo>
                    <a:pt x="526" y="345"/>
                    <a:pt x="291" y="671"/>
                    <a:pt x="1" y="924"/>
                  </a:cubicBezTo>
                  <a:lnTo>
                    <a:pt x="254" y="761"/>
                  </a:lnTo>
                  <a:cubicBezTo>
                    <a:pt x="254" y="761"/>
                    <a:pt x="508" y="616"/>
                    <a:pt x="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3201577" y="3243776"/>
              <a:ext cx="93656" cy="156524"/>
            </a:xfrm>
            <a:custGeom>
              <a:avLst/>
              <a:gdLst/>
              <a:ahLst/>
              <a:cxnLst/>
              <a:rect l="l" t="t" r="r" b="b"/>
              <a:pathLst>
                <a:path w="943" h="1576" extrusionOk="0">
                  <a:moveTo>
                    <a:pt x="37" y="1576"/>
                  </a:moveTo>
                  <a:lnTo>
                    <a:pt x="73" y="1467"/>
                  </a:lnTo>
                  <a:cubicBezTo>
                    <a:pt x="127" y="1250"/>
                    <a:pt x="254" y="1051"/>
                    <a:pt x="435" y="906"/>
                  </a:cubicBezTo>
                  <a:cubicBezTo>
                    <a:pt x="743" y="634"/>
                    <a:pt x="942" y="453"/>
                    <a:pt x="942" y="0"/>
                  </a:cubicBezTo>
                  <a:cubicBezTo>
                    <a:pt x="888" y="326"/>
                    <a:pt x="707" y="598"/>
                    <a:pt x="453" y="779"/>
                  </a:cubicBezTo>
                  <a:cubicBezTo>
                    <a:pt x="1" y="1159"/>
                    <a:pt x="1" y="1377"/>
                    <a:pt x="1" y="137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3219554" y="3216761"/>
              <a:ext cx="32477" cy="133185"/>
            </a:xfrm>
            <a:custGeom>
              <a:avLst/>
              <a:gdLst/>
              <a:ahLst/>
              <a:cxnLst/>
              <a:rect l="l" t="t" r="r" b="b"/>
              <a:pathLst>
                <a:path w="327" h="1341" extrusionOk="0">
                  <a:moveTo>
                    <a:pt x="254" y="1"/>
                  </a:moveTo>
                  <a:cubicBezTo>
                    <a:pt x="254" y="1"/>
                    <a:pt x="327" y="816"/>
                    <a:pt x="1" y="1341"/>
                  </a:cubicBezTo>
                  <a:lnTo>
                    <a:pt x="91" y="1268"/>
                  </a:lnTo>
                  <a:lnTo>
                    <a:pt x="146" y="1178"/>
                  </a:lnTo>
                  <a:lnTo>
                    <a:pt x="164" y="1160"/>
                  </a:lnTo>
                  <a:cubicBezTo>
                    <a:pt x="291" y="779"/>
                    <a:pt x="327" y="38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3162048" y="3195209"/>
              <a:ext cx="36052" cy="93656"/>
            </a:xfrm>
            <a:custGeom>
              <a:avLst/>
              <a:gdLst/>
              <a:ahLst/>
              <a:cxnLst/>
              <a:rect l="l" t="t" r="r" b="b"/>
              <a:pathLst>
                <a:path w="363" h="943" extrusionOk="0">
                  <a:moveTo>
                    <a:pt x="36" y="942"/>
                  </a:moveTo>
                  <a:cubicBezTo>
                    <a:pt x="36" y="942"/>
                    <a:pt x="362" y="670"/>
                    <a:pt x="290" y="0"/>
                  </a:cubicBezTo>
                  <a:cubicBezTo>
                    <a:pt x="290" y="0"/>
                    <a:pt x="272" y="634"/>
                    <a:pt x="0" y="7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3109906" y="3180808"/>
              <a:ext cx="50453" cy="84619"/>
            </a:xfrm>
            <a:custGeom>
              <a:avLst/>
              <a:gdLst/>
              <a:ahLst/>
              <a:cxnLst/>
              <a:rect l="l" t="t" r="r" b="b"/>
              <a:pathLst>
                <a:path w="508" h="852" extrusionOk="0">
                  <a:moveTo>
                    <a:pt x="0" y="1"/>
                  </a:moveTo>
                  <a:cubicBezTo>
                    <a:pt x="0" y="1"/>
                    <a:pt x="290" y="652"/>
                    <a:pt x="489" y="797"/>
                  </a:cubicBezTo>
                  <a:lnTo>
                    <a:pt x="507" y="852"/>
                  </a:lnTo>
                  <a:cubicBezTo>
                    <a:pt x="507" y="852"/>
                    <a:pt x="254" y="83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0"/>
            <p:cNvSpPr/>
            <p:nvPr/>
          </p:nvSpPr>
          <p:spPr>
            <a:xfrm>
              <a:off x="3153010" y="3274366"/>
              <a:ext cx="46878" cy="176289"/>
            </a:xfrm>
            <a:custGeom>
              <a:avLst/>
              <a:gdLst/>
              <a:ahLst/>
              <a:cxnLst/>
              <a:rect l="l" t="t" r="r" b="b"/>
              <a:pathLst>
                <a:path w="472" h="1775" extrusionOk="0">
                  <a:moveTo>
                    <a:pt x="472" y="1576"/>
                  </a:moveTo>
                  <a:cubicBezTo>
                    <a:pt x="236" y="1069"/>
                    <a:pt x="218" y="507"/>
                    <a:pt x="435" y="0"/>
                  </a:cubicBezTo>
                  <a:cubicBezTo>
                    <a:pt x="435" y="0"/>
                    <a:pt x="1" y="580"/>
                    <a:pt x="381" y="177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a:off x="3068490" y="3263541"/>
              <a:ext cx="32477" cy="214129"/>
            </a:xfrm>
            <a:custGeom>
              <a:avLst/>
              <a:gdLst/>
              <a:ahLst/>
              <a:cxnLst/>
              <a:rect l="l" t="t" r="r" b="b"/>
              <a:pathLst>
                <a:path w="327" h="2156" extrusionOk="0">
                  <a:moveTo>
                    <a:pt x="200" y="2047"/>
                  </a:moveTo>
                  <a:cubicBezTo>
                    <a:pt x="91" y="1721"/>
                    <a:pt x="91" y="1395"/>
                    <a:pt x="182" y="1087"/>
                  </a:cubicBezTo>
                  <a:cubicBezTo>
                    <a:pt x="327" y="508"/>
                    <a:pt x="254" y="200"/>
                    <a:pt x="127" y="1"/>
                  </a:cubicBezTo>
                  <a:cubicBezTo>
                    <a:pt x="218" y="254"/>
                    <a:pt x="236" y="526"/>
                    <a:pt x="200" y="797"/>
                  </a:cubicBezTo>
                  <a:cubicBezTo>
                    <a:pt x="91" y="1141"/>
                    <a:pt x="1" y="1594"/>
                    <a:pt x="73" y="1884"/>
                  </a:cubicBezTo>
                  <a:cubicBezTo>
                    <a:pt x="164" y="2156"/>
                    <a:pt x="200" y="2047"/>
                    <a:pt x="200" y="20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0"/>
            <p:cNvSpPr/>
            <p:nvPr/>
          </p:nvSpPr>
          <p:spPr>
            <a:xfrm>
              <a:off x="3084679" y="3294131"/>
              <a:ext cx="27114" cy="75680"/>
            </a:xfrm>
            <a:custGeom>
              <a:avLst/>
              <a:gdLst/>
              <a:ahLst/>
              <a:cxnLst/>
              <a:rect l="l" t="t" r="r" b="b"/>
              <a:pathLst>
                <a:path w="273" h="762" extrusionOk="0">
                  <a:moveTo>
                    <a:pt x="254" y="0"/>
                  </a:moveTo>
                  <a:cubicBezTo>
                    <a:pt x="254" y="0"/>
                    <a:pt x="254" y="507"/>
                    <a:pt x="19" y="689"/>
                  </a:cubicBezTo>
                  <a:lnTo>
                    <a:pt x="1" y="761"/>
                  </a:lnTo>
                  <a:cubicBezTo>
                    <a:pt x="1" y="761"/>
                    <a:pt x="272" y="652"/>
                    <a:pt x="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0"/>
            <p:cNvSpPr/>
            <p:nvPr/>
          </p:nvSpPr>
          <p:spPr>
            <a:xfrm>
              <a:off x="3117057" y="3376863"/>
              <a:ext cx="39628" cy="131397"/>
            </a:xfrm>
            <a:custGeom>
              <a:avLst/>
              <a:gdLst/>
              <a:ahLst/>
              <a:cxnLst/>
              <a:rect l="l" t="t" r="r" b="b"/>
              <a:pathLst>
                <a:path w="399" h="1323" extrusionOk="0">
                  <a:moveTo>
                    <a:pt x="399" y="1322"/>
                  </a:moveTo>
                  <a:cubicBezTo>
                    <a:pt x="163" y="924"/>
                    <a:pt x="55" y="453"/>
                    <a:pt x="109" y="0"/>
                  </a:cubicBezTo>
                  <a:cubicBezTo>
                    <a:pt x="1" y="435"/>
                    <a:pt x="55" y="888"/>
                    <a:pt x="272" y="126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0"/>
          <p:cNvSpPr/>
          <p:nvPr/>
        </p:nvSpPr>
        <p:spPr>
          <a:xfrm flipH="1">
            <a:off x="7704602" y="350725"/>
            <a:ext cx="899419" cy="810828"/>
          </a:xfrm>
          <a:custGeom>
            <a:avLst/>
            <a:gdLst/>
            <a:ahLst/>
            <a:cxnLst/>
            <a:rect l="l" t="t" r="r" b="b"/>
            <a:pathLst>
              <a:path w="9056" h="8164" extrusionOk="0">
                <a:moveTo>
                  <a:pt x="4516" y="0"/>
                </a:moveTo>
                <a:cubicBezTo>
                  <a:pt x="4167" y="0"/>
                  <a:pt x="3812" y="45"/>
                  <a:pt x="3460" y="139"/>
                </a:cubicBezTo>
                <a:cubicBezTo>
                  <a:pt x="1287" y="737"/>
                  <a:pt x="1" y="2965"/>
                  <a:pt x="580" y="5138"/>
                </a:cubicBezTo>
                <a:cubicBezTo>
                  <a:pt x="1079" y="6966"/>
                  <a:pt x="2712" y="8163"/>
                  <a:pt x="4501" y="8163"/>
                </a:cubicBezTo>
                <a:cubicBezTo>
                  <a:pt x="4856" y="8163"/>
                  <a:pt x="5218" y="8116"/>
                  <a:pt x="5579" y="8017"/>
                </a:cubicBezTo>
                <a:cubicBezTo>
                  <a:pt x="7770" y="7438"/>
                  <a:pt x="9056" y="5192"/>
                  <a:pt x="8458" y="3019"/>
                </a:cubicBezTo>
                <a:cubicBezTo>
                  <a:pt x="7972" y="1198"/>
                  <a:pt x="6318" y="0"/>
                  <a:pt x="45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20"/>
          <p:cNvGrpSpPr/>
          <p:nvPr/>
        </p:nvGrpSpPr>
        <p:grpSpPr>
          <a:xfrm>
            <a:off x="-255528" y="120142"/>
            <a:ext cx="9574521" cy="2451607"/>
            <a:chOff x="-235821" y="120142"/>
            <a:chExt cx="9574521" cy="2451607"/>
          </a:xfrm>
        </p:grpSpPr>
        <p:sp>
          <p:nvSpPr>
            <p:cNvPr id="431" name="Google Shape;431;p20"/>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4369272" y="3841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rot="10800000" flipH="1">
              <a:off x="5215480" y="120142"/>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rot="10800000" flipH="1">
              <a:off x="-36432" y="252598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rot="10800000" flipH="1">
              <a:off x="-235821" y="7017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20"/>
          <p:cNvSpPr/>
          <p:nvPr/>
        </p:nvSpPr>
        <p:spPr>
          <a:xfrm flipH="1">
            <a:off x="6223572" y="4104477"/>
            <a:ext cx="3095429" cy="1771725"/>
          </a:xfrm>
          <a:custGeom>
            <a:avLst/>
            <a:gdLst/>
            <a:ahLst/>
            <a:cxnLst/>
            <a:rect l="l" t="t" r="r" b="b"/>
            <a:pathLst>
              <a:path w="31167" h="17839" extrusionOk="0">
                <a:moveTo>
                  <a:pt x="1014" y="17838"/>
                </a:moveTo>
                <a:cubicBezTo>
                  <a:pt x="706" y="17603"/>
                  <a:pt x="417" y="17367"/>
                  <a:pt x="127" y="17132"/>
                </a:cubicBezTo>
                <a:lnTo>
                  <a:pt x="109" y="17132"/>
                </a:lnTo>
                <a:cubicBezTo>
                  <a:pt x="54" y="17150"/>
                  <a:pt x="0" y="17078"/>
                  <a:pt x="54" y="17041"/>
                </a:cubicBezTo>
                <a:lnTo>
                  <a:pt x="73" y="17023"/>
                </a:lnTo>
                <a:cubicBezTo>
                  <a:pt x="127" y="16987"/>
                  <a:pt x="199" y="16951"/>
                  <a:pt x="254" y="16915"/>
                </a:cubicBezTo>
                <a:cubicBezTo>
                  <a:pt x="308" y="16860"/>
                  <a:pt x="380" y="16824"/>
                  <a:pt x="435" y="16770"/>
                </a:cubicBezTo>
                <a:cubicBezTo>
                  <a:pt x="543" y="16679"/>
                  <a:pt x="652" y="16552"/>
                  <a:pt x="724" y="16426"/>
                </a:cubicBezTo>
                <a:cubicBezTo>
                  <a:pt x="779" y="16299"/>
                  <a:pt x="815" y="16136"/>
                  <a:pt x="815" y="15991"/>
                </a:cubicBezTo>
                <a:cubicBezTo>
                  <a:pt x="815" y="15900"/>
                  <a:pt x="833" y="15810"/>
                  <a:pt x="833" y="15737"/>
                </a:cubicBezTo>
                <a:cubicBezTo>
                  <a:pt x="833" y="15647"/>
                  <a:pt x="906" y="15593"/>
                  <a:pt x="996" y="15593"/>
                </a:cubicBezTo>
                <a:cubicBezTo>
                  <a:pt x="1069" y="15611"/>
                  <a:pt x="1159" y="15629"/>
                  <a:pt x="1232" y="15647"/>
                </a:cubicBezTo>
                <a:lnTo>
                  <a:pt x="1376" y="15665"/>
                </a:lnTo>
                <a:lnTo>
                  <a:pt x="1413" y="15665"/>
                </a:lnTo>
                <a:lnTo>
                  <a:pt x="1413" y="15393"/>
                </a:lnTo>
                <a:cubicBezTo>
                  <a:pt x="1413" y="15321"/>
                  <a:pt x="1431" y="15248"/>
                  <a:pt x="1521" y="15230"/>
                </a:cubicBezTo>
                <a:cubicBezTo>
                  <a:pt x="1558" y="15230"/>
                  <a:pt x="1594" y="15230"/>
                  <a:pt x="1630" y="15248"/>
                </a:cubicBezTo>
                <a:cubicBezTo>
                  <a:pt x="1648" y="15248"/>
                  <a:pt x="1666" y="15230"/>
                  <a:pt x="1684" y="15230"/>
                </a:cubicBezTo>
                <a:cubicBezTo>
                  <a:pt x="1721" y="15194"/>
                  <a:pt x="1721" y="15140"/>
                  <a:pt x="1702" y="15086"/>
                </a:cubicBezTo>
                <a:cubicBezTo>
                  <a:pt x="1666" y="15013"/>
                  <a:pt x="1648" y="14941"/>
                  <a:pt x="1612" y="14886"/>
                </a:cubicBezTo>
                <a:cubicBezTo>
                  <a:pt x="1594" y="14814"/>
                  <a:pt x="1594" y="14741"/>
                  <a:pt x="1612" y="14669"/>
                </a:cubicBezTo>
                <a:cubicBezTo>
                  <a:pt x="1630" y="14578"/>
                  <a:pt x="1702" y="14524"/>
                  <a:pt x="1793" y="14542"/>
                </a:cubicBezTo>
                <a:cubicBezTo>
                  <a:pt x="1847" y="14560"/>
                  <a:pt x="1902" y="14615"/>
                  <a:pt x="1938" y="14633"/>
                </a:cubicBezTo>
                <a:cubicBezTo>
                  <a:pt x="2010" y="14651"/>
                  <a:pt x="2065" y="14633"/>
                  <a:pt x="2119" y="14597"/>
                </a:cubicBezTo>
                <a:lnTo>
                  <a:pt x="2119" y="14597"/>
                </a:lnTo>
                <a:cubicBezTo>
                  <a:pt x="2101" y="14470"/>
                  <a:pt x="2173" y="14343"/>
                  <a:pt x="2318" y="14325"/>
                </a:cubicBezTo>
                <a:cubicBezTo>
                  <a:pt x="2409" y="14325"/>
                  <a:pt x="2517" y="14361"/>
                  <a:pt x="2590" y="14452"/>
                </a:cubicBezTo>
                <a:cubicBezTo>
                  <a:pt x="2590" y="14434"/>
                  <a:pt x="2590" y="14415"/>
                  <a:pt x="2590" y="14397"/>
                </a:cubicBezTo>
                <a:cubicBezTo>
                  <a:pt x="2572" y="14343"/>
                  <a:pt x="2572" y="14289"/>
                  <a:pt x="2590" y="14234"/>
                </a:cubicBezTo>
                <a:cubicBezTo>
                  <a:pt x="2608" y="14162"/>
                  <a:pt x="2662" y="14126"/>
                  <a:pt x="2717" y="14108"/>
                </a:cubicBezTo>
                <a:cubicBezTo>
                  <a:pt x="2717" y="14017"/>
                  <a:pt x="2717" y="13945"/>
                  <a:pt x="2735" y="13854"/>
                </a:cubicBezTo>
                <a:lnTo>
                  <a:pt x="2753" y="13818"/>
                </a:lnTo>
                <a:cubicBezTo>
                  <a:pt x="2753" y="13782"/>
                  <a:pt x="2825" y="13764"/>
                  <a:pt x="2861" y="13800"/>
                </a:cubicBezTo>
                <a:cubicBezTo>
                  <a:pt x="2916" y="13890"/>
                  <a:pt x="3043" y="13908"/>
                  <a:pt x="3133" y="13836"/>
                </a:cubicBezTo>
                <a:cubicBezTo>
                  <a:pt x="3169" y="13818"/>
                  <a:pt x="3242" y="13836"/>
                  <a:pt x="3242" y="13890"/>
                </a:cubicBezTo>
                <a:cubicBezTo>
                  <a:pt x="3242" y="13908"/>
                  <a:pt x="3242" y="13926"/>
                  <a:pt x="3242" y="13945"/>
                </a:cubicBezTo>
                <a:lnTo>
                  <a:pt x="3224" y="14144"/>
                </a:lnTo>
                <a:lnTo>
                  <a:pt x="3278" y="14144"/>
                </a:lnTo>
                <a:lnTo>
                  <a:pt x="3368" y="14126"/>
                </a:lnTo>
                <a:cubicBezTo>
                  <a:pt x="3368" y="14089"/>
                  <a:pt x="3368" y="14035"/>
                  <a:pt x="3405" y="13999"/>
                </a:cubicBezTo>
                <a:cubicBezTo>
                  <a:pt x="3423" y="13945"/>
                  <a:pt x="3477" y="13926"/>
                  <a:pt x="3531" y="13908"/>
                </a:cubicBezTo>
                <a:cubicBezTo>
                  <a:pt x="3586" y="13926"/>
                  <a:pt x="3622" y="13945"/>
                  <a:pt x="3658" y="13981"/>
                </a:cubicBezTo>
                <a:cubicBezTo>
                  <a:pt x="3676" y="13999"/>
                  <a:pt x="3694" y="14017"/>
                  <a:pt x="3713" y="14035"/>
                </a:cubicBezTo>
                <a:cubicBezTo>
                  <a:pt x="3694" y="13981"/>
                  <a:pt x="3676" y="13926"/>
                  <a:pt x="3658" y="13872"/>
                </a:cubicBezTo>
                <a:cubicBezTo>
                  <a:pt x="3604" y="13818"/>
                  <a:pt x="3568" y="13745"/>
                  <a:pt x="3568" y="13673"/>
                </a:cubicBezTo>
                <a:cubicBezTo>
                  <a:pt x="3568" y="13564"/>
                  <a:pt x="3676" y="13528"/>
                  <a:pt x="3767" y="13510"/>
                </a:cubicBezTo>
                <a:cubicBezTo>
                  <a:pt x="3821" y="13510"/>
                  <a:pt x="3876" y="13492"/>
                  <a:pt x="3912" y="13438"/>
                </a:cubicBezTo>
                <a:cubicBezTo>
                  <a:pt x="3930" y="13383"/>
                  <a:pt x="3948" y="13329"/>
                  <a:pt x="3930" y="13256"/>
                </a:cubicBezTo>
                <a:cubicBezTo>
                  <a:pt x="3930" y="13166"/>
                  <a:pt x="3894" y="13093"/>
                  <a:pt x="3894" y="13003"/>
                </a:cubicBezTo>
                <a:cubicBezTo>
                  <a:pt x="3876" y="12912"/>
                  <a:pt x="3894" y="12822"/>
                  <a:pt x="3948" y="12749"/>
                </a:cubicBezTo>
                <a:cubicBezTo>
                  <a:pt x="4002" y="12695"/>
                  <a:pt x="4093" y="12713"/>
                  <a:pt x="4147" y="12641"/>
                </a:cubicBezTo>
                <a:cubicBezTo>
                  <a:pt x="4183" y="12568"/>
                  <a:pt x="4147" y="12496"/>
                  <a:pt x="4147" y="12405"/>
                </a:cubicBezTo>
                <a:cubicBezTo>
                  <a:pt x="4111" y="12333"/>
                  <a:pt x="4129" y="12242"/>
                  <a:pt x="4183" y="12188"/>
                </a:cubicBezTo>
                <a:cubicBezTo>
                  <a:pt x="4202" y="12152"/>
                  <a:pt x="4238" y="12134"/>
                  <a:pt x="4274" y="12134"/>
                </a:cubicBezTo>
                <a:cubicBezTo>
                  <a:pt x="4274" y="12079"/>
                  <a:pt x="4310" y="12025"/>
                  <a:pt x="4346" y="11989"/>
                </a:cubicBezTo>
                <a:cubicBezTo>
                  <a:pt x="4419" y="11934"/>
                  <a:pt x="4527" y="11916"/>
                  <a:pt x="4618" y="11953"/>
                </a:cubicBezTo>
                <a:cubicBezTo>
                  <a:pt x="4709" y="11971"/>
                  <a:pt x="4799" y="12025"/>
                  <a:pt x="4835" y="12116"/>
                </a:cubicBezTo>
                <a:lnTo>
                  <a:pt x="4835" y="12116"/>
                </a:lnTo>
                <a:cubicBezTo>
                  <a:pt x="4853" y="12116"/>
                  <a:pt x="4853" y="12134"/>
                  <a:pt x="4853" y="12152"/>
                </a:cubicBezTo>
                <a:cubicBezTo>
                  <a:pt x="4872" y="12333"/>
                  <a:pt x="4853" y="12514"/>
                  <a:pt x="4817" y="12695"/>
                </a:cubicBezTo>
                <a:cubicBezTo>
                  <a:pt x="4853" y="12677"/>
                  <a:pt x="4908" y="12677"/>
                  <a:pt x="4962" y="12677"/>
                </a:cubicBezTo>
                <a:cubicBezTo>
                  <a:pt x="4998" y="12677"/>
                  <a:pt x="5016" y="12695"/>
                  <a:pt x="5016" y="12731"/>
                </a:cubicBezTo>
                <a:cubicBezTo>
                  <a:pt x="5016" y="12767"/>
                  <a:pt x="4998" y="12822"/>
                  <a:pt x="4962" y="12840"/>
                </a:cubicBezTo>
                <a:lnTo>
                  <a:pt x="5071" y="12985"/>
                </a:lnTo>
                <a:cubicBezTo>
                  <a:pt x="5107" y="13003"/>
                  <a:pt x="5089" y="13057"/>
                  <a:pt x="5053" y="13057"/>
                </a:cubicBezTo>
                <a:cubicBezTo>
                  <a:pt x="4944" y="13075"/>
                  <a:pt x="4926" y="13220"/>
                  <a:pt x="5016" y="13275"/>
                </a:cubicBezTo>
                <a:cubicBezTo>
                  <a:pt x="5089" y="13293"/>
                  <a:pt x="5161" y="13220"/>
                  <a:pt x="5125" y="13148"/>
                </a:cubicBezTo>
                <a:cubicBezTo>
                  <a:pt x="5125" y="13148"/>
                  <a:pt x="5125" y="13130"/>
                  <a:pt x="5125" y="13130"/>
                </a:cubicBezTo>
                <a:cubicBezTo>
                  <a:pt x="5089" y="13093"/>
                  <a:pt x="5143" y="13021"/>
                  <a:pt x="5198" y="13057"/>
                </a:cubicBezTo>
                <a:lnTo>
                  <a:pt x="5234" y="13075"/>
                </a:lnTo>
                <a:cubicBezTo>
                  <a:pt x="5234" y="13039"/>
                  <a:pt x="5234" y="13003"/>
                  <a:pt x="5234" y="12949"/>
                </a:cubicBezTo>
                <a:cubicBezTo>
                  <a:pt x="5198" y="12930"/>
                  <a:pt x="5216" y="12876"/>
                  <a:pt x="5252" y="12858"/>
                </a:cubicBezTo>
                <a:cubicBezTo>
                  <a:pt x="5270" y="12840"/>
                  <a:pt x="5306" y="12858"/>
                  <a:pt x="5324" y="12876"/>
                </a:cubicBezTo>
                <a:cubicBezTo>
                  <a:pt x="5342" y="12876"/>
                  <a:pt x="5361" y="12858"/>
                  <a:pt x="5361" y="12840"/>
                </a:cubicBezTo>
                <a:lnTo>
                  <a:pt x="5451" y="12786"/>
                </a:lnTo>
                <a:cubicBezTo>
                  <a:pt x="5487" y="12749"/>
                  <a:pt x="5524" y="12713"/>
                  <a:pt x="5560" y="12677"/>
                </a:cubicBezTo>
                <a:cubicBezTo>
                  <a:pt x="5469" y="12586"/>
                  <a:pt x="5433" y="12442"/>
                  <a:pt x="5505" y="12333"/>
                </a:cubicBezTo>
                <a:cubicBezTo>
                  <a:pt x="5542" y="12260"/>
                  <a:pt x="5614" y="12242"/>
                  <a:pt x="5668" y="12242"/>
                </a:cubicBezTo>
                <a:cubicBezTo>
                  <a:pt x="5705" y="12260"/>
                  <a:pt x="5741" y="12260"/>
                  <a:pt x="5759" y="12279"/>
                </a:cubicBezTo>
                <a:cubicBezTo>
                  <a:pt x="5741" y="12242"/>
                  <a:pt x="5741" y="12206"/>
                  <a:pt x="5759" y="12170"/>
                </a:cubicBezTo>
                <a:cubicBezTo>
                  <a:pt x="5795" y="12079"/>
                  <a:pt x="5886" y="12043"/>
                  <a:pt x="5940" y="11971"/>
                </a:cubicBezTo>
                <a:cubicBezTo>
                  <a:pt x="5958" y="11934"/>
                  <a:pt x="5994" y="11934"/>
                  <a:pt x="6012" y="11971"/>
                </a:cubicBezTo>
                <a:cubicBezTo>
                  <a:pt x="6031" y="11989"/>
                  <a:pt x="6067" y="11989"/>
                  <a:pt x="6085" y="11971"/>
                </a:cubicBezTo>
                <a:cubicBezTo>
                  <a:pt x="6067" y="11898"/>
                  <a:pt x="6085" y="11808"/>
                  <a:pt x="6121" y="11717"/>
                </a:cubicBezTo>
                <a:cubicBezTo>
                  <a:pt x="6139" y="11699"/>
                  <a:pt x="6157" y="11699"/>
                  <a:pt x="6175" y="11699"/>
                </a:cubicBezTo>
                <a:cubicBezTo>
                  <a:pt x="6266" y="11735"/>
                  <a:pt x="6375" y="11735"/>
                  <a:pt x="6447" y="11699"/>
                </a:cubicBezTo>
                <a:cubicBezTo>
                  <a:pt x="6411" y="11608"/>
                  <a:pt x="6447" y="11518"/>
                  <a:pt x="6520" y="11464"/>
                </a:cubicBezTo>
                <a:cubicBezTo>
                  <a:pt x="6592" y="11427"/>
                  <a:pt x="6683" y="11427"/>
                  <a:pt x="6737" y="11482"/>
                </a:cubicBezTo>
                <a:cubicBezTo>
                  <a:pt x="6773" y="11445"/>
                  <a:pt x="6827" y="11445"/>
                  <a:pt x="6882" y="11464"/>
                </a:cubicBezTo>
                <a:cubicBezTo>
                  <a:pt x="6936" y="11482"/>
                  <a:pt x="6972" y="11518"/>
                  <a:pt x="7008" y="11536"/>
                </a:cubicBezTo>
                <a:cubicBezTo>
                  <a:pt x="7027" y="11554"/>
                  <a:pt x="7045" y="11554"/>
                  <a:pt x="7063" y="11572"/>
                </a:cubicBezTo>
                <a:cubicBezTo>
                  <a:pt x="7063" y="11518"/>
                  <a:pt x="7045" y="11482"/>
                  <a:pt x="7008" y="11427"/>
                </a:cubicBezTo>
                <a:cubicBezTo>
                  <a:pt x="6918" y="11264"/>
                  <a:pt x="6737" y="11138"/>
                  <a:pt x="6755" y="10920"/>
                </a:cubicBezTo>
                <a:cubicBezTo>
                  <a:pt x="6773" y="10884"/>
                  <a:pt x="6809" y="10866"/>
                  <a:pt x="6827" y="10866"/>
                </a:cubicBezTo>
                <a:cubicBezTo>
                  <a:pt x="6900" y="10884"/>
                  <a:pt x="7027" y="10920"/>
                  <a:pt x="7081" y="10830"/>
                </a:cubicBezTo>
                <a:cubicBezTo>
                  <a:pt x="7099" y="10794"/>
                  <a:pt x="7081" y="10757"/>
                  <a:pt x="7081" y="10703"/>
                </a:cubicBezTo>
                <a:cubicBezTo>
                  <a:pt x="7081" y="10667"/>
                  <a:pt x="7099" y="10631"/>
                  <a:pt x="7135" y="10594"/>
                </a:cubicBezTo>
                <a:cubicBezTo>
                  <a:pt x="7153" y="10576"/>
                  <a:pt x="7171" y="10522"/>
                  <a:pt x="7153" y="10504"/>
                </a:cubicBezTo>
                <a:cubicBezTo>
                  <a:pt x="7135" y="10449"/>
                  <a:pt x="7117" y="10413"/>
                  <a:pt x="7081" y="10395"/>
                </a:cubicBezTo>
                <a:cubicBezTo>
                  <a:pt x="7008" y="10323"/>
                  <a:pt x="6972" y="10214"/>
                  <a:pt x="7008" y="10124"/>
                </a:cubicBezTo>
                <a:cubicBezTo>
                  <a:pt x="7027" y="10105"/>
                  <a:pt x="7027" y="10105"/>
                  <a:pt x="7045" y="10105"/>
                </a:cubicBezTo>
                <a:cubicBezTo>
                  <a:pt x="7117" y="10105"/>
                  <a:pt x="7171" y="10105"/>
                  <a:pt x="7226" y="10069"/>
                </a:cubicBezTo>
                <a:cubicBezTo>
                  <a:pt x="7244" y="10051"/>
                  <a:pt x="7262" y="10033"/>
                  <a:pt x="7262" y="9997"/>
                </a:cubicBezTo>
                <a:cubicBezTo>
                  <a:pt x="7262" y="9961"/>
                  <a:pt x="7171" y="9942"/>
                  <a:pt x="7153" y="9942"/>
                </a:cubicBezTo>
                <a:cubicBezTo>
                  <a:pt x="7099" y="9924"/>
                  <a:pt x="7063" y="9870"/>
                  <a:pt x="7045" y="9816"/>
                </a:cubicBezTo>
                <a:cubicBezTo>
                  <a:pt x="7045" y="9779"/>
                  <a:pt x="7045" y="9761"/>
                  <a:pt x="7081" y="9725"/>
                </a:cubicBezTo>
                <a:cubicBezTo>
                  <a:pt x="7081" y="9707"/>
                  <a:pt x="7099" y="9689"/>
                  <a:pt x="7117" y="9671"/>
                </a:cubicBezTo>
                <a:cubicBezTo>
                  <a:pt x="7117" y="9671"/>
                  <a:pt x="7117" y="9671"/>
                  <a:pt x="7117" y="9671"/>
                </a:cubicBezTo>
                <a:cubicBezTo>
                  <a:pt x="7117" y="9653"/>
                  <a:pt x="7117" y="9635"/>
                  <a:pt x="7099" y="9616"/>
                </a:cubicBezTo>
                <a:cubicBezTo>
                  <a:pt x="7081" y="9526"/>
                  <a:pt x="7063" y="9417"/>
                  <a:pt x="7153" y="9363"/>
                </a:cubicBezTo>
                <a:cubicBezTo>
                  <a:pt x="7190" y="9327"/>
                  <a:pt x="7244" y="9327"/>
                  <a:pt x="7298" y="9345"/>
                </a:cubicBezTo>
                <a:cubicBezTo>
                  <a:pt x="7316" y="9309"/>
                  <a:pt x="7334" y="9272"/>
                  <a:pt x="7353" y="9254"/>
                </a:cubicBezTo>
                <a:cubicBezTo>
                  <a:pt x="7371" y="9218"/>
                  <a:pt x="7407" y="9200"/>
                  <a:pt x="7389" y="9164"/>
                </a:cubicBezTo>
                <a:cubicBezTo>
                  <a:pt x="7371" y="9109"/>
                  <a:pt x="7334" y="9073"/>
                  <a:pt x="7316" y="9037"/>
                </a:cubicBezTo>
                <a:cubicBezTo>
                  <a:pt x="7262" y="8964"/>
                  <a:pt x="7244" y="8874"/>
                  <a:pt x="7262" y="8783"/>
                </a:cubicBezTo>
                <a:cubicBezTo>
                  <a:pt x="7280" y="8729"/>
                  <a:pt x="7334" y="8675"/>
                  <a:pt x="7389" y="8639"/>
                </a:cubicBezTo>
                <a:cubicBezTo>
                  <a:pt x="7443" y="8602"/>
                  <a:pt x="7497" y="8566"/>
                  <a:pt x="7552" y="8530"/>
                </a:cubicBezTo>
                <a:cubicBezTo>
                  <a:pt x="7606" y="8494"/>
                  <a:pt x="7624" y="8421"/>
                  <a:pt x="7606" y="8349"/>
                </a:cubicBezTo>
                <a:cubicBezTo>
                  <a:pt x="7570" y="8258"/>
                  <a:pt x="7570" y="8168"/>
                  <a:pt x="7588" y="8059"/>
                </a:cubicBezTo>
                <a:cubicBezTo>
                  <a:pt x="7606" y="8023"/>
                  <a:pt x="7642" y="7987"/>
                  <a:pt x="7679" y="7968"/>
                </a:cubicBezTo>
                <a:cubicBezTo>
                  <a:pt x="7697" y="7932"/>
                  <a:pt x="7751" y="7932"/>
                  <a:pt x="7769" y="7896"/>
                </a:cubicBezTo>
                <a:cubicBezTo>
                  <a:pt x="7805" y="7824"/>
                  <a:pt x="7769" y="7733"/>
                  <a:pt x="7733" y="7679"/>
                </a:cubicBezTo>
                <a:cubicBezTo>
                  <a:pt x="7715" y="7588"/>
                  <a:pt x="7733" y="7498"/>
                  <a:pt x="7769" y="7407"/>
                </a:cubicBezTo>
                <a:cubicBezTo>
                  <a:pt x="7860" y="7244"/>
                  <a:pt x="8059" y="7190"/>
                  <a:pt x="8222" y="7280"/>
                </a:cubicBezTo>
                <a:cubicBezTo>
                  <a:pt x="8294" y="7335"/>
                  <a:pt x="8330" y="7407"/>
                  <a:pt x="8349" y="7498"/>
                </a:cubicBezTo>
                <a:cubicBezTo>
                  <a:pt x="8349" y="7552"/>
                  <a:pt x="8330" y="7606"/>
                  <a:pt x="8294" y="7661"/>
                </a:cubicBezTo>
                <a:cubicBezTo>
                  <a:pt x="8294" y="7679"/>
                  <a:pt x="8276" y="7697"/>
                  <a:pt x="8258" y="7715"/>
                </a:cubicBezTo>
                <a:lnTo>
                  <a:pt x="8258" y="7733"/>
                </a:lnTo>
                <a:lnTo>
                  <a:pt x="8258" y="7733"/>
                </a:lnTo>
                <a:lnTo>
                  <a:pt x="8258" y="7733"/>
                </a:lnTo>
                <a:lnTo>
                  <a:pt x="8258" y="7733"/>
                </a:lnTo>
                <a:lnTo>
                  <a:pt x="8258" y="7733"/>
                </a:lnTo>
                <a:lnTo>
                  <a:pt x="8258" y="7733"/>
                </a:lnTo>
                <a:lnTo>
                  <a:pt x="8258" y="7733"/>
                </a:lnTo>
                <a:cubicBezTo>
                  <a:pt x="8276" y="7733"/>
                  <a:pt x="8294" y="7751"/>
                  <a:pt x="8294" y="7751"/>
                </a:cubicBezTo>
                <a:cubicBezTo>
                  <a:pt x="8330" y="7787"/>
                  <a:pt x="8349" y="7805"/>
                  <a:pt x="8367" y="7824"/>
                </a:cubicBezTo>
                <a:cubicBezTo>
                  <a:pt x="8439" y="7878"/>
                  <a:pt x="8457" y="7968"/>
                  <a:pt x="8439" y="8041"/>
                </a:cubicBezTo>
                <a:cubicBezTo>
                  <a:pt x="8439" y="8077"/>
                  <a:pt x="8439" y="8113"/>
                  <a:pt x="8439" y="8150"/>
                </a:cubicBezTo>
                <a:cubicBezTo>
                  <a:pt x="8457" y="8186"/>
                  <a:pt x="8493" y="8204"/>
                  <a:pt x="8512" y="8204"/>
                </a:cubicBezTo>
                <a:cubicBezTo>
                  <a:pt x="8584" y="8240"/>
                  <a:pt x="8656" y="8276"/>
                  <a:pt x="8711" y="8313"/>
                </a:cubicBezTo>
                <a:cubicBezTo>
                  <a:pt x="8765" y="8367"/>
                  <a:pt x="8801" y="8421"/>
                  <a:pt x="8838" y="8476"/>
                </a:cubicBezTo>
                <a:cubicBezTo>
                  <a:pt x="8856" y="8512"/>
                  <a:pt x="8874" y="8530"/>
                  <a:pt x="8892" y="8548"/>
                </a:cubicBezTo>
                <a:lnTo>
                  <a:pt x="8910" y="8566"/>
                </a:lnTo>
                <a:cubicBezTo>
                  <a:pt x="8928" y="8566"/>
                  <a:pt x="8928" y="8566"/>
                  <a:pt x="8946" y="8566"/>
                </a:cubicBezTo>
                <a:cubicBezTo>
                  <a:pt x="8982" y="8566"/>
                  <a:pt x="9037" y="8620"/>
                  <a:pt x="9001" y="8657"/>
                </a:cubicBezTo>
                <a:cubicBezTo>
                  <a:pt x="8964" y="8711"/>
                  <a:pt x="8928" y="8747"/>
                  <a:pt x="8946" y="8783"/>
                </a:cubicBezTo>
                <a:cubicBezTo>
                  <a:pt x="8982" y="8838"/>
                  <a:pt x="8982" y="8838"/>
                  <a:pt x="8982" y="8856"/>
                </a:cubicBezTo>
                <a:cubicBezTo>
                  <a:pt x="9001" y="8874"/>
                  <a:pt x="9001" y="8910"/>
                  <a:pt x="9019" y="8946"/>
                </a:cubicBezTo>
                <a:cubicBezTo>
                  <a:pt x="9019" y="9019"/>
                  <a:pt x="9019" y="9127"/>
                  <a:pt x="9055" y="9200"/>
                </a:cubicBezTo>
                <a:cubicBezTo>
                  <a:pt x="9055" y="9200"/>
                  <a:pt x="9073" y="9218"/>
                  <a:pt x="9091" y="9218"/>
                </a:cubicBezTo>
                <a:lnTo>
                  <a:pt x="9091" y="9218"/>
                </a:lnTo>
                <a:lnTo>
                  <a:pt x="9127" y="9218"/>
                </a:lnTo>
                <a:lnTo>
                  <a:pt x="9145" y="9218"/>
                </a:lnTo>
                <a:lnTo>
                  <a:pt x="9145" y="9218"/>
                </a:lnTo>
                <a:lnTo>
                  <a:pt x="9164" y="9218"/>
                </a:lnTo>
                <a:cubicBezTo>
                  <a:pt x="9254" y="9182"/>
                  <a:pt x="9345" y="9073"/>
                  <a:pt x="9453" y="9073"/>
                </a:cubicBezTo>
                <a:lnTo>
                  <a:pt x="9471" y="9073"/>
                </a:lnTo>
                <a:cubicBezTo>
                  <a:pt x="9489" y="9073"/>
                  <a:pt x="9508" y="9073"/>
                  <a:pt x="9526" y="9055"/>
                </a:cubicBezTo>
                <a:lnTo>
                  <a:pt x="9652" y="9037"/>
                </a:lnTo>
                <a:lnTo>
                  <a:pt x="9797" y="9019"/>
                </a:lnTo>
                <a:cubicBezTo>
                  <a:pt x="9743" y="8946"/>
                  <a:pt x="9707" y="8838"/>
                  <a:pt x="9707" y="8747"/>
                </a:cubicBezTo>
                <a:cubicBezTo>
                  <a:pt x="9725" y="8657"/>
                  <a:pt x="9761" y="8584"/>
                  <a:pt x="9834" y="8548"/>
                </a:cubicBezTo>
                <a:cubicBezTo>
                  <a:pt x="9834" y="8512"/>
                  <a:pt x="9815" y="8476"/>
                  <a:pt x="9815" y="8439"/>
                </a:cubicBezTo>
                <a:cubicBezTo>
                  <a:pt x="9815" y="8385"/>
                  <a:pt x="9834" y="8331"/>
                  <a:pt x="9852" y="8258"/>
                </a:cubicBezTo>
                <a:cubicBezTo>
                  <a:pt x="9852" y="8204"/>
                  <a:pt x="9888" y="8150"/>
                  <a:pt x="9906" y="8095"/>
                </a:cubicBezTo>
                <a:cubicBezTo>
                  <a:pt x="9924" y="8059"/>
                  <a:pt x="9942" y="8041"/>
                  <a:pt x="9978" y="8023"/>
                </a:cubicBezTo>
                <a:cubicBezTo>
                  <a:pt x="10015" y="8023"/>
                  <a:pt x="10051" y="8023"/>
                  <a:pt x="10087" y="8023"/>
                </a:cubicBezTo>
                <a:cubicBezTo>
                  <a:pt x="10105" y="8023"/>
                  <a:pt x="10141" y="8005"/>
                  <a:pt x="10160" y="7987"/>
                </a:cubicBezTo>
                <a:cubicBezTo>
                  <a:pt x="10178" y="7950"/>
                  <a:pt x="10160" y="7914"/>
                  <a:pt x="10123" y="7896"/>
                </a:cubicBezTo>
                <a:cubicBezTo>
                  <a:pt x="10087" y="7860"/>
                  <a:pt x="10033" y="7824"/>
                  <a:pt x="9997" y="7787"/>
                </a:cubicBezTo>
                <a:cubicBezTo>
                  <a:pt x="9960" y="7751"/>
                  <a:pt x="9942" y="7679"/>
                  <a:pt x="9942" y="7624"/>
                </a:cubicBezTo>
                <a:cubicBezTo>
                  <a:pt x="9960" y="7570"/>
                  <a:pt x="9997" y="7534"/>
                  <a:pt x="10051" y="7516"/>
                </a:cubicBezTo>
                <a:cubicBezTo>
                  <a:pt x="10087" y="7498"/>
                  <a:pt x="10123" y="7498"/>
                  <a:pt x="10141" y="7516"/>
                </a:cubicBezTo>
                <a:lnTo>
                  <a:pt x="10178" y="7534"/>
                </a:lnTo>
                <a:lnTo>
                  <a:pt x="10178" y="7498"/>
                </a:lnTo>
                <a:cubicBezTo>
                  <a:pt x="10178" y="7480"/>
                  <a:pt x="10178" y="7461"/>
                  <a:pt x="10178" y="7443"/>
                </a:cubicBezTo>
                <a:cubicBezTo>
                  <a:pt x="10196" y="7407"/>
                  <a:pt x="10196" y="7371"/>
                  <a:pt x="10178" y="7335"/>
                </a:cubicBezTo>
                <a:cubicBezTo>
                  <a:pt x="10160" y="7226"/>
                  <a:pt x="10069" y="7190"/>
                  <a:pt x="9997" y="7135"/>
                </a:cubicBezTo>
                <a:cubicBezTo>
                  <a:pt x="9906" y="7081"/>
                  <a:pt x="9852" y="6972"/>
                  <a:pt x="9870" y="6864"/>
                </a:cubicBezTo>
                <a:cubicBezTo>
                  <a:pt x="9906" y="6773"/>
                  <a:pt x="9978" y="6737"/>
                  <a:pt x="10069" y="6683"/>
                </a:cubicBezTo>
                <a:cubicBezTo>
                  <a:pt x="10087" y="6665"/>
                  <a:pt x="10105" y="6646"/>
                  <a:pt x="10105" y="6628"/>
                </a:cubicBezTo>
                <a:cubicBezTo>
                  <a:pt x="10105" y="6592"/>
                  <a:pt x="10105" y="6556"/>
                  <a:pt x="10087" y="6520"/>
                </a:cubicBezTo>
                <a:cubicBezTo>
                  <a:pt x="10051" y="6447"/>
                  <a:pt x="10069" y="6339"/>
                  <a:pt x="10141" y="6284"/>
                </a:cubicBezTo>
                <a:cubicBezTo>
                  <a:pt x="10196" y="6248"/>
                  <a:pt x="10286" y="6248"/>
                  <a:pt x="10359" y="6266"/>
                </a:cubicBezTo>
                <a:lnTo>
                  <a:pt x="10504" y="6302"/>
                </a:lnTo>
                <a:cubicBezTo>
                  <a:pt x="10576" y="6339"/>
                  <a:pt x="10630" y="6357"/>
                  <a:pt x="10685" y="6411"/>
                </a:cubicBezTo>
                <a:cubicBezTo>
                  <a:pt x="10721" y="6429"/>
                  <a:pt x="10739" y="6483"/>
                  <a:pt x="10721" y="6520"/>
                </a:cubicBezTo>
                <a:cubicBezTo>
                  <a:pt x="10721" y="6556"/>
                  <a:pt x="10721" y="6574"/>
                  <a:pt x="10739" y="6592"/>
                </a:cubicBezTo>
                <a:cubicBezTo>
                  <a:pt x="10757" y="6628"/>
                  <a:pt x="10793" y="6646"/>
                  <a:pt x="10830" y="6646"/>
                </a:cubicBezTo>
                <a:cubicBezTo>
                  <a:pt x="10848" y="6628"/>
                  <a:pt x="10866" y="6610"/>
                  <a:pt x="10884" y="6628"/>
                </a:cubicBezTo>
                <a:lnTo>
                  <a:pt x="10884" y="6628"/>
                </a:lnTo>
                <a:cubicBezTo>
                  <a:pt x="10902" y="6610"/>
                  <a:pt x="10920" y="6610"/>
                  <a:pt x="10920" y="6628"/>
                </a:cubicBezTo>
                <a:lnTo>
                  <a:pt x="10920" y="6610"/>
                </a:lnTo>
                <a:cubicBezTo>
                  <a:pt x="10938" y="6592"/>
                  <a:pt x="10938" y="6556"/>
                  <a:pt x="10938" y="6520"/>
                </a:cubicBezTo>
                <a:cubicBezTo>
                  <a:pt x="10920" y="6447"/>
                  <a:pt x="10956" y="6375"/>
                  <a:pt x="11011" y="6321"/>
                </a:cubicBezTo>
                <a:cubicBezTo>
                  <a:pt x="11047" y="6302"/>
                  <a:pt x="11083" y="6284"/>
                  <a:pt x="11119" y="6284"/>
                </a:cubicBezTo>
                <a:lnTo>
                  <a:pt x="11119" y="6284"/>
                </a:lnTo>
                <a:lnTo>
                  <a:pt x="11119" y="6284"/>
                </a:lnTo>
                <a:lnTo>
                  <a:pt x="11119" y="6284"/>
                </a:lnTo>
                <a:lnTo>
                  <a:pt x="11119" y="6266"/>
                </a:lnTo>
                <a:cubicBezTo>
                  <a:pt x="11101" y="6194"/>
                  <a:pt x="11065" y="6158"/>
                  <a:pt x="11047" y="6085"/>
                </a:cubicBezTo>
                <a:cubicBezTo>
                  <a:pt x="11029" y="6031"/>
                  <a:pt x="11047" y="5958"/>
                  <a:pt x="11083" y="5922"/>
                </a:cubicBezTo>
                <a:cubicBezTo>
                  <a:pt x="11119" y="5886"/>
                  <a:pt x="11174" y="5886"/>
                  <a:pt x="11210" y="5886"/>
                </a:cubicBezTo>
                <a:lnTo>
                  <a:pt x="11228" y="5886"/>
                </a:lnTo>
                <a:lnTo>
                  <a:pt x="11228" y="5886"/>
                </a:lnTo>
                <a:lnTo>
                  <a:pt x="11228" y="5886"/>
                </a:lnTo>
                <a:cubicBezTo>
                  <a:pt x="11246" y="5850"/>
                  <a:pt x="11264" y="5795"/>
                  <a:pt x="11282" y="5759"/>
                </a:cubicBezTo>
                <a:cubicBezTo>
                  <a:pt x="11319" y="5705"/>
                  <a:pt x="11373" y="5669"/>
                  <a:pt x="11445" y="5669"/>
                </a:cubicBezTo>
                <a:cubicBezTo>
                  <a:pt x="11482" y="5669"/>
                  <a:pt x="11500" y="5669"/>
                  <a:pt x="11536" y="5669"/>
                </a:cubicBezTo>
                <a:cubicBezTo>
                  <a:pt x="11554" y="5669"/>
                  <a:pt x="11572" y="5650"/>
                  <a:pt x="11590" y="5632"/>
                </a:cubicBezTo>
                <a:cubicBezTo>
                  <a:pt x="11608" y="5578"/>
                  <a:pt x="11626" y="5524"/>
                  <a:pt x="11626" y="5469"/>
                </a:cubicBezTo>
                <a:cubicBezTo>
                  <a:pt x="11608" y="5324"/>
                  <a:pt x="11681" y="5198"/>
                  <a:pt x="11789" y="5125"/>
                </a:cubicBezTo>
                <a:cubicBezTo>
                  <a:pt x="11898" y="5071"/>
                  <a:pt x="12025" y="5089"/>
                  <a:pt x="12115" y="5162"/>
                </a:cubicBezTo>
                <a:cubicBezTo>
                  <a:pt x="12133" y="5180"/>
                  <a:pt x="12152" y="5216"/>
                  <a:pt x="12170" y="5234"/>
                </a:cubicBezTo>
                <a:cubicBezTo>
                  <a:pt x="12188" y="5252"/>
                  <a:pt x="12206" y="5288"/>
                  <a:pt x="12224" y="5306"/>
                </a:cubicBezTo>
                <a:cubicBezTo>
                  <a:pt x="12260" y="5324"/>
                  <a:pt x="12278" y="5343"/>
                  <a:pt x="12315" y="5361"/>
                </a:cubicBezTo>
                <a:cubicBezTo>
                  <a:pt x="12333" y="5397"/>
                  <a:pt x="12351" y="5415"/>
                  <a:pt x="12351" y="5451"/>
                </a:cubicBezTo>
                <a:lnTo>
                  <a:pt x="12351" y="5632"/>
                </a:lnTo>
                <a:cubicBezTo>
                  <a:pt x="12351" y="5650"/>
                  <a:pt x="12369" y="5669"/>
                  <a:pt x="12387" y="5687"/>
                </a:cubicBezTo>
                <a:cubicBezTo>
                  <a:pt x="12405" y="5723"/>
                  <a:pt x="12423" y="5759"/>
                  <a:pt x="12405" y="5813"/>
                </a:cubicBezTo>
                <a:cubicBezTo>
                  <a:pt x="12405" y="5832"/>
                  <a:pt x="12387" y="5868"/>
                  <a:pt x="12369" y="5904"/>
                </a:cubicBezTo>
                <a:cubicBezTo>
                  <a:pt x="12369" y="5904"/>
                  <a:pt x="12369" y="5922"/>
                  <a:pt x="12369" y="5940"/>
                </a:cubicBezTo>
                <a:cubicBezTo>
                  <a:pt x="12405" y="5976"/>
                  <a:pt x="12441" y="6013"/>
                  <a:pt x="12496" y="6013"/>
                </a:cubicBezTo>
                <a:cubicBezTo>
                  <a:pt x="12532" y="6031"/>
                  <a:pt x="12550" y="6067"/>
                  <a:pt x="12532" y="6103"/>
                </a:cubicBezTo>
                <a:cubicBezTo>
                  <a:pt x="12478" y="6176"/>
                  <a:pt x="12441" y="6266"/>
                  <a:pt x="12423" y="6357"/>
                </a:cubicBezTo>
                <a:cubicBezTo>
                  <a:pt x="12423" y="6393"/>
                  <a:pt x="12423" y="6429"/>
                  <a:pt x="12459" y="6429"/>
                </a:cubicBezTo>
                <a:cubicBezTo>
                  <a:pt x="12496" y="6429"/>
                  <a:pt x="12532" y="6447"/>
                  <a:pt x="12568" y="6465"/>
                </a:cubicBezTo>
                <a:cubicBezTo>
                  <a:pt x="12622" y="6502"/>
                  <a:pt x="12677" y="6574"/>
                  <a:pt x="12695" y="6628"/>
                </a:cubicBezTo>
                <a:cubicBezTo>
                  <a:pt x="12713" y="6683"/>
                  <a:pt x="12749" y="6719"/>
                  <a:pt x="12804" y="6737"/>
                </a:cubicBezTo>
                <a:cubicBezTo>
                  <a:pt x="12822" y="6701"/>
                  <a:pt x="12840" y="6646"/>
                  <a:pt x="12858" y="6610"/>
                </a:cubicBezTo>
                <a:cubicBezTo>
                  <a:pt x="12822" y="6502"/>
                  <a:pt x="12822" y="6375"/>
                  <a:pt x="12840" y="6266"/>
                </a:cubicBezTo>
                <a:cubicBezTo>
                  <a:pt x="12858" y="6230"/>
                  <a:pt x="12894" y="6212"/>
                  <a:pt x="12930" y="6230"/>
                </a:cubicBezTo>
                <a:cubicBezTo>
                  <a:pt x="12985" y="6248"/>
                  <a:pt x="13039" y="6248"/>
                  <a:pt x="13111" y="6230"/>
                </a:cubicBezTo>
                <a:cubicBezTo>
                  <a:pt x="13148" y="6212"/>
                  <a:pt x="13184" y="6176"/>
                  <a:pt x="13166" y="6121"/>
                </a:cubicBezTo>
                <a:cubicBezTo>
                  <a:pt x="13166" y="6103"/>
                  <a:pt x="13148" y="6085"/>
                  <a:pt x="13130" y="6067"/>
                </a:cubicBezTo>
                <a:cubicBezTo>
                  <a:pt x="13130" y="6031"/>
                  <a:pt x="13111" y="6013"/>
                  <a:pt x="13111" y="5995"/>
                </a:cubicBezTo>
                <a:cubicBezTo>
                  <a:pt x="13111" y="5940"/>
                  <a:pt x="13130" y="5904"/>
                  <a:pt x="13166" y="5868"/>
                </a:cubicBezTo>
                <a:cubicBezTo>
                  <a:pt x="13202" y="5813"/>
                  <a:pt x="13292" y="5795"/>
                  <a:pt x="13329" y="5723"/>
                </a:cubicBezTo>
                <a:cubicBezTo>
                  <a:pt x="13365" y="5669"/>
                  <a:pt x="13347" y="5632"/>
                  <a:pt x="13365" y="5596"/>
                </a:cubicBezTo>
                <a:cubicBezTo>
                  <a:pt x="13365" y="5542"/>
                  <a:pt x="13401" y="5487"/>
                  <a:pt x="13455" y="5469"/>
                </a:cubicBezTo>
                <a:cubicBezTo>
                  <a:pt x="13510" y="5433"/>
                  <a:pt x="13564" y="5433"/>
                  <a:pt x="13637" y="5433"/>
                </a:cubicBezTo>
                <a:cubicBezTo>
                  <a:pt x="13637" y="5397"/>
                  <a:pt x="13673" y="5343"/>
                  <a:pt x="13709" y="5306"/>
                </a:cubicBezTo>
                <a:cubicBezTo>
                  <a:pt x="13781" y="5252"/>
                  <a:pt x="13872" y="5216"/>
                  <a:pt x="13981" y="5216"/>
                </a:cubicBezTo>
                <a:cubicBezTo>
                  <a:pt x="14017" y="5216"/>
                  <a:pt x="14053" y="5252"/>
                  <a:pt x="14035" y="5288"/>
                </a:cubicBezTo>
                <a:lnTo>
                  <a:pt x="14035" y="5288"/>
                </a:lnTo>
                <a:cubicBezTo>
                  <a:pt x="14035" y="5288"/>
                  <a:pt x="14035" y="5306"/>
                  <a:pt x="14035" y="5306"/>
                </a:cubicBezTo>
                <a:cubicBezTo>
                  <a:pt x="14053" y="5324"/>
                  <a:pt x="14071" y="5343"/>
                  <a:pt x="14071" y="5343"/>
                </a:cubicBezTo>
                <a:lnTo>
                  <a:pt x="14180" y="5433"/>
                </a:lnTo>
                <a:lnTo>
                  <a:pt x="14397" y="5614"/>
                </a:lnTo>
                <a:cubicBezTo>
                  <a:pt x="14397" y="5614"/>
                  <a:pt x="14415" y="5632"/>
                  <a:pt x="14397" y="5650"/>
                </a:cubicBezTo>
                <a:cubicBezTo>
                  <a:pt x="14415" y="5632"/>
                  <a:pt x="14433" y="5614"/>
                  <a:pt x="14452" y="5596"/>
                </a:cubicBezTo>
                <a:cubicBezTo>
                  <a:pt x="14470" y="5578"/>
                  <a:pt x="14470" y="5560"/>
                  <a:pt x="14488" y="5542"/>
                </a:cubicBezTo>
                <a:cubicBezTo>
                  <a:pt x="14470" y="5524"/>
                  <a:pt x="14470" y="5506"/>
                  <a:pt x="14470" y="5487"/>
                </a:cubicBezTo>
                <a:cubicBezTo>
                  <a:pt x="14433" y="5451"/>
                  <a:pt x="14397" y="5397"/>
                  <a:pt x="14397" y="5343"/>
                </a:cubicBezTo>
                <a:cubicBezTo>
                  <a:pt x="14397" y="5324"/>
                  <a:pt x="14415" y="5288"/>
                  <a:pt x="14433" y="5270"/>
                </a:cubicBezTo>
                <a:cubicBezTo>
                  <a:pt x="14452" y="5252"/>
                  <a:pt x="14470" y="5234"/>
                  <a:pt x="14506" y="5216"/>
                </a:cubicBezTo>
                <a:cubicBezTo>
                  <a:pt x="14524" y="5216"/>
                  <a:pt x="14542" y="5198"/>
                  <a:pt x="14542" y="5162"/>
                </a:cubicBezTo>
                <a:cubicBezTo>
                  <a:pt x="14542" y="5162"/>
                  <a:pt x="14542" y="5162"/>
                  <a:pt x="14542" y="5143"/>
                </a:cubicBezTo>
                <a:cubicBezTo>
                  <a:pt x="14524" y="5089"/>
                  <a:pt x="14614" y="5035"/>
                  <a:pt x="14651" y="5089"/>
                </a:cubicBezTo>
                <a:lnTo>
                  <a:pt x="14669" y="5107"/>
                </a:lnTo>
                <a:cubicBezTo>
                  <a:pt x="14705" y="5143"/>
                  <a:pt x="14759" y="5162"/>
                  <a:pt x="14832" y="5162"/>
                </a:cubicBezTo>
                <a:cubicBezTo>
                  <a:pt x="14850" y="5162"/>
                  <a:pt x="14868" y="5180"/>
                  <a:pt x="14886" y="5216"/>
                </a:cubicBezTo>
                <a:cubicBezTo>
                  <a:pt x="14904" y="5397"/>
                  <a:pt x="14995" y="5578"/>
                  <a:pt x="15140" y="5705"/>
                </a:cubicBezTo>
                <a:cubicBezTo>
                  <a:pt x="15176" y="5759"/>
                  <a:pt x="15230" y="5795"/>
                  <a:pt x="15303" y="5777"/>
                </a:cubicBezTo>
                <a:cubicBezTo>
                  <a:pt x="15357" y="5741"/>
                  <a:pt x="15303" y="5632"/>
                  <a:pt x="15266" y="5596"/>
                </a:cubicBezTo>
                <a:cubicBezTo>
                  <a:pt x="15248" y="5524"/>
                  <a:pt x="15266" y="5451"/>
                  <a:pt x="15339" y="5415"/>
                </a:cubicBezTo>
                <a:cubicBezTo>
                  <a:pt x="15375" y="5397"/>
                  <a:pt x="15411" y="5397"/>
                  <a:pt x="15466" y="5415"/>
                </a:cubicBezTo>
                <a:lnTo>
                  <a:pt x="15484" y="5415"/>
                </a:lnTo>
                <a:cubicBezTo>
                  <a:pt x="15484" y="5415"/>
                  <a:pt x="15520" y="5379"/>
                  <a:pt x="15520" y="5361"/>
                </a:cubicBezTo>
                <a:lnTo>
                  <a:pt x="15665" y="5270"/>
                </a:lnTo>
                <a:cubicBezTo>
                  <a:pt x="15701" y="5252"/>
                  <a:pt x="15719" y="5216"/>
                  <a:pt x="15755" y="5180"/>
                </a:cubicBezTo>
                <a:cubicBezTo>
                  <a:pt x="15792" y="5125"/>
                  <a:pt x="15755" y="5053"/>
                  <a:pt x="15719" y="4999"/>
                </a:cubicBezTo>
                <a:cubicBezTo>
                  <a:pt x="15683" y="4944"/>
                  <a:pt x="15683" y="4854"/>
                  <a:pt x="15719" y="4799"/>
                </a:cubicBezTo>
                <a:cubicBezTo>
                  <a:pt x="15755" y="4745"/>
                  <a:pt x="15792" y="4727"/>
                  <a:pt x="15846" y="4709"/>
                </a:cubicBezTo>
                <a:cubicBezTo>
                  <a:pt x="15846" y="4673"/>
                  <a:pt x="15864" y="4618"/>
                  <a:pt x="15900" y="4600"/>
                </a:cubicBezTo>
                <a:cubicBezTo>
                  <a:pt x="15918" y="4528"/>
                  <a:pt x="15991" y="4491"/>
                  <a:pt x="16045" y="4455"/>
                </a:cubicBezTo>
                <a:cubicBezTo>
                  <a:pt x="16118" y="4419"/>
                  <a:pt x="16262" y="4328"/>
                  <a:pt x="16299" y="4220"/>
                </a:cubicBezTo>
                <a:cubicBezTo>
                  <a:pt x="16317" y="4111"/>
                  <a:pt x="16299" y="3984"/>
                  <a:pt x="16299" y="3876"/>
                </a:cubicBezTo>
                <a:cubicBezTo>
                  <a:pt x="16317" y="3767"/>
                  <a:pt x="16444" y="3695"/>
                  <a:pt x="16534" y="3640"/>
                </a:cubicBezTo>
                <a:cubicBezTo>
                  <a:pt x="16588" y="3604"/>
                  <a:pt x="16643" y="3514"/>
                  <a:pt x="16643" y="3459"/>
                </a:cubicBezTo>
                <a:cubicBezTo>
                  <a:pt x="16643" y="3441"/>
                  <a:pt x="16625" y="3423"/>
                  <a:pt x="16625" y="3423"/>
                </a:cubicBezTo>
                <a:cubicBezTo>
                  <a:pt x="16625" y="3405"/>
                  <a:pt x="16625" y="3405"/>
                  <a:pt x="16625" y="3405"/>
                </a:cubicBezTo>
                <a:cubicBezTo>
                  <a:pt x="16588" y="3369"/>
                  <a:pt x="16625" y="3332"/>
                  <a:pt x="16661" y="3351"/>
                </a:cubicBezTo>
                <a:lnTo>
                  <a:pt x="16661" y="3351"/>
                </a:lnTo>
                <a:cubicBezTo>
                  <a:pt x="16661" y="3296"/>
                  <a:pt x="16679" y="3260"/>
                  <a:pt x="16697" y="3206"/>
                </a:cubicBezTo>
                <a:cubicBezTo>
                  <a:pt x="16733" y="3133"/>
                  <a:pt x="16751" y="3061"/>
                  <a:pt x="16770" y="3006"/>
                </a:cubicBezTo>
                <a:cubicBezTo>
                  <a:pt x="16788" y="2862"/>
                  <a:pt x="16824" y="2735"/>
                  <a:pt x="16878" y="2626"/>
                </a:cubicBezTo>
                <a:cubicBezTo>
                  <a:pt x="16914" y="2572"/>
                  <a:pt x="16951" y="2536"/>
                  <a:pt x="17005" y="2518"/>
                </a:cubicBezTo>
                <a:cubicBezTo>
                  <a:pt x="17041" y="2499"/>
                  <a:pt x="17095" y="2481"/>
                  <a:pt x="17150" y="2481"/>
                </a:cubicBezTo>
                <a:cubicBezTo>
                  <a:pt x="17186" y="2481"/>
                  <a:pt x="17222" y="2481"/>
                  <a:pt x="17258" y="2463"/>
                </a:cubicBezTo>
                <a:cubicBezTo>
                  <a:pt x="17277" y="2445"/>
                  <a:pt x="17258" y="2409"/>
                  <a:pt x="17258" y="2373"/>
                </a:cubicBezTo>
                <a:cubicBezTo>
                  <a:pt x="17222" y="2300"/>
                  <a:pt x="17168" y="2210"/>
                  <a:pt x="17204" y="2119"/>
                </a:cubicBezTo>
                <a:cubicBezTo>
                  <a:pt x="17240" y="2083"/>
                  <a:pt x="17277" y="2065"/>
                  <a:pt x="17258" y="1992"/>
                </a:cubicBezTo>
                <a:cubicBezTo>
                  <a:pt x="17240" y="1956"/>
                  <a:pt x="17240" y="1884"/>
                  <a:pt x="17258" y="1847"/>
                </a:cubicBezTo>
                <a:cubicBezTo>
                  <a:pt x="17258" y="1739"/>
                  <a:pt x="17349" y="1666"/>
                  <a:pt x="17440" y="1648"/>
                </a:cubicBezTo>
                <a:cubicBezTo>
                  <a:pt x="17548" y="1648"/>
                  <a:pt x="17639" y="1721"/>
                  <a:pt x="17639" y="1829"/>
                </a:cubicBezTo>
                <a:cubicBezTo>
                  <a:pt x="17639" y="1884"/>
                  <a:pt x="17621" y="1920"/>
                  <a:pt x="17603" y="1956"/>
                </a:cubicBezTo>
                <a:cubicBezTo>
                  <a:pt x="17584" y="1992"/>
                  <a:pt x="17548" y="2029"/>
                  <a:pt x="17566" y="2047"/>
                </a:cubicBezTo>
                <a:cubicBezTo>
                  <a:pt x="17566" y="2083"/>
                  <a:pt x="17621" y="2083"/>
                  <a:pt x="17657" y="2083"/>
                </a:cubicBezTo>
                <a:cubicBezTo>
                  <a:pt x="17693" y="2083"/>
                  <a:pt x="17729" y="2119"/>
                  <a:pt x="17766" y="2155"/>
                </a:cubicBezTo>
                <a:cubicBezTo>
                  <a:pt x="17766" y="2173"/>
                  <a:pt x="17766" y="2192"/>
                  <a:pt x="17766" y="2210"/>
                </a:cubicBezTo>
                <a:cubicBezTo>
                  <a:pt x="17675" y="2318"/>
                  <a:pt x="17621" y="2463"/>
                  <a:pt x="17621" y="2608"/>
                </a:cubicBezTo>
                <a:cubicBezTo>
                  <a:pt x="17657" y="2590"/>
                  <a:pt x="17711" y="2572"/>
                  <a:pt x="17747" y="2572"/>
                </a:cubicBezTo>
                <a:cubicBezTo>
                  <a:pt x="17784" y="2572"/>
                  <a:pt x="17820" y="2572"/>
                  <a:pt x="17856" y="2572"/>
                </a:cubicBezTo>
                <a:lnTo>
                  <a:pt x="17929" y="2572"/>
                </a:lnTo>
                <a:cubicBezTo>
                  <a:pt x="17947" y="2572"/>
                  <a:pt x="17929" y="2518"/>
                  <a:pt x="17929" y="2499"/>
                </a:cubicBezTo>
                <a:cubicBezTo>
                  <a:pt x="17929" y="2463"/>
                  <a:pt x="17929" y="2427"/>
                  <a:pt x="17929" y="2391"/>
                </a:cubicBezTo>
                <a:cubicBezTo>
                  <a:pt x="17929" y="2336"/>
                  <a:pt x="17983" y="2282"/>
                  <a:pt x="18055" y="2282"/>
                </a:cubicBezTo>
                <a:cubicBezTo>
                  <a:pt x="18073" y="2282"/>
                  <a:pt x="18110" y="2300"/>
                  <a:pt x="18110" y="2318"/>
                </a:cubicBezTo>
                <a:cubicBezTo>
                  <a:pt x="18128" y="2373"/>
                  <a:pt x="18182" y="2373"/>
                  <a:pt x="18236" y="2355"/>
                </a:cubicBezTo>
                <a:cubicBezTo>
                  <a:pt x="18255" y="2355"/>
                  <a:pt x="18273" y="2336"/>
                  <a:pt x="18273" y="2318"/>
                </a:cubicBezTo>
                <a:cubicBezTo>
                  <a:pt x="18255" y="2282"/>
                  <a:pt x="18236" y="2282"/>
                  <a:pt x="18200" y="2282"/>
                </a:cubicBezTo>
                <a:cubicBezTo>
                  <a:pt x="18128" y="2246"/>
                  <a:pt x="18055" y="2192"/>
                  <a:pt x="18073" y="2101"/>
                </a:cubicBezTo>
                <a:cubicBezTo>
                  <a:pt x="18092" y="2047"/>
                  <a:pt x="18146" y="1992"/>
                  <a:pt x="18200" y="1974"/>
                </a:cubicBezTo>
                <a:cubicBezTo>
                  <a:pt x="18200" y="1956"/>
                  <a:pt x="18200" y="1938"/>
                  <a:pt x="18200" y="1938"/>
                </a:cubicBezTo>
                <a:cubicBezTo>
                  <a:pt x="18218" y="1884"/>
                  <a:pt x="18236" y="1829"/>
                  <a:pt x="18291" y="1811"/>
                </a:cubicBezTo>
                <a:cubicBezTo>
                  <a:pt x="18327" y="1775"/>
                  <a:pt x="18345" y="1757"/>
                  <a:pt x="18327" y="1721"/>
                </a:cubicBezTo>
                <a:cubicBezTo>
                  <a:pt x="18309" y="1666"/>
                  <a:pt x="18291" y="1630"/>
                  <a:pt x="18291" y="1576"/>
                </a:cubicBezTo>
                <a:cubicBezTo>
                  <a:pt x="18273" y="1540"/>
                  <a:pt x="18291" y="1485"/>
                  <a:pt x="18327" y="1467"/>
                </a:cubicBezTo>
                <a:cubicBezTo>
                  <a:pt x="18363" y="1431"/>
                  <a:pt x="18381" y="1413"/>
                  <a:pt x="18436" y="1395"/>
                </a:cubicBezTo>
                <a:cubicBezTo>
                  <a:pt x="18472" y="1359"/>
                  <a:pt x="18472" y="1340"/>
                  <a:pt x="18472" y="1286"/>
                </a:cubicBezTo>
                <a:cubicBezTo>
                  <a:pt x="18472" y="1232"/>
                  <a:pt x="18490" y="1196"/>
                  <a:pt x="18544" y="1159"/>
                </a:cubicBezTo>
                <a:cubicBezTo>
                  <a:pt x="18580" y="1141"/>
                  <a:pt x="18635" y="1123"/>
                  <a:pt x="18689" y="1141"/>
                </a:cubicBezTo>
                <a:lnTo>
                  <a:pt x="18707" y="1033"/>
                </a:lnTo>
                <a:cubicBezTo>
                  <a:pt x="18707" y="996"/>
                  <a:pt x="18725" y="978"/>
                  <a:pt x="18762" y="978"/>
                </a:cubicBezTo>
                <a:lnTo>
                  <a:pt x="18961" y="1033"/>
                </a:lnTo>
                <a:lnTo>
                  <a:pt x="19033" y="1051"/>
                </a:lnTo>
                <a:lnTo>
                  <a:pt x="19033" y="1051"/>
                </a:lnTo>
                <a:cubicBezTo>
                  <a:pt x="18997" y="1014"/>
                  <a:pt x="18979" y="978"/>
                  <a:pt x="18979" y="942"/>
                </a:cubicBezTo>
                <a:cubicBezTo>
                  <a:pt x="18961" y="906"/>
                  <a:pt x="18961" y="851"/>
                  <a:pt x="18979" y="815"/>
                </a:cubicBezTo>
                <a:cubicBezTo>
                  <a:pt x="18979" y="779"/>
                  <a:pt x="18997" y="725"/>
                  <a:pt x="19033" y="707"/>
                </a:cubicBezTo>
                <a:cubicBezTo>
                  <a:pt x="19088" y="670"/>
                  <a:pt x="19142" y="707"/>
                  <a:pt x="19178" y="743"/>
                </a:cubicBezTo>
                <a:lnTo>
                  <a:pt x="19305" y="797"/>
                </a:lnTo>
                <a:cubicBezTo>
                  <a:pt x="19305" y="743"/>
                  <a:pt x="19323" y="688"/>
                  <a:pt x="19341" y="652"/>
                </a:cubicBezTo>
                <a:cubicBezTo>
                  <a:pt x="19305" y="616"/>
                  <a:pt x="19305" y="598"/>
                  <a:pt x="19341" y="580"/>
                </a:cubicBezTo>
                <a:lnTo>
                  <a:pt x="19395" y="489"/>
                </a:lnTo>
                <a:cubicBezTo>
                  <a:pt x="19450" y="399"/>
                  <a:pt x="19486" y="308"/>
                  <a:pt x="19522" y="218"/>
                </a:cubicBezTo>
                <a:cubicBezTo>
                  <a:pt x="19522" y="181"/>
                  <a:pt x="19558" y="163"/>
                  <a:pt x="19595" y="181"/>
                </a:cubicBezTo>
                <a:lnTo>
                  <a:pt x="19649" y="218"/>
                </a:lnTo>
                <a:lnTo>
                  <a:pt x="19667" y="55"/>
                </a:lnTo>
                <a:cubicBezTo>
                  <a:pt x="19667" y="37"/>
                  <a:pt x="19685" y="18"/>
                  <a:pt x="19721" y="0"/>
                </a:cubicBezTo>
                <a:cubicBezTo>
                  <a:pt x="19794" y="0"/>
                  <a:pt x="19830" y="73"/>
                  <a:pt x="19866" y="145"/>
                </a:cubicBezTo>
                <a:cubicBezTo>
                  <a:pt x="19866" y="200"/>
                  <a:pt x="19884" y="236"/>
                  <a:pt x="19921" y="290"/>
                </a:cubicBezTo>
                <a:cubicBezTo>
                  <a:pt x="19957" y="326"/>
                  <a:pt x="19993" y="308"/>
                  <a:pt x="20029" y="326"/>
                </a:cubicBezTo>
                <a:cubicBezTo>
                  <a:pt x="20065" y="344"/>
                  <a:pt x="20102" y="362"/>
                  <a:pt x="20120" y="399"/>
                </a:cubicBezTo>
                <a:cubicBezTo>
                  <a:pt x="20174" y="453"/>
                  <a:pt x="20192" y="544"/>
                  <a:pt x="20174" y="616"/>
                </a:cubicBezTo>
                <a:cubicBezTo>
                  <a:pt x="20156" y="670"/>
                  <a:pt x="20138" y="725"/>
                  <a:pt x="20102" y="779"/>
                </a:cubicBezTo>
                <a:lnTo>
                  <a:pt x="20265" y="779"/>
                </a:lnTo>
                <a:cubicBezTo>
                  <a:pt x="20301" y="779"/>
                  <a:pt x="20319" y="797"/>
                  <a:pt x="20319" y="815"/>
                </a:cubicBezTo>
                <a:lnTo>
                  <a:pt x="20410" y="1232"/>
                </a:lnTo>
                <a:cubicBezTo>
                  <a:pt x="20482" y="1214"/>
                  <a:pt x="20573" y="1214"/>
                  <a:pt x="20663" y="1232"/>
                </a:cubicBezTo>
                <a:cubicBezTo>
                  <a:pt x="20699" y="1250"/>
                  <a:pt x="20699" y="1286"/>
                  <a:pt x="20681" y="1304"/>
                </a:cubicBezTo>
                <a:lnTo>
                  <a:pt x="20627" y="1395"/>
                </a:lnTo>
                <a:cubicBezTo>
                  <a:pt x="20736" y="1449"/>
                  <a:pt x="20790" y="1594"/>
                  <a:pt x="20736" y="1703"/>
                </a:cubicBezTo>
                <a:cubicBezTo>
                  <a:pt x="20736" y="1721"/>
                  <a:pt x="20717" y="1739"/>
                  <a:pt x="20717" y="1757"/>
                </a:cubicBezTo>
                <a:cubicBezTo>
                  <a:pt x="20717" y="1757"/>
                  <a:pt x="20681" y="1775"/>
                  <a:pt x="20681" y="1793"/>
                </a:cubicBezTo>
                <a:cubicBezTo>
                  <a:pt x="20681" y="1811"/>
                  <a:pt x="20717" y="1829"/>
                  <a:pt x="20717" y="1847"/>
                </a:cubicBezTo>
                <a:lnTo>
                  <a:pt x="20772" y="1902"/>
                </a:lnTo>
                <a:cubicBezTo>
                  <a:pt x="20790" y="1956"/>
                  <a:pt x="20808" y="1992"/>
                  <a:pt x="20826" y="2047"/>
                </a:cubicBezTo>
                <a:cubicBezTo>
                  <a:pt x="20898" y="2029"/>
                  <a:pt x="20953" y="2065"/>
                  <a:pt x="20989" y="2137"/>
                </a:cubicBezTo>
                <a:cubicBezTo>
                  <a:pt x="21007" y="2210"/>
                  <a:pt x="21025" y="2300"/>
                  <a:pt x="21007" y="2391"/>
                </a:cubicBezTo>
                <a:cubicBezTo>
                  <a:pt x="20989" y="2427"/>
                  <a:pt x="20971" y="2463"/>
                  <a:pt x="20953" y="2499"/>
                </a:cubicBezTo>
                <a:cubicBezTo>
                  <a:pt x="20953" y="2499"/>
                  <a:pt x="20935" y="2536"/>
                  <a:pt x="20935" y="2554"/>
                </a:cubicBezTo>
                <a:cubicBezTo>
                  <a:pt x="20971" y="2536"/>
                  <a:pt x="21007" y="2554"/>
                  <a:pt x="21007" y="2590"/>
                </a:cubicBezTo>
                <a:lnTo>
                  <a:pt x="21007" y="2626"/>
                </a:lnTo>
                <a:cubicBezTo>
                  <a:pt x="21007" y="2662"/>
                  <a:pt x="21007" y="2699"/>
                  <a:pt x="20989" y="2735"/>
                </a:cubicBezTo>
                <a:cubicBezTo>
                  <a:pt x="21025" y="2753"/>
                  <a:pt x="21061" y="2771"/>
                  <a:pt x="21098" y="2789"/>
                </a:cubicBezTo>
                <a:cubicBezTo>
                  <a:pt x="21152" y="2843"/>
                  <a:pt x="21170" y="2916"/>
                  <a:pt x="21170" y="2988"/>
                </a:cubicBezTo>
                <a:cubicBezTo>
                  <a:pt x="21188" y="3043"/>
                  <a:pt x="21170" y="3115"/>
                  <a:pt x="21170" y="3169"/>
                </a:cubicBezTo>
                <a:cubicBezTo>
                  <a:pt x="21152" y="3224"/>
                  <a:pt x="21116" y="3278"/>
                  <a:pt x="21061" y="3296"/>
                </a:cubicBezTo>
                <a:cubicBezTo>
                  <a:pt x="21043" y="3296"/>
                  <a:pt x="21043" y="3314"/>
                  <a:pt x="21043" y="3332"/>
                </a:cubicBezTo>
                <a:cubicBezTo>
                  <a:pt x="21061" y="3351"/>
                  <a:pt x="21080" y="3369"/>
                  <a:pt x="21098" y="3387"/>
                </a:cubicBezTo>
                <a:cubicBezTo>
                  <a:pt x="21134" y="3405"/>
                  <a:pt x="21170" y="3441"/>
                  <a:pt x="21188" y="3477"/>
                </a:cubicBezTo>
                <a:cubicBezTo>
                  <a:pt x="21224" y="3568"/>
                  <a:pt x="21224" y="3658"/>
                  <a:pt x="21188" y="3749"/>
                </a:cubicBezTo>
                <a:cubicBezTo>
                  <a:pt x="21170" y="3803"/>
                  <a:pt x="21134" y="3894"/>
                  <a:pt x="21170" y="3948"/>
                </a:cubicBezTo>
                <a:cubicBezTo>
                  <a:pt x="21243" y="3912"/>
                  <a:pt x="21279" y="3840"/>
                  <a:pt x="21351" y="3821"/>
                </a:cubicBezTo>
                <a:cubicBezTo>
                  <a:pt x="21442" y="3785"/>
                  <a:pt x="21532" y="3821"/>
                  <a:pt x="21587" y="3912"/>
                </a:cubicBezTo>
                <a:cubicBezTo>
                  <a:pt x="21641" y="3984"/>
                  <a:pt x="21623" y="4093"/>
                  <a:pt x="21569" y="4165"/>
                </a:cubicBezTo>
                <a:cubicBezTo>
                  <a:pt x="21514" y="4220"/>
                  <a:pt x="21442" y="4274"/>
                  <a:pt x="21369" y="4274"/>
                </a:cubicBezTo>
                <a:cubicBezTo>
                  <a:pt x="21369" y="4328"/>
                  <a:pt x="21442" y="4365"/>
                  <a:pt x="21478" y="4401"/>
                </a:cubicBezTo>
                <a:cubicBezTo>
                  <a:pt x="21550" y="4437"/>
                  <a:pt x="21605" y="4510"/>
                  <a:pt x="21641" y="4564"/>
                </a:cubicBezTo>
                <a:cubicBezTo>
                  <a:pt x="21713" y="4691"/>
                  <a:pt x="21732" y="4836"/>
                  <a:pt x="21713" y="4962"/>
                </a:cubicBezTo>
                <a:cubicBezTo>
                  <a:pt x="21786" y="4980"/>
                  <a:pt x="21858" y="5035"/>
                  <a:pt x="21895" y="5107"/>
                </a:cubicBezTo>
                <a:cubicBezTo>
                  <a:pt x="21931" y="5234"/>
                  <a:pt x="21840" y="5343"/>
                  <a:pt x="21786" y="5433"/>
                </a:cubicBezTo>
                <a:cubicBezTo>
                  <a:pt x="21768" y="5469"/>
                  <a:pt x="21750" y="5524"/>
                  <a:pt x="21750" y="5560"/>
                </a:cubicBezTo>
                <a:cubicBezTo>
                  <a:pt x="21750" y="5614"/>
                  <a:pt x="21804" y="5614"/>
                  <a:pt x="21840" y="5632"/>
                </a:cubicBezTo>
                <a:cubicBezTo>
                  <a:pt x="21931" y="5669"/>
                  <a:pt x="22039" y="5687"/>
                  <a:pt x="22058" y="5813"/>
                </a:cubicBezTo>
                <a:cubicBezTo>
                  <a:pt x="22058" y="5868"/>
                  <a:pt x="22058" y="5922"/>
                  <a:pt x="22058" y="5976"/>
                </a:cubicBezTo>
                <a:cubicBezTo>
                  <a:pt x="22058" y="5995"/>
                  <a:pt x="22058" y="6049"/>
                  <a:pt x="22094" y="6049"/>
                </a:cubicBezTo>
                <a:cubicBezTo>
                  <a:pt x="22148" y="6049"/>
                  <a:pt x="22166" y="6085"/>
                  <a:pt x="22148" y="6121"/>
                </a:cubicBezTo>
                <a:cubicBezTo>
                  <a:pt x="22021" y="6284"/>
                  <a:pt x="21949" y="6483"/>
                  <a:pt x="21949" y="6683"/>
                </a:cubicBezTo>
                <a:lnTo>
                  <a:pt x="21949" y="7045"/>
                </a:lnTo>
                <a:lnTo>
                  <a:pt x="21985" y="7045"/>
                </a:lnTo>
                <a:cubicBezTo>
                  <a:pt x="22021" y="7045"/>
                  <a:pt x="22076" y="7045"/>
                  <a:pt x="22112" y="7045"/>
                </a:cubicBezTo>
                <a:cubicBezTo>
                  <a:pt x="22202" y="7045"/>
                  <a:pt x="22275" y="7063"/>
                  <a:pt x="22365" y="7099"/>
                </a:cubicBezTo>
                <a:cubicBezTo>
                  <a:pt x="22383" y="7117"/>
                  <a:pt x="22420" y="7135"/>
                  <a:pt x="22438" y="7172"/>
                </a:cubicBezTo>
                <a:cubicBezTo>
                  <a:pt x="22510" y="6900"/>
                  <a:pt x="22583" y="6665"/>
                  <a:pt x="22691" y="6411"/>
                </a:cubicBezTo>
                <a:cubicBezTo>
                  <a:pt x="22746" y="6321"/>
                  <a:pt x="22782" y="6248"/>
                  <a:pt x="22836" y="6158"/>
                </a:cubicBezTo>
                <a:cubicBezTo>
                  <a:pt x="22872" y="6085"/>
                  <a:pt x="22927" y="6013"/>
                  <a:pt x="22999" y="5922"/>
                </a:cubicBezTo>
                <a:cubicBezTo>
                  <a:pt x="23072" y="5777"/>
                  <a:pt x="23180" y="5669"/>
                  <a:pt x="23325" y="5578"/>
                </a:cubicBezTo>
                <a:cubicBezTo>
                  <a:pt x="23398" y="5524"/>
                  <a:pt x="23470" y="5506"/>
                  <a:pt x="23542" y="5506"/>
                </a:cubicBezTo>
                <a:cubicBezTo>
                  <a:pt x="23597" y="5524"/>
                  <a:pt x="23633" y="5524"/>
                  <a:pt x="23687" y="5506"/>
                </a:cubicBezTo>
                <a:cubicBezTo>
                  <a:pt x="23705" y="5506"/>
                  <a:pt x="23724" y="5487"/>
                  <a:pt x="23742" y="5487"/>
                </a:cubicBezTo>
                <a:cubicBezTo>
                  <a:pt x="23832" y="5433"/>
                  <a:pt x="23887" y="5343"/>
                  <a:pt x="23923" y="5252"/>
                </a:cubicBezTo>
                <a:cubicBezTo>
                  <a:pt x="23995" y="5107"/>
                  <a:pt x="24086" y="4836"/>
                  <a:pt x="24303" y="4836"/>
                </a:cubicBezTo>
                <a:cubicBezTo>
                  <a:pt x="24357" y="4781"/>
                  <a:pt x="24448" y="4781"/>
                  <a:pt x="24502" y="4836"/>
                </a:cubicBezTo>
                <a:cubicBezTo>
                  <a:pt x="24520" y="4854"/>
                  <a:pt x="24557" y="4872"/>
                  <a:pt x="24557" y="4908"/>
                </a:cubicBezTo>
                <a:cubicBezTo>
                  <a:pt x="24575" y="4908"/>
                  <a:pt x="24593" y="4890"/>
                  <a:pt x="24611" y="4872"/>
                </a:cubicBezTo>
                <a:cubicBezTo>
                  <a:pt x="24611" y="4854"/>
                  <a:pt x="24611" y="4854"/>
                  <a:pt x="24593" y="4836"/>
                </a:cubicBezTo>
                <a:cubicBezTo>
                  <a:pt x="24539" y="4817"/>
                  <a:pt x="24502" y="4763"/>
                  <a:pt x="24484" y="4709"/>
                </a:cubicBezTo>
                <a:cubicBezTo>
                  <a:pt x="24484" y="4636"/>
                  <a:pt x="24484" y="4582"/>
                  <a:pt x="24484" y="4510"/>
                </a:cubicBezTo>
                <a:cubicBezTo>
                  <a:pt x="24484" y="4437"/>
                  <a:pt x="24520" y="4383"/>
                  <a:pt x="24575" y="4328"/>
                </a:cubicBezTo>
                <a:cubicBezTo>
                  <a:pt x="24593" y="4292"/>
                  <a:pt x="24629" y="4274"/>
                  <a:pt x="24665" y="4274"/>
                </a:cubicBezTo>
                <a:cubicBezTo>
                  <a:pt x="24665" y="4238"/>
                  <a:pt x="24647" y="4202"/>
                  <a:pt x="24647" y="4165"/>
                </a:cubicBezTo>
                <a:lnTo>
                  <a:pt x="24647" y="4129"/>
                </a:lnTo>
                <a:cubicBezTo>
                  <a:pt x="24647" y="4093"/>
                  <a:pt x="24683" y="4057"/>
                  <a:pt x="24720" y="4075"/>
                </a:cubicBezTo>
                <a:lnTo>
                  <a:pt x="24720" y="4075"/>
                </a:lnTo>
                <a:cubicBezTo>
                  <a:pt x="24720" y="4057"/>
                  <a:pt x="24720" y="4057"/>
                  <a:pt x="24701" y="4039"/>
                </a:cubicBezTo>
                <a:cubicBezTo>
                  <a:pt x="24683" y="4002"/>
                  <a:pt x="24665" y="3966"/>
                  <a:pt x="24665" y="3912"/>
                </a:cubicBezTo>
                <a:cubicBezTo>
                  <a:pt x="24647" y="3840"/>
                  <a:pt x="24647" y="3749"/>
                  <a:pt x="24683" y="3677"/>
                </a:cubicBezTo>
                <a:cubicBezTo>
                  <a:pt x="24701" y="3604"/>
                  <a:pt x="24756" y="3568"/>
                  <a:pt x="24828" y="3586"/>
                </a:cubicBezTo>
                <a:cubicBezTo>
                  <a:pt x="24846" y="3532"/>
                  <a:pt x="24864" y="3477"/>
                  <a:pt x="24901" y="3441"/>
                </a:cubicBezTo>
                <a:lnTo>
                  <a:pt x="24937" y="3369"/>
                </a:lnTo>
                <a:cubicBezTo>
                  <a:pt x="24937" y="3369"/>
                  <a:pt x="24973" y="3332"/>
                  <a:pt x="24973" y="3332"/>
                </a:cubicBezTo>
                <a:cubicBezTo>
                  <a:pt x="24973" y="3314"/>
                  <a:pt x="24955" y="3296"/>
                  <a:pt x="24955" y="3278"/>
                </a:cubicBezTo>
                <a:cubicBezTo>
                  <a:pt x="24937" y="3278"/>
                  <a:pt x="24919" y="3260"/>
                  <a:pt x="24919" y="3242"/>
                </a:cubicBezTo>
                <a:cubicBezTo>
                  <a:pt x="24864" y="3115"/>
                  <a:pt x="24919" y="2988"/>
                  <a:pt x="25027" y="2934"/>
                </a:cubicBezTo>
                <a:lnTo>
                  <a:pt x="24973" y="2843"/>
                </a:lnTo>
                <a:cubicBezTo>
                  <a:pt x="24955" y="2807"/>
                  <a:pt x="24973" y="2771"/>
                  <a:pt x="24991" y="2771"/>
                </a:cubicBezTo>
                <a:cubicBezTo>
                  <a:pt x="25082" y="2753"/>
                  <a:pt x="25172" y="2753"/>
                  <a:pt x="25263" y="2771"/>
                </a:cubicBezTo>
                <a:cubicBezTo>
                  <a:pt x="25281" y="2626"/>
                  <a:pt x="25317" y="2481"/>
                  <a:pt x="25335" y="2355"/>
                </a:cubicBezTo>
                <a:cubicBezTo>
                  <a:pt x="25335" y="2318"/>
                  <a:pt x="25372" y="2318"/>
                  <a:pt x="25390" y="2300"/>
                </a:cubicBezTo>
                <a:lnTo>
                  <a:pt x="25571" y="2300"/>
                </a:lnTo>
                <a:cubicBezTo>
                  <a:pt x="25535" y="2264"/>
                  <a:pt x="25498" y="2210"/>
                  <a:pt x="25480" y="2155"/>
                </a:cubicBezTo>
                <a:cubicBezTo>
                  <a:pt x="25462" y="2065"/>
                  <a:pt x="25480" y="1992"/>
                  <a:pt x="25535" y="1920"/>
                </a:cubicBezTo>
                <a:cubicBezTo>
                  <a:pt x="25553" y="1902"/>
                  <a:pt x="25589" y="1866"/>
                  <a:pt x="25625" y="1866"/>
                </a:cubicBezTo>
                <a:cubicBezTo>
                  <a:pt x="25661" y="1847"/>
                  <a:pt x="25716" y="1866"/>
                  <a:pt x="25734" y="1829"/>
                </a:cubicBezTo>
                <a:cubicBezTo>
                  <a:pt x="25770" y="1775"/>
                  <a:pt x="25788" y="1721"/>
                  <a:pt x="25806" y="1666"/>
                </a:cubicBezTo>
                <a:cubicBezTo>
                  <a:pt x="25824" y="1594"/>
                  <a:pt x="25860" y="1540"/>
                  <a:pt x="25951" y="1540"/>
                </a:cubicBezTo>
                <a:cubicBezTo>
                  <a:pt x="25969" y="1540"/>
                  <a:pt x="25987" y="1558"/>
                  <a:pt x="25987" y="1594"/>
                </a:cubicBezTo>
                <a:lnTo>
                  <a:pt x="26005" y="1739"/>
                </a:lnTo>
                <a:lnTo>
                  <a:pt x="26060" y="1721"/>
                </a:lnTo>
                <a:cubicBezTo>
                  <a:pt x="26096" y="1703"/>
                  <a:pt x="26132" y="1721"/>
                  <a:pt x="26132" y="1739"/>
                </a:cubicBezTo>
                <a:cubicBezTo>
                  <a:pt x="26168" y="1847"/>
                  <a:pt x="26205" y="1938"/>
                  <a:pt x="26259" y="2029"/>
                </a:cubicBezTo>
                <a:lnTo>
                  <a:pt x="26331" y="2101"/>
                </a:lnTo>
                <a:cubicBezTo>
                  <a:pt x="26349" y="2119"/>
                  <a:pt x="26349" y="2155"/>
                  <a:pt x="26331" y="2173"/>
                </a:cubicBezTo>
                <a:cubicBezTo>
                  <a:pt x="26331" y="2228"/>
                  <a:pt x="26349" y="2282"/>
                  <a:pt x="26368" y="2318"/>
                </a:cubicBezTo>
                <a:lnTo>
                  <a:pt x="26476" y="2264"/>
                </a:lnTo>
                <a:cubicBezTo>
                  <a:pt x="26512" y="2246"/>
                  <a:pt x="26585" y="2210"/>
                  <a:pt x="26621" y="2246"/>
                </a:cubicBezTo>
                <a:cubicBezTo>
                  <a:pt x="26657" y="2264"/>
                  <a:pt x="26675" y="2300"/>
                  <a:pt x="26694" y="2355"/>
                </a:cubicBezTo>
                <a:cubicBezTo>
                  <a:pt x="26694" y="2391"/>
                  <a:pt x="26694" y="2427"/>
                  <a:pt x="26694" y="2481"/>
                </a:cubicBezTo>
                <a:cubicBezTo>
                  <a:pt x="26675" y="2518"/>
                  <a:pt x="26657" y="2554"/>
                  <a:pt x="26621" y="2572"/>
                </a:cubicBezTo>
                <a:lnTo>
                  <a:pt x="26621" y="2572"/>
                </a:lnTo>
                <a:lnTo>
                  <a:pt x="26712" y="2554"/>
                </a:lnTo>
                <a:lnTo>
                  <a:pt x="26893" y="2518"/>
                </a:lnTo>
                <a:cubicBezTo>
                  <a:pt x="26929" y="2499"/>
                  <a:pt x="26947" y="2518"/>
                  <a:pt x="26947" y="2554"/>
                </a:cubicBezTo>
                <a:lnTo>
                  <a:pt x="26947" y="2662"/>
                </a:lnTo>
                <a:cubicBezTo>
                  <a:pt x="27001" y="2662"/>
                  <a:pt x="27056" y="2662"/>
                  <a:pt x="27110" y="2699"/>
                </a:cubicBezTo>
                <a:cubicBezTo>
                  <a:pt x="27146" y="2735"/>
                  <a:pt x="27164" y="2771"/>
                  <a:pt x="27182" y="2825"/>
                </a:cubicBezTo>
                <a:cubicBezTo>
                  <a:pt x="27182" y="2862"/>
                  <a:pt x="27182" y="2898"/>
                  <a:pt x="27219" y="2916"/>
                </a:cubicBezTo>
                <a:cubicBezTo>
                  <a:pt x="27255" y="2934"/>
                  <a:pt x="27291" y="2970"/>
                  <a:pt x="27327" y="2988"/>
                </a:cubicBezTo>
                <a:cubicBezTo>
                  <a:pt x="27345" y="3025"/>
                  <a:pt x="27364" y="3061"/>
                  <a:pt x="27364" y="3115"/>
                </a:cubicBezTo>
                <a:cubicBezTo>
                  <a:pt x="27345" y="3151"/>
                  <a:pt x="27327" y="3206"/>
                  <a:pt x="27309" y="3242"/>
                </a:cubicBezTo>
                <a:cubicBezTo>
                  <a:pt x="27291" y="3296"/>
                  <a:pt x="27309" y="3314"/>
                  <a:pt x="27364" y="3332"/>
                </a:cubicBezTo>
                <a:cubicBezTo>
                  <a:pt x="27400" y="3369"/>
                  <a:pt x="27436" y="3405"/>
                  <a:pt x="27436" y="3459"/>
                </a:cubicBezTo>
                <a:cubicBezTo>
                  <a:pt x="27436" y="3477"/>
                  <a:pt x="27436" y="3495"/>
                  <a:pt x="27436" y="3514"/>
                </a:cubicBezTo>
                <a:cubicBezTo>
                  <a:pt x="27508" y="3532"/>
                  <a:pt x="27545" y="3568"/>
                  <a:pt x="27563" y="3640"/>
                </a:cubicBezTo>
                <a:cubicBezTo>
                  <a:pt x="27599" y="3731"/>
                  <a:pt x="27508" y="3785"/>
                  <a:pt x="27436" y="3803"/>
                </a:cubicBezTo>
                <a:cubicBezTo>
                  <a:pt x="27418" y="3803"/>
                  <a:pt x="27382" y="3821"/>
                  <a:pt x="27382" y="3840"/>
                </a:cubicBezTo>
                <a:cubicBezTo>
                  <a:pt x="27382" y="3858"/>
                  <a:pt x="27400" y="3894"/>
                  <a:pt x="27418" y="3894"/>
                </a:cubicBezTo>
                <a:cubicBezTo>
                  <a:pt x="27436" y="3894"/>
                  <a:pt x="27527" y="3894"/>
                  <a:pt x="27527" y="3858"/>
                </a:cubicBezTo>
                <a:cubicBezTo>
                  <a:pt x="27545" y="3821"/>
                  <a:pt x="27563" y="3821"/>
                  <a:pt x="27581" y="3821"/>
                </a:cubicBezTo>
                <a:cubicBezTo>
                  <a:pt x="27653" y="3821"/>
                  <a:pt x="27708" y="3858"/>
                  <a:pt x="27708" y="3930"/>
                </a:cubicBezTo>
                <a:cubicBezTo>
                  <a:pt x="27726" y="3966"/>
                  <a:pt x="27726" y="4002"/>
                  <a:pt x="27708" y="4039"/>
                </a:cubicBezTo>
                <a:lnTo>
                  <a:pt x="27708" y="4111"/>
                </a:lnTo>
                <a:cubicBezTo>
                  <a:pt x="27708" y="4129"/>
                  <a:pt x="27762" y="4111"/>
                  <a:pt x="27798" y="4111"/>
                </a:cubicBezTo>
                <a:cubicBezTo>
                  <a:pt x="27816" y="4093"/>
                  <a:pt x="27871" y="4093"/>
                  <a:pt x="27907" y="4111"/>
                </a:cubicBezTo>
                <a:cubicBezTo>
                  <a:pt x="27943" y="4111"/>
                  <a:pt x="27979" y="4129"/>
                  <a:pt x="28016" y="4147"/>
                </a:cubicBezTo>
                <a:cubicBezTo>
                  <a:pt x="28016" y="4002"/>
                  <a:pt x="27979" y="3858"/>
                  <a:pt x="27889" y="3731"/>
                </a:cubicBezTo>
                <a:cubicBezTo>
                  <a:pt x="27871" y="3713"/>
                  <a:pt x="27871" y="3695"/>
                  <a:pt x="27889" y="3677"/>
                </a:cubicBezTo>
                <a:cubicBezTo>
                  <a:pt x="27907" y="3640"/>
                  <a:pt x="27943" y="3622"/>
                  <a:pt x="27997" y="3622"/>
                </a:cubicBezTo>
                <a:cubicBezTo>
                  <a:pt x="28016" y="3622"/>
                  <a:pt x="28070" y="3622"/>
                  <a:pt x="28088" y="3586"/>
                </a:cubicBezTo>
                <a:cubicBezTo>
                  <a:pt x="28106" y="3550"/>
                  <a:pt x="28070" y="3514"/>
                  <a:pt x="28052" y="3495"/>
                </a:cubicBezTo>
                <a:cubicBezTo>
                  <a:pt x="28016" y="3459"/>
                  <a:pt x="27997" y="3405"/>
                  <a:pt x="27997" y="3369"/>
                </a:cubicBezTo>
                <a:cubicBezTo>
                  <a:pt x="28016" y="3260"/>
                  <a:pt x="28088" y="3188"/>
                  <a:pt x="28197" y="3188"/>
                </a:cubicBezTo>
                <a:cubicBezTo>
                  <a:pt x="28305" y="3188"/>
                  <a:pt x="28378" y="3278"/>
                  <a:pt x="28396" y="3369"/>
                </a:cubicBezTo>
                <a:cubicBezTo>
                  <a:pt x="28396" y="3423"/>
                  <a:pt x="28396" y="3477"/>
                  <a:pt x="28378" y="3532"/>
                </a:cubicBezTo>
                <a:cubicBezTo>
                  <a:pt x="28360" y="3586"/>
                  <a:pt x="28414" y="3622"/>
                  <a:pt x="28432" y="3658"/>
                </a:cubicBezTo>
                <a:cubicBezTo>
                  <a:pt x="28486" y="3749"/>
                  <a:pt x="28432" y="3840"/>
                  <a:pt x="28396" y="3912"/>
                </a:cubicBezTo>
                <a:cubicBezTo>
                  <a:pt x="28378" y="3930"/>
                  <a:pt x="28378" y="3966"/>
                  <a:pt x="28396" y="4002"/>
                </a:cubicBezTo>
                <a:cubicBezTo>
                  <a:pt x="28414" y="4021"/>
                  <a:pt x="28468" y="4021"/>
                  <a:pt x="28504" y="4021"/>
                </a:cubicBezTo>
                <a:cubicBezTo>
                  <a:pt x="28559" y="4021"/>
                  <a:pt x="28595" y="4039"/>
                  <a:pt x="28649" y="4057"/>
                </a:cubicBezTo>
                <a:cubicBezTo>
                  <a:pt x="28686" y="4075"/>
                  <a:pt x="28740" y="4111"/>
                  <a:pt x="28758" y="4165"/>
                </a:cubicBezTo>
                <a:cubicBezTo>
                  <a:pt x="28830" y="4274"/>
                  <a:pt x="28867" y="4401"/>
                  <a:pt x="28885" y="4528"/>
                </a:cubicBezTo>
                <a:cubicBezTo>
                  <a:pt x="28903" y="4600"/>
                  <a:pt x="28921" y="4673"/>
                  <a:pt x="28939" y="4745"/>
                </a:cubicBezTo>
                <a:lnTo>
                  <a:pt x="28993" y="4890"/>
                </a:lnTo>
                <a:lnTo>
                  <a:pt x="28993" y="4890"/>
                </a:lnTo>
                <a:cubicBezTo>
                  <a:pt x="29030" y="4872"/>
                  <a:pt x="29048" y="4908"/>
                  <a:pt x="29030" y="4926"/>
                </a:cubicBezTo>
                <a:cubicBezTo>
                  <a:pt x="29030" y="4926"/>
                  <a:pt x="29012" y="4944"/>
                  <a:pt x="29012" y="4944"/>
                </a:cubicBezTo>
                <a:cubicBezTo>
                  <a:pt x="29012" y="4962"/>
                  <a:pt x="29012" y="4980"/>
                  <a:pt x="29012" y="4980"/>
                </a:cubicBezTo>
                <a:cubicBezTo>
                  <a:pt x="29030" y="5053"/>
                  <a:pt x="29066" y="5125"/>
                  <a:pt x="29120" y="5162"/>
                </a:cubicBezTo>
                <a:cubicBezTo>
                  <a:pt x="29229" y="5234"/>
                  <a:pt x="29319" y="5288"/>
                  <a:pt x="29356" y="5415"/>
                </a:cubicBezTo>
                <a:cubicBezTo>
                  <a:pt x="29392" y="5524"/>
                  <a:pt x="29338" y="5632"/>
                  <a:pt x="29374" y="5741"/>
                </a:cubicBezTo>
                <a:cubicBezTo>
                  <a:pt x="29392" y="5868"/>
                  <a:pt x="29519" y="5940"/>
                  <a:pt x="29609" y="5995"/>
                </a:cubicBezTo>
                <a:cubicBezTo>
                  <a:pt x="29700" y="6049"/>
                  <a:pt x="29736" y="6049"/>
                  <a:pt x="29772" y="6121"/>
                </a:cubicBezTo>
                <a:cubicBezTo>
                  <a:pt x="29790" y="6158"/>
                  <a:pt x="29790" y="6212"/>
                  <a:pt x="29790" y="6248"/>
                </a:cubicBezTo>
                <a:cubicBezTo>
                  <a:pt x="29826" y="6248"/>
                  <a:pt x="29881" y="6284"/>
                  <a:pt x="29917" y="6321"/>
                </a:cubicBezTo>
                <a:cubicBezTo>
                  <a:pt x="29953" y="6393"/>
                  <a:pt x="29953" y="6465"/>
                  <a:pt x="29917" y="6538"/>
                </a:cubicBezTo>
                <a:cubicBezTo>
                  <a:pt x="29881" y="6592"/>
                  <a:pt x="29845" y="6665"/>
                  <a:pt x="29881" y="6719"/>
                </a:cubicBezTo>
                <a:cubicBezTo>
                  <a:pt x="29899" y="6755"/>
                  <a:pt x="29935" y="6773"/>
                  <a:pt x="29971" y="6809"/>
                </a:cubicBezTo>
                <a:lnTo>
                  <a:pt x="30080" y="6918"/>
                </a:lnTo>
                <a:cubicBezTo>
                  <a:pt x="30098" y="6918"/>
                  <a:pt x="30116" y="6954"/>
                  <a:pt x="30134" y="6954"/>
                </a:cubicBezTo>
                <a:lnTo>
                  <a:pt x="30152" y="6954"/>
                </a:lnTo>
                <a:cubicBezTo>
                  <a:pt x="30189" y="6918"/>
                  <a:pt x="30243" y="6918"/>
                  <a:pt x="30279" y="6954"/>
                </a:cubicBezTo>
                <a:cubicBezTo>
                  <a:pt x="30334" y="6991"/>
                  <a:pt x="30352" y="7063"/>
                  <a:pt x="30334" y="7135"/>
                </a:cubicBezTo>
                <a:cubicBezTo>
                  <a:pt x="30334" y="7172"/>
                  <a:pt x="30243" y="7262"/>
                  <a:pt x="30315" y="7298"/>
                </a:cubicBezTo>
                <a:cubicBezTo>
                  <a:pt x="30388" y="7335"/>
                  <a:pt x="30442" y="7298"/>
                  <a:pt x="30478" y="7244"/>
                </a:cubicBezTo>
                <a:cubicBezTo>
                  <a:pt x="30605" y="7117"/>
                  <a:pt x="30696" y="6936"/>
                  <a:pt x="30732" y="6755"/>
                </a:cubicBezTo>
                <a:cubicBezTo>
                  <a:pt x="30732" y="6719"/>
                  <a:pt x="30768" y="6701"/>
                  <a:pt x="30786" y="6701"/>
                </a:cubicBezTo>
                <a:cubicBezTo>
                  <a:pt x="30841" y="6701"/>
                  <a:pt x="30895" y="6683"/>
                  <a:pt x="30949" y="6646"/>
                </a:cubicBezTo>
                <a:lnTo>
                  <a:pt x="30967" y="6628"/>
                </a:lnTo>
                <a:cubicBezTo>
                  <a:pt x="31004" y="6592"/>
                  <a:pt x="31076" y="6628"/>
                  <a:pt x="31058" y="6683"/>
                </a:cubicBezTo>
                <a:cubicBezTo>
                  <a:pt x="31058" y="6683"/>
                  <a:pt x="31058" y="6701"/>
                  <a:pt x="31058" y="6701"/>
                </a:cubicBezTo>
                <a:cubicBezTo>
                  <a:pt x="31058" y="6737"/>
                  <a:pt x="31076" y="6755"/>
                  <a:pt x="31112" y="6755"/>
                </a:cubicBezTo>
                <a:lnTo>
                  <a:pt x="31148" y="6773"/>
                </a:lnTo>
                <a:lnTo>
                  <a:pt x="31148" y="7027"/>
                </a:lnTo>
                <a:lnTo>
                  <a:pt x="31148" y="7027"/>
                </a:lnTo>
                <a:cubicBezTo>
                  <a:pt x="31148" y="7045"/>
                  <a:pt x="31130" y="7045"/>
                  <a:pt x="31130" y="7063"/>
                </a:cubicBezTo>
                <a:cubicBezTo>
                  <a:pt x="31130" y="7081"/>
                  <a:pt x="31148" y="7099"/>
                  <a:pt x="31167" y="7117"/>
                </a:cubicBezTo>
                <a:lnTo>
                  <a:pt x="31167" y="17838"/>
                </a:lnTo>
                <a:close/>
                <a:moveTo>
                  <a:pt x="30189" y="7027"/>
                </a:moveTo>
                <a:close/>
                <a:moveTo>
                  <a:pt x="27309" y="3477"/>
                </a:moveTo>
                <a:close/>
                <a:moveTo>
                  <a:pt x="26531" y="2572"/>
                </a:moveTo>
                <a:lnTo>
                  <a:pt x="26531" y="2572"/>
                </a:lnTo>
                <a:close/>
                <a:moveTo>
                  <a:pt x="10105" y="7661"/>
                </a:moveTo>
                <a:close/>
                <a:moveTo>
                  <a:pt x="960" y="15737"/>
                </a:moveTo>
                <a:cubicBezTo>
                  <a:pt x="960" y="15737"/>
                  <a:pt x="960" y="15719"/>
                  <a:pt x="960" y="15737"/>
                </a:cubicBezTo>
                <a:close/>
                <a:moveTo>
                  <a:pt x="7407" y="9435"/>
                </a:moveTo>
                <a:close/>
                <a:moveTo>
                  <a:pt x="10033" y="8186"/>
                </a:moveTo>
                <a:close/>
                <a:moveTo>
                  <a:pt x="10196" y="7588"/>
                </a:moveTo>
                <a:close/>
                <a:moveTo>
                  <a:pt x="14433" y="5976"/>
                </a:moveTo>
                <a:cubicBezTo>
                  <a:pt x="14433" y="5922"/>
                  <a:pt x="14433" y="5886"/>
                  <a:pt x="14415" y="5850"/>
                </a:cubicBezTo>
                <a:cubicBezTo>
                  <a:pt x="14415" y="5832"/>
                  <a:pt x="14415" y="5795"/>
                  <a:pt x="14397" y="5777"/>
                </a:cubicBezTo>
                <a:cubicBezTo>
                  <a:pt x="14379" y="5868"/>
                  <a:pt x="14361" y="5958"/>
                  <a:pt x="14343" y="6049"/>
                </a:cubicBezTo>
                <a:lnTo>
                  <a:pt x="14361" y="6031"/>
                </a:lnTo>
                <a:cubicBezTo>
                  <a:pt x="14397" y="6013"/>
                  <a:pt x="14415" y="5995"/>
                  <a:pt x="14433" y="5976"/>
                </a:cubicBezTo>
                <a:close/>
                <a:moveTo>
                  <a:pt x="15411" y="5506"/>
                </a:moveTo>
                <a:close/>
                <a:moveTo>
                  <a:pt x="18309" y="1938"/>
                </a:moveTo>
                <a:close/>
                <a:moveTo>
                  <a:pt x="19088" y="103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20"/>
          <p:cNvGrpSpPr/>
          <p:nvPr/>
        </p:nvGrpSpPr>
        <p:grpSpPr>
          <a:xfrm flipH="1">
            <a:off x="-190328" y="155766"/>
            <a:ext cx="9147253" cy="1363189"/>
            <a:chOff x="258140" y="186741"/>
            <a:chExt cx="9147253" cy="1363189"/>
          </a:xfrm>
        </p:grpSpPr>
        <p:grpSp>
          <p:nvGrpSpPr>
            <p:cNvPr id="440" name="Google Shape;440;p20"/>
            <p:cNvGrpSpPr/>
            <p:nvPr/>
          </p:nvGrpSpPr>
          <p:grpSpPr>
            <a:xfrm>
              <a:off x="7973618" y="277577"/>
              <a:ext cx="1431775" cy="338278"/>
              <a:chOff x="7480343" y="808802"/>
              <a:chExt cx="1431775" cy="338278"/>
            </a:xfrm>
          </p:grpSpPr>
          <p:sp>
            <p:nvSpPr>
              <p:cNvPr id="441" name="Google Shape;441;p20"/>
              <p:cNvSpPr/>
              <p:nvPr/>
            </p:nvSpPr>
            <p:spPr>
              <a:xfrm>
                <a:off x="8379673" y="808802"/>
                <a:ext cx="233893" cy="86406"/>
              </a:xfrm>
              <a:custGeom>
                <a:avLst/>
                <a:gdLst/>
                <a:ahLst/>
                <a:cxnLst/>
                <a:rect l="l" t="t" r="r" b="b"/>
                <a:pathLst>
                  <a:path w="2355" h="870" extrusionOk="0">
                    <a:moveTo>
                      <a:pt x="833" y="254"/>
                    </a:moveTo>
                    <a:cubicBezTo>
                      <a:pt x="833" y="290"/>
                      <a:pt x="507" y="453"/>
                      <a:pt x="453" y="489"/>
                    </a:cubicBezTo>
                    <a:cubicBezTo>
                      <a:pt x="326" y="598"/>
                      <a:pt x="163" y="671"/>
                      <a:pt x="0" y="707"/>
                    </a:cubicBezTo>
                    <a:cubicBezTo>
                      <a:pt x="163" y="815"/>
                      <a:pt x="453" y="743"/>
                      <a:pt x="670" y="725"/>
                    </a:cubicBezTo>
                    <a:cubicBezTo>
                      <a:pt x="906" y="689"/>
                      <a:pt x="833" y="689"/>
                      <a:pt x="942" y="634"/>
                    </a:cubicBezTo>
                    <a:lnTo>
                      <a:pt x="960" y="634"/>
                    </a:lnTo>
                    <a:lnTo>
                      <a:pt x="1014" y="634"/>
                    </a:lnTo>
                    <a:cubicBezTo>
                      <a:pt x="1123" y="598"/>
                      <a:pt x="1250" y="580"/>
                      <a:pt x="1359" y="580"/>
                    </a:cubicBezTo>
                    <a:cubicBezTo>
                      <a:pt x="1431" y="707"/>
                      <a:pt x="1395" y="671"/>
                      <a:pt x="1395" y="834"/>
                    </a:cubicBezTo>
                    <a:cubicBezTo>
                      <a:pt x="1576" y="797"/>
                      <a:pt x="1703" y="870"/>
                      <a:pt x="1992" y="797"/>
                    </a:cubicBezTo>
                    <a:cubicBezTo>
                      <a:pt x="1956" y="707"/>
                      <a:pt x="1811" y="580"/>
                      <a:pt x="1721" y="526"/>
                    </a:cubicBezTo>
                    <a:cubicBezTo>
                      <a:pt x="1920" y="598"/>
                      <a:pt x="2137" y="652"/>
                      <a:pt x="2355" y="671"/>
                    </a:cubicBezTo>
                    <a:cubicBezTo>
                      <a:pt x="2355" y="652"/>
                      <a:pt x="2355" y="616"/>
                      <a:pt x="2336" y="580"/>
                    </a:cubicBezTo>
                    <a:cubicBezTo>
                      <a:pt x="1884" y="471"/>
                      <a:pt x="1793" y="326"/>
                      <a:pt x="1340" y="164"/>
                    </a:cubicBezTo>
                    <a:cubicBezTo>
                      <a:pt x="1123" y="73"/>
                      <a:pt x="1232" y="19"/>
                      <a:pt x="1051" y="1"/>
                    </a:cubicBezTo>
                    <a:cubicBezTo>
                      <a:pt x="906" y="145"/>
                      <a:pt x="1033" y="73"/>
                      <a:pt x="105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7804121" y="878921"/>
                <a:ext cx="226742" cy="82831"/>
              </a:xfrm>
              <a:custGeom>
                <a:avLst/>
                <a:gdLst/>
                <a:ahLst/>
                <a:cxnLst/>
                <a:rect l="l" t="t" r="r" b="b"/>
                <a:pathLst>
                  <a:path w="2283" h="834" extrusionOk="0">
                    <a:moveTo>
                      <a:pt x="833" y="146"/>
                    </a:moveTo>
                    <a:cubicBezTo>
                      <a:pt x="507" y="200"/>
                      <a:pt x="272" y="472"/>
                      <a:pt x="0" y="327"/>
                    </a:cubicBezTo>
                    <a:cubicBezTo>
                      <a:pt x="36" y="472"/>
                      <a:pt x="109" y="490"/>
                      <a:pt x="290" y="526"/>
                    </a:cubicBezTo>
                    <a:cubicBezTo>
                      <a:pt x="507" y="562"/>
                      <a:pt x="471" y="526"/>
                      <a:pt x="670" y="490"/>
                    </a:cubicBezTo>
                    <a:cubicBezTo>
                      <a:pt x="815" y="490"/>
                      <a:pt x="960" y="490"/>
                      <a:pt x="1105" y="490"/>
                    </a:cubicBezTo>
                    <a:cubicBezTo>
                      <a:pt x="1286" y="490"/>
                      <a:pt x="1286" y="598"/>
                      <a:pt x="1340" y="725"/>
                    </a:cubicBezTo>
                    <a:lnTo>
                      <a:pt x="1358" y="725"/>
                    </a:lnTo>
                    <a:cubicBezTo>
                      <a:pt x="1377" y="834"/>
                      <a:pt x="1377" y="725"/>
                      <a:pt x="1395" y="725"/>
                    </a:cubicBezTo>
                    <a:lnTo>
                      <a:pt x="1485" y="761"/>
                    </a:lnTo>
                    <a:cubicBezTo>
                      <a:pt x="1594" y="816"/>
                      <a:pt x="1431" y="816"/>
                      <a:pt x="1503" y="780"/>
                    </a:cubicBezTo>
                    <a:lnTo>
                      <a:pt x="1594" y="761"/>
                    </a:lnTo>
                    <a:lnTo>
                      <a:pt x="1684" y="761"/>
                    </a:lnTo>
                    <a:cubicBezTo>
                      <a:pt x="1757" y="761"/>
                      <a:pt x="1811" y="743"/>
                      <a:pt x="1866" y="707"/>
                    </a:cubicBezTo>
                    <a:cubicBezTo>
                      <a:pt x="1829" y="562"/>
                      <a:pt x="1684" y="562"/>
                      <a:pt x="1558" y="454"/>
                    </a:cubicBezTo>
                    <a:cubicBezTo>
                      <a:pt x="2083" y="435"/>
                      <a:pt x="2173" y="490"/>
                      <a:pt x="2282" y="200"/>
                    </a:cubicBezTo>
                    <a:cubicBezTo>
                      <a:pt x="2010" y="200"/>
                      <a:pt x="1884" y="327"/>
                      <a:pt x="1558" y="182"/>
                    </a:cubicBezTo>
                    <a:cubicBezTo>
                      <a:pt x="1340" y="109"/>
                      <a:pt x="1123" y="37"/>
                      <a:pt x="906" y="1"/>
                    </a:cubicBezTo>
                    <a:cubicBezTo>
                      <a:pt x="870" y="37"/>
                      <a:pt x="906" y="19"/>
                      <a:pt x="870"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a:off x="8692626" y="1028197"/>
                <a:ext cx="219492" cy="100907"/>
              </a:xfrm>
              <a:custGeom>
                <a:avLst/>
                <a:gdLst/>
                <a:ahLst/>
                <a:cxnLst/>
                <a:rect l="l" t="t" r="r" b="b"/>
                <a:pathLst>
                  <a:path w="2210" h="1016" extrusionOk="0">
                    <a:moveTo>
                      <a:pt x="779" y="254"/>
                    </a:moveTo>
                    <a:cubicBezTo>
                      <a:pt x="272" y="254"/>
                      <a:pt x="616" y="309"/>
                      <a:pt x="109" y="436"/>
                    </a:cubicBezTo>
                    <a:lnTo>
                      <a:pt x="0" y="472"/>
                    </a:lnTo>
                    <a:cubicBezTo>
                      <a:pt x="308" y="562"/>
                      <a:pt x="616" y="580"/>
                      <a:pt x="924" y="544"/>
                    </a:cubicBezTo>
                    <a:cubicBezTo>
                      <a:pt x="1268" y="508"/>
                      <a:pt x="1250" y="1015"/>
                      <a:pt x="1648" y="780"/>
                    </a:cubicBezTo>
                    <a:lnTo>
                      <a:pt x="1467" y="635"/>
                    </a:lnTo>
                    <a:cubicBezTo>
                      <a:pt x="1359" y="544"/>
                      <a:pt x="1431" y="562"/>
                      <a:pt x="1340" y="472"/>
                    </a:cubicBezTo>
                    <a:cubicBezTo>
                      <a:pt x="1666" y="399"/>
                      <a:pt x="2119" y="417"/>
                      <a:pt x="2210" y="128"/>
                    </a:cubicBezTo>
                    <a:cubicBezTo>
                      <a:pt x="1811" y="273"/>
                      <a:pt x="1612" y="110"/>
                      <a:pt x="1268" y="146"/>
                    </a:cubicBezTo>
                    <a:cubicBezTo>
                      <a:pt x="960" y="182"/>
                      <a:pt x="1123" y="200"/>
                      <a:pt x="870" y="91"/>
                    </a:cubicBezTo>
                    <a:cubicBezTo>
                      <a:pt x="670" y="1"/>
                      <a:pt x="707" y="164"/>
                      <a:pt x="725" y="200"/>
                    </a:cubicBezTo>
                    <a:cubicBezTo>
                      <a:pt x="833" y="381"/>
                      <a:pt x="725" y="128"/>
                      <a:pt x="779" y="2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a:off x="8165641" y="949139"/>
                <a:ext cx="226742" cy="100807"/>
              </a:xfrm>
              <a:custGeom>
                <a:avLst/>
                <a:gdLst/>
                <a:ahLst/>
                <a:cxnLst/>
                <a:rect l="l" t="t" r="r" b="b"/>
                <a:pathLst>
                  <a:path w="2283" h="1015" extrusionOk="0">
                    <a:moveTo>
                      <a:pt x="0" y="435"/>
                    </a:moveTo>
                    <a:cubicBezTo>
                      <a:pt x="290" y="489"/>
                      <a:pt x="996" y="561"/>
                      <a:pt x="1033" y="561"/>
                    </a:cubicBezTo>
                    <a:cubicBezTo>
                      <a:pt x="1286" y="652"/>
                      <a:pt x="1268" y="1014"/>
                      <a:pt x="1793" y="815"/>
                    </a:cubicBezTo>
                    <a:cubicBezTo>
                      <a:pt x="1739" y="706"/>
                      <a:pt x="1721" y="779"/>
                      <a:pt x="1503" y="543"/>
                    </a:cubicBezTo>
                    <a:cubicBezTo>
                      <a:pt x="1540" y="525"/>
                      <a:pt x="2228" y="326"/>
                      <a:pt x="2282" y="0"/>
                    </a:cubicBezTo>
                    <a:cubicBezTo>
                      <a:pt x="2101" y="73"/>
                      <a:pt x="1920" y="127"/>
                      <a:pt x="1739" y="163"/>
                    </a:cubicBezTo>
                    <a:cubicBezTo>
                      <a:pt x="1612" y="163"/>
                      <a:pt x="1503" y="163"/>
                      <a:pt x="1395" y="163"/>
                    </a:cubicBezTo>
                    <a:cubicBezTo>
                      <a:pt x="1268" y="199"/>
                      <a:pt x="1232" y="254"/>
                      <a:pt x="1087" y="235"/>
                    </a:cubicBezTo>
                    <a:cubicBezTo>
                      <a:pt x="978" y="217"/>
                      <a:pt x="906" y="163"/>
                      <a:pt x="833" y="163"/>
                    </a:cubicBezTo>
                    <a:cubicBezTo>
                      <a:pt x="616" y="163"/>
                      <a:pt x="888" y="199"/>
                      <a:pt x="598" y="290"/>
                    </a:cubicBezTo>
                    <a:cubicBezTo>
                      <a:pt x="471" y="326"/>
                      <a:pt x="326" y="362"/>
                      <a:pt x="181" y="380"/>
                    </a:cubicBezTo>
                    <a:cubicBezTo>
                      <a:pt x="0" y="398"/>
                      <a:pt x="73" y="362"/>
                      <a:pt x="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a:off x="7480343" y="1064249"/>
                <a:ext cx="226742" cy="82831"/>
              </a:xfrm>
              <a:custGeom>
                <a:avLst/>
                <a:gdLst/>
                <a:ahLst/>
                <a:cxnLst/>
                <a:rect l="l" t="t" r="r" b="b"/>
                <a:pathLst>
                  <a:path w="2283" h="834" extrusionOk="0">
                    <a:moveTo>
                      <a:pt x="834" y="145"/>
                    </a:moveTo>
                    <a:cubicBezTo>
                      <a:pt x="508" y="199"/>
                      <a:pt x="290" y="471"/>
                      <a:pt x="1" y="326"/>
                    </a:cubicBezTo>
                    <a:cubicBezTo>
                      <a:pt x="37" y="471"/>
                      <a:pt x="127" y="489"/>
                      <a:pt x="290" y="525"/>
                    </a:cubicBezTo>
                    <a:cubicBezTo>
                      <a:pt x="508" y="561"/>
                      <a:pt x="471" y="525"/>
                      <a:pt x="671" y="489"/>
                    </a:cubicBezTo>
                    <a:cubicBezTo>
                      <a:pt x="815" y="489"/>
                      <a:pt x="978" y="489"/>
                      <a:pt x="1123" y="489"/>
                    </a:cubicBezTo>
                    <a:cubicBezTo>
                      <a:pt x="1304" y="489"/>
                      <a:pt x="1304" y="598"/>
                      <a:pt x="1341" y="724"/>
                    </a:cubicBezTo>
                    <a:lnTo>
                      <a:pt x="1359" y="724"/>
                    </a:lnTo>
                    <a:cubicBezTo>
                      <a:pt x="1395" y="833"/>
                      <a:pt x="1377" y="724"/>
                      <a:pt x="1395" y="724"/>
                    </a:cubicBezTo>
                    <a:lnTo>
                      <a:pt x="1486" y="761"/>
                    </a:lnTo>
                    <a:cubicBezTo>
                      <a:pt x="1594" y="815"/>
                      <a:pt x="1449" y="815"/>
                      <a:pt x="1522" y="779"/>
                    </a:cubicBezTo>
                    <a:lnTo>
                      <a:pt x="1594" y="761"/>
                    </a:lnTo>
                    <a:lnTo>
                      <a:pt x="1703" y="761"/>
                    </a:lnTo>
                    <a:cubicBezTo>
                      <a:pt x="1757" y="761"/>
                      <a:pt x="1812" y="743"/>
                      <a:pt x="1866" y="706"/>
                    </a:cubicBezTo>
                    <a:cubicBezTo>
                      <a:pt x="1830" y="561"/>
                      <a:pt x="1685" y="561"/>
                      <a:pt x="1558" y="453"/>
                    </a:cubicBezTo>
                    <a:cubicBezTo>
                      <a:pt x="2083" y="435"/>
                      <a:pt x="2192" y="489"/>
                      <a:pt x="2282" y="199"/>
                    </a:cubicBezTo>
                    <a:cubicBezTo>
                      <a:pt x="2029" y="199"/>
                      <a:pt x="1884" y="344"/>
                      <a:pt x="1576" y="181"/>
                    </a:cubicBezTo>
                    <a:cubicBezTo>
                      <a:pt x="1359" y="109"/>
                      <a:pt x="1141" y="36"/>
                      <a:pt x="906" y="0"/>
                    </a:cubicBezTo>
                    <a:cubicBezTo>
                      <a:pt x="906" y="18"/>
                      <a:pt x="888" y="36"/>
                      <a:pt x="888"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0"/>
            <p:cNvGrpSpPr/>
            <p:nvPr/>
          </p:nvGrpSpPr>
          <p:grpSpPr>
            <a:xfrm flipH="1">
              <a:off x="258140" y="186741"/>
              <a:ext cx="2880180" cy="1363189"/>
              <a:chOff x="6031002" y="186741"/>
              <a:chExt cx="2880180" cy="1363189"/>
            </a:xfrm>
          </p:grpSpPr>
          <p:sp>
            <p:nvSpPr>
              <p:cNvPr id="447" name="Google Shape;447;p20"/>
              <p:cNvSpPr/>
              <p:nvPr/>
            </p:nvSpPr>
            <p:spPr>
              <a:xfrm>
                <a:off x="8760249" y="673260"/>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8223661" y="886523"/>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8062363" y="186741"/>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7858880" y="443065"/>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0"/>
              <p:cNvGrpSpPr/>
              <p:nvPr/>
            </p:nvGrpSpPr>
            <p:grpSpPr>
              <a:xfrm>
                <a:off x="6031002" y="1200096"/>
                <a:ext cx="849263" cy="349834"/>
                <a:chOff x="1982290" y="600662"/>
                <a:chExt cx="163925" cy="67525"/>
              </a:xfrm>
            </p:grpSpPr>
            <p:sp>
              <p:nvSpPr>
                <p:cNvPr id="452" name="Google Shape;452;p20"/>
                <p:cNvSpPr/>
                <p:nvPr/>
              </p:nvSpPr>
              <p:spPr>
                <a:xfrm>
                  <a:off x="1982290" y="600662"/>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1987290" y="649237"/>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a:off x="2124465" y="630062"/>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55" name="Google Shape;455;p20"/>
          <p:cNvSpPr/>
          <p:nvPr/>
        </p:nvSpPr>
        <p:spPr>
          <a:xfrm flipH="1">
            <a:off x="3959239" y="831625"/>
            <a:ext cx="1212604" cy="516349"/>
          </a:xfrm>
          <a:custGeom>
            <a:avLst/>
            <a:gdLst/>
            <a:ahLst/>
            <a:cxnLst/>
            <a:rect l="l" t="t" r="r" b="b"/>
            <a:pathLst>
              <a:path w="12348" h="5258" extrusionOk="0">
                <a:moveTo>
                  <a:pt x="1920" y="3424"/>
                </a:moveTo>
                <a:lnTo>
                  <a:pt x="1920" y="3424"/>
                </a:lnTo>
                <a:cubicBezTo>
                  <a:pt x="1976" y="3428"/>
                  <a:pt x="2032" y="3435"/>
                  <a:pt x="2088" y="3443"/>
                </a:cubicBezTo>
                <a:lnTo>
                  <a:pt x="2088" y="3443"/>
                </a:lnTo>
                <a:cubicBezTo>
                  <a:pt x="2009" y="3424"/>
                  <a:pt x="1920" y="3424"/>
                  <a:pt x="1920" y="3424"/>
                </a:cubicBezTo>
                <a:close/>
                <a:moveTo>
                  <a:pt x="3327" y="3692"/>
                </a:moveTo>
                <a:cubicBezTo>
                  <a:pt x="3504" y="3692"/>
                  <a:pt x="3671" y="3719"/>
                  <a:pt x="3749" y="3804"/>
                </a:cubicBezTo>
                <a:cubicBezTo>
                  <a:pt x="3930" y="4003"/>
                  <a:pt x="4383" y="3931"/>
                  <a:pt x="4347" y="4057"/>
                </a:cubicBezTo>
                <a:cubicBezTo>
                  <a:pt x="4335" y="4139"/>
                  <a:pt x="4127" y="4236"/>
                  <a:pt x="3928" y="4236"/>
                </a:cubicBezTo>
                <a:cubicBezTo>
                  <a:pt x="3818" y="4236"/>
                  <a:pt x="3711" y="4207"/>
                  <a:pt x="3640" y="4130"/>
                </a:cubicBezTo>
                <a:cubicBezTo>
                  <a:pt x="3440" y="3967"/>
                  <a:pt x="3222" y="3828"/>
                  <a:pt x="2990" y="3717"/>
                </a:cubicBezTo>
                <a:lnTo>
                  <a:pt x="2990" y="3717"/>
                </a:lnTo>
                <a:cubicBezTo>
                  <a:pt x="3093" y="3703"/>
                  <a:pt x="3212" y="3692"/>
                  <a:pt x="3327" y="3692"/>
                </a:cubicBezTo>
                <a:close/>
                <a:moveTo>
                  <a:pt x="1395" y="1"/>
                </a:moveTo>
                <a:cubicBezTo>
                  <a:pt x="1395" y="1"/>
                  <a:pt x="1594" y="236"/>
                  <a:pt x="1576" y="345"/>
                </a:cubicBezTo>
                <a:cubicBezTo>
                  <a:pt x="1558" y="432"/>
                  <a:pt x="1321" y="1145"/>
                  <a:pt x="881" y="1145"/>
                </a:cubicBezTo>
                <a:cubicBezTo>
                  <a:pt x="865" y="1145"/>
                  <a:pt x="850" y="1144"/>
                  <a:pt x="833" y="1142"/>
                </a:cubicBezTo>
                <a:cubicBezTo>
                  <a:pt x="519" y="1094"/>
                  <a:pt x="423" y="1061"/>
                  <a:pt x="367" y="1061"/>
                </a:cubicBezTo>
                <a:cubicBezTo>
                  <a:pt x="338" y="1061"/>
                  <a:pt x="320" y="1069"/>
                  <a:pt x="290" y="1088"/>
                </a:cubicBezTo>
                <a:cubicBezTo>
                  <a:pt x="247" y="1117"/>
                  <a:pt x="200" y="1122"/>
                  <a:pt x="158" y="1122"/>
                </a:cubicBezTo>
                <a:cubicBezTo>
                  <a:pt x="130" y="1122"/>
                  <a:pt x="103" y="1120"/>
                  <a:pt x="81" y="1120"/>
                </a:cubicBezTo>
                <a:cubicBezTo>
                  <a:pt x="53" y="1120"/>
                  <a:pt x="30" y="1124"/>
                  <a:pt x="18" y="1142"/>
                </a:cubicBezTo>
                <a:cubicBezTo>
                  <a:pt x="0" y="1196"/>
                  <a:pt x="18" y="1196"/>
                  <a:pt x="109" y="1196"/>
                </a:cubicBezTo>
                <a:lnTo>
                  <a:pt x="435" y="1196"/>
                </a:lnTo>
                <a:cubicBezTo>
                  <a:pt x="507" y="1196"/>
                  <a:pt x="1576" y="1902"/>
                  <a:pt x="1105" y="2971"/>
                </a:cubicBezTo>
                <a:cubicBezTo>
                  <a:pt x="1105" y="2971"/>
                  <a:pt x="1051" y="3080"/>
                  <a:pt x="1051" y="3098"/>
                </a:cubicBezTo>
                <a:cubicBezTo>
                  <a:pt x="1056" y="3109"/>
                  <a:pt x="1062" y="3113"/>
                  <a:pt x="1067" y="3113"/>
                </a:cubicBezTo>
                <a:cubicBezTo>
                  <a:pt x="1080" y="3113"/>
                  <a:pt x="1092" y="3092"/>
                  <a:pt x="1105" y="3080"/>
                </a:cubicBezTo>
                <a:cubicBezTo>
                  <a:pt x="1120" y="3065"/>
                  <a:pt x="1146" y="3038"/>
                  <a:pt x="1175" y="3038"/>
                </a:cubicBezTo>
                <a:cubicBezTo>
                  <a:pt x="1182" y="3038"/>
                  <a:pt x="1189" y="3040"/>
                  <a:pt x="1196" y="3043"/>
                </a:cubicBezTo>
                <a:cubicBezTo>
                  <a:pt x="1210" y="3043"/>
                  <a:pt x="1996" y="3225"/>
                  <a:pt x="2413" y="3507"/>
                </a:cubicBezTo>
                <a:lnTo>
                  <a:pt x="2413" y="3507"/>
                </a:lnTo>
                <a:cubicBezTo>
                  <a:pt x="2306" y="3480"/>
                  <a:pt x="2198" y="3458"/>
                  <a:pt x="2088" y="3443"/>
                </a:cubicBezTo>
                <a:lnTo>
                  <a:pt x="2088" y="3443"/>
                </a:lnTo>
                <a:cubicBezTo>
                  <a:pt x="2132" y="3454"/>
                  <a:pt x="2172" y="3470"/>
                  <a:pt x="2192" y="3496"/>
                </a:cubicBezTo>
                <a:cubicBezTo>
                  <a:pt x="2208" y="3529"/>
                  <a:pt x="2388" y="3584"/>
                  <a:pt x="2584" y="3655"/>
                </a:cubicBezTo>
                <a:lnTo>
                  <a:pt x="2584" y="3655"/>
                </a:lnTo>
                <a:cubicBezTo>
                  <a:pt x="2610" y="3686"/>
                  <a:pt x="2630" y="3717"/>
                  <a:pt x="2644" y="3750"/>
                </a:cubicBezTo>
                <a:cubicBezTo>
                  <a:pt x="2644" y="3750"/>
                  <a:pt x="2590" y="3840"/>
                  <a:pt x="2644" y="3858"/>
                </a:cubicBezTo>
                <a:cubicBezTo>
                  <a:pt x="2680" y="3858"/>
                  <a:pt x="2662" y="3786"/>
                  <a:pt x="2717" y="3768"/>
                </a:cubicBezTo>
                <a:cubicBezTo>
                  <a:pt x="2727" y="3764"/>
                  <a:pt x="2762" y="3756"/>
                  <a:pt x="2814" y="3746"/>
                </a:cubicBezTo>
                <a:lnTo>
                  <a:pt x="2814" y="3746"/>
                </a:lnTo>
                <a:cubicBezTo>
                  <a:pt x="2963" y="3812"/>
                  <a:pt x="3084" y="3887"/>
                  <a:pt x="3097" y="3967"/>
                </a:cubicBezTo>
                <a:cubicBezTo>
                  <a:pt x="3132" y="4193"/>
                  <a:pt x="3699" y="4585"/>
                  <a:pt x="3985" y="4585"/>
                </a:cubicBezTo>
                <a:cubicBezTo>
                  <a:pt x="3998" y="4585"/>
                  <a:pt x="4009" y="4584"/>
                  <a:pt x="4021" y="4583"/>
                </a:cubicBezTo>
                <a:cubicBezTo>
                  <a:pt x="4021" y="4655"/>
                  <a:pt x="4057" y="4728"/>
                  <a:pt x="4111" y="4782"/>
                </a:cubicBezTo>
                <a:cubicBezTo>
                  <a:pt x="4111" y="4782"/>
                  <a:pt x="4076" y="4805"/>
                  <a:pt x="4053" y="4805"/>
                </a:cubicBezTo>
                <a:cubicBezTo>
                  <a:pt x="4047" y="4805"/>
                  <a:pt x="4042" y="4804"/>
                  <a:pt x="4039" y="4800"/>
                </a:cubicBezTo>
                <a:cubicBezTo>
                  <a:pt x="4002" y="4782"/>
                  <a:pt x="3984" y="4764"/>
                  <a:pt x="3966" y="4746"/>
                </a:cubicBezTo>
                <a:lnTo>
                  <a:pt x="3966" y="4709"/>
                </a:lnTo>
                <a:cubicBezTo>
                  <a:pt x="3972" y="4704"/>
                  <a:pt x="3971" y="4702"/>
                  <a:pt x="3967" y="4702"/>
                </a:cubicBezTo>
                <a:cubicBezTo>
                  <a:pt x="3957" y="4702"/>
                  <a:pt x="3930" y="4715"/>
                  <a:pt x="3930" y="4728"/>
                </a:cubicBezTo>
                <a:cubicBezTo>
                  <a:pt x="3930" y="4746"/>
                  <a:pt x="3912" y="4764"/>
                  <a:pt x="3912" y="4800"/>
                </a:cubicBezTo>
                <a:cubicBezTo>
                  <a:pt x="3912" y="4818"/>
                  <a:pt x="3876" y="4891"/>
                  <a:pt x="3930" y="4891"/>
                </a:cubicBezTo>
                <a:cubicBezTo>
                  <a:pt x="4002" y="4909"/>
                  <a:pt x="3966" y="4963"/>
                  <a:pt x="3966" y="4963"/>
                </a:cubicBezTo>
                <a:cubicBezTo>
                  <a:pt x="3966" y="4981"/>
                  <a:pt x="3984" y="4999"/>
                  <a:pt x="4002" y="5017"/>
                </a:cubicBezTo>
                <a:cubicBezTo>
                  <a:pt x="4021" y="5035"/>
                  <a:pt x="4039" y="5035"/>
                  <a:pt x="4057" y="5035"/>
                </a:cubicBezTo>
                <a:cubicBezTo>
                  <a:pt x="4093" y="5035"/>
                  <a:pt x="4111" y="5035"/>
                  <a:pt x="4147" y="4999"/>
                </a:cubicBezTo>
                <a:cubicBezTo>
                  <a:pt x="4179" y="4978"/>
                  <a:pt x="4211" y="4969"/>
                  <a:pt x="4243" y="4969"/>
                </a:cubicBezTo>
                <a:cubicBezTo>
                  <a:pt x="4265" y="4969"/>
                  <a:pt x="4288" y="4974"/>
                  <a:pt x="4310" y="4981"/>
                </a:cubicBezTo>
                <a:cubicBezTo>
                  <a:pt x="4347" y="4981"/>
                  <a:pt x="4310" y="5072"/>
                  <a:pt x="4256" y="5090"/>
                </a:cubicBezTo>
                <a:cubicBezTo>
                  <a:pt x="4249" y="5093"/>
                  <a:pt x="4241" y="5095"/>
                  <a:pt x="4233" y="5095"/>
                </a:cubicBezTo>
                <a:cubicBezTo>
                  <a:pt x="4200" y="5095"/>
                  <a:pt x="4162" y="5072"/>
                  <a:pt x="4147" y="5072"/>
                </a:cubicBezTo>
                <a:cubicBezTo>
                  <a:pt x="4147" y="5072"/>
                  <a:pt x="4147" y="5054"/>
                  <a:pt x="4129" y="5054"/>
                </a:cubicBezTo>
                <a:cubicBezTo>
                  <a:pt x="4129" y="5054"/>
                  <a:pt x="4111" y="5090"/>
                  <a:pt x="4111" y="5108"/>
                </a:cubicBezTo>
                <a:cubicBezTo>
                  <a:pt x="4129" y="5108"/>
                  <a:pt x="4147" y="5162"/>
                  <a:pt x="4184" y="5162"/>
                </a:cubicBezTo>
                <a:cubicBezTo>
                  <a:pt x="4220" y="5162"/>
                  <a:pt x="4274" y="5180"/>
                  <a:pt x="4292" y="5216"/>
                </a:cubicBezTo>
                <a:cubicBezTo>
                  <a:pt x="4307" y="5231"/>
                  <a:pt x="4262" y="5258"/>
                  <a:pt x="4293" y="5258"/>
                </a:cubicBezTo>
                <a:cubicBezTo>
                  <a:pt x="4300" y="5258"/>
                  <a:pt x="4311" y="5256"/>
                  <a:pt x="4328" y="5253"/>
                </a:cubicBezTo>
                <a:cubicBezTo>
                  <a:pt x="4383" y="5235"/>
                  <a:pt x="4455" y="5216"/>
                  <a:pt x="4491" y="5162"/>
                </a:cubicBezTo>
                <a:cubicBezTo>
                  <a:pt x="4546" y="5144"/>
                  <a:pt x="4582" y="5126"/>
                  <a:pt x="4636" y="5108"/>
                </a:cubicBezTo>
                <a:cubicBezTo>
                  <a:pt x="4641" y="5106"/>
                  <a:pt x="4649" y="5105"/>
                  <a:pt x="4661" y="5105"/>
                </a:cubicBezTo>
                <a:cubicBezTo>
                  <a:pt x="4723" y="5105"/>
                  <a:pt x="4878" y="5128"/>
                  <a:pt x="4990" y="5128"/>
                </a:cubicBezTo>
                <a:cubicBezTo>
                  <a:pt x="5043" y="5128"/>
                  <a:pt x="5087" y="5123"/>
                  <a:pt x="5107" y="5108"/>
                </a:cubicBezTo>
                <a:cubicBezTo>
                  <a:pt x="5180" y="5054"/>
                  <a:pt x="5524" y="4782"/>
                  <a:pt x="5560" y="4673"/>
                </a:cubicBezTo>
                <a:cubicBezTo>
                  <a:pt x="5576" y="4560"/>
                  <a:pt x="5679" y="4432"/>
                  <a:pt x="5778" y="4432"/>
                </a:cubicBezTo>
                <a:cubicBezTo>
                  <a:pt x="5790" y="4432"/>
                  <a:pt x="5802" y="4434"/>
                  <a:pt x="5813" y="4438"/>
                </a:cubicBezTo>
                <a:cubicBezTo>
                  <a:pt x="5904" y="4474"/>
                  <a:pt x="6013" y="4492"/>
                  <a:pt x="6103" y="4492"/>
                </a:cubicBezTo>
                <a:cubicBezTo>
                  <a:pt x="6124" y="4492"/>
                  <a:pt x="6145" y="4504"/>
                  <a:pt x="6159" y="4504"/>
                </a:cubicBezTo>
                <a:cubicBezTo>
                  <a:pt x="6169" y="4504"/>
                  <a:pt x="6176" y="4497"/>
                  <a:pt x="6176" y="4474"/>
                </a:cubicBezTo>
                <a:cubicBezTo>
                  <a:pt x="6176" y="4402"/>
                  <a:pt x="6230" y="4383"/>
                  <a:pt x="6176" y="4329"/>
                </a:cubicBezTo>
                <a:cubicBezTo>
                  <a:pt x="6121" y="4293"/>
                  <a:pt x="6791" y="4166"/>
                  <a:pt x="6846" y="4039"/>
                </a:cubicBezTo>
                <a:cubicBezTo>
                  <a:pt x="6887" y="3957"/>
                  <a:pt x="7277" y="3915"/>
                  <a:pt x="7658" y="3915"/>
                </a:cubicBezTo>
                <a:cubicBezTo>
                  <a:pt x="7944" y="3915"/>
                  <a:pt x="8225" y="3938"/>
                  <a:pt x="8349" y="3985"/>
                </a:cubicBezTo>
                <a:cubicBezTo>
                  <a:pt x="8383" y="3998"/>
                  <a:pt x="8419" y="4003"/>
                  <a:pt x="8457" y="4003"/>
                </a:cubicBezTo>
                <a:cubicBezTo>
                  <a:pt x="8596" y="4003"/>
                  <a:pt x="8758" y="3935"/>
                  <a:pt x="8911" y="3935"/>
                </a:cubicBezTo>
                <a:cubicBezTo>
                  <a:pt x="9070" y="3935"/>
                  <a:pt x="9221" y="4009"/>
                  <a:pt x="9327" y="4311"/>
                </a:cubicBezTo>
                <a:cubicBezTo>
                  <a:pt x="9327" y="4311"/>
                  <a:pt x="9381" y="4474"/>
                  <a:pt x="9417" y="4474"/>
                </a:cubicBezTo>
                <a:cubicBezTo>
                  <a:pt x="9453" y="4474"/>
                  <a:pt x="9399" y="4347"/>
                  <a:pt x="9417" y="4347"/>
                </a:cubicBezTo>
                <a:cubicBezTo>
                  <a:pt x="9453" y="4329"/>
                  <a:pt x="9671" y="4094"/>
                  <a:pt x="9653" y="4021"/>
                </a:cubicBezTo>
                <a:cubicBezTo>
                  <a:pt x="9620" y="3956"/>
                  <a:pt x="9689" y="3892"/>
                  <a:pt x="9795" y="3892"/>
                </a:cubicBezTo>
                <a:cubicBezTo>
                  <a:pt x="9807" y="3892"/>
                  <a:pt x="9820" y="3893"/>
                  <a:pt x="9834" y="3895"/>
                </a:cubicBezTo>
                <a:cubicBezTo>
                  <a:pt x="9952" y="3895"/>
                  <a:pt x="10386" y="4226"/>
                  <a:pt x="10723" y="4226"/>
                </a:cubicBezTo>
                <a:cubicBezTo>
                  <a:pt x="10747" y="4226"/>
                  <a:pt x="10771" y="4224"/>
                  <a:pt x="10794" y="4220"/>
                </a:cubicBezTo>
                <a:cubicBezTo>
                  <a:pt x="10822" y="4214"/>
                  <a:pt x="10853" y="4211"/>
                  <a:pt x="10886" y="4211"/>
                </a:cubicBezTo>
                <a:cubicBezTo>
                  <a:pt x="11218" y="4211"/>
                  <a:pt x="11704" y="4528"/>
                  <a:pt x="11753" y="4709"/>
                </a:cubicBezTo>
                <a:cubicBezTo>
                  <a:pt x="11790" y="4655"/>
                  <a:pt x="11790" y="4601"/>
                  <a:pt x="11753" y="4565"/>
                </a:cubicBezTo>
                <a:cubicBezTo>
                  <a:pt x="11717" y="4474"/>
                  <a:pt x="11627" y="4492"/>
                  <a:pt x="11627" y="4456"/>
                </a:cubicBezTo>
                <a:cubicBezTo>
                  <a:pt x="11608" y="4420"/>
                  <a:pt x="11572" y="4456"/>
                  <a:pt x="11627" y="4311"/>
                </a:cubicBezTo>
                <a:cubicBezTo>
                  <a:pt x="11643" y="4246"/>
                  <a:pt x="11754" y="4210"/>
                  <a:pt x="11884" y="4210"/>
                </a:cubicBezTo>
                <a:cubicBezTo>
                  <a:pt x="12042" y="4210"/>
                  <a:pt x="12227" y="4264"/>
                  <a:pt x="12297" y="4383"/>
                </a:cubicBezTo>
                <a:cubicBezTo>
                  <a:pt x="12297" y="4383"/>
                  <a:pt x="12297" y="4474"/>
                  <a:pt x="12315" y="4474"/>
                </a:cubicBezTo>
                <a:cubicBezTo>
                  <a:pt x="12317" y="4475"/>
                  <a:pt x="12318" y="4475"/>
                  <a:pt x="12320" y="4475"/>
                </a:cubicBezTo>
                <a:cubicBezTo>
                  <a:pt x="12347" y="4475"/>
                  <a:pt x="12315" y="4327"/>
                  <a:pt x="12315" y="4293"/>
                </a:cubicBezTo>
                <a:cubicBezTo>
                  <a:pt x="12188" y="4076"/>
                  <a:pt x="11971" y="3895"/>
                  <a:pt x="11717" y="3840"/>
                </a:cubicBezTo>
                <a:cubicBezTo>
                  <a:pt x="11427" y="3840"/>
                  <a:pt x="10504" y="3768"/>
                  <a:pt x="10178" y="3496"/>
                </a:cubicBezTo>
                <a:cubicBezTo>
                  <a:pt x="10093" y="3425"/>
                  <a:pt x="10032" y="3399"/>
                  <a:pt x="9982" y="3399"/>
                </a:cubicBezTo>
                <a:cubicBezTo>
                  <a:pt x="9841" y="3399"/>
                  <a:pt x="9784" y="3609"/>
                  <a:pt x="9490" y="3623"/>
                </a:cubicBezTo>
                <a:cubicBezTo>
                  <a:pt x="9481" y="3623"/>
                  <a:pt x="9472" y="3623"/>
                  <a:pt x="9463" y="3623"/>
                </a:cubicBezTo>
                <a:cubicBezTo>
                  <a:pt x="9056" y="3623"/>
                  <a:pt x="8288" y="3241"/>
                  <a:pt x="8023" y="3152"/>
                </a:cubicBezTo>
                <a:cubicBezTo>
                  <a:pt x="7997" y="3142"/>
                  <a:pt x="7972" y="3137"/>
                  <a:pt x="7946" y="3137"/>
                </a:cubicBezTo>
                <a:cubicBezTo>
                  <a:pt x="7701" y="3137"/>
                  <a:pt x="7425" y="3551"/>
                  <a:pt x="6826" y="3551"/>
                </a:cubicBezTo>
                <a:cubicBezTo>
                  <a:pt x="6815" y="3551"/>
                  <a:pt x="6803" y="3551"/>
                  <a:pt x="6791" y="3550"/>
                </a:cubicBezTo>
                <a:cubicBezTo>
                  <a:pt x="6749" y="3549"/>
                  <a:pt x="6711" y="3549"/>
                  <a:pt x="6675" y="3549"/>
                </a:cubicBezTo>
                <a:cubicBezTo>
                  <a:pt x="6169" y="3549"/>
                  <a:pt x="6201" y="3647"/>
                  <a:pt x="6099" y="3647"/>
                </a:cubicBezTo>
                <a:cubicBezTo>
                  <a:pt x="6085" y="3647"/>
                  <a:pt x="6069" y="3645"/>
                  <a:pt x="6049" y="3641"/>
                </a:cubicBezTo>
                <a:cubicBezTo>
                  <a:pt x="5868" y="3587"/>
                  <a:pt x="5868" y="3532"/>
                  <a:pt x="5850" y="3496"/>
                </a:cubicBezTo>
                <a:cubicBezTo>
                  <a:pt x="5843" y="3482"/>
                  <a:pt x="5827" y="3473"/>
                  <a:pt x="5809" y="3473"/>
                </a:cubicBezTo>
                <a:cubicBezTo>
                  <a:pt x="5781" y="3473"/>
                  <a:pt x="5745" y="3495"/>
                  <a:pt x="5723" y="3550"/>
                </a:cubicBezTo>
                <a:cubicBezTo>
                  <a:pt x="5695" y="3619"/>
                  <a:pt x="5678" y="3678"/>
                  <a:pt x="5664" y="3678"/>
                </a:cubicBezTo>
                <a:cubicBezTo>
                  <a:pt x="5659" y="3678"/>
                  <a:pt x="5655" y="3672"/>
                  <a:pt x="5650" y="3659"/>
                </a:cubicBezTo>
                <a:cubicBezTo>
                  <a:pt x="5614" y="3605"/>
                  <a:pt x="5578" y="3188"/>
                  <a:pt x="5524" y="3134"/>
                </a:cubicBezTo>
                <a:cubicBezTo>
                  <a:pt x="5518" y="3129"/>
                  <a:pt x="5513" y="3126"/>
                  <a:pt x="5508" y="3126"/>
                </a:cubicBezTo>
                <a:cubicBezTo>
                  <a:pt x="5441" y="3126"/>
                  <a:pt x="5379" y="3516"/>
                  <a:pt x="5379" y="3532"/>
                </a:cubicBezTo>
                <a:cubicBezTo>
                  <a:pt x="5372" y="3546"/>
                  <a:pt x="5354" y="3552"/>
                  <a:pt x="5335" y="3552"/>
                </a:cubicBezTo>
                <a:cubicBezTo>
                  <a:pt x="5305" y="3552"/>
                  <a:pt x="5270" y="3537"/>
                  <a:pt x="5270" y="3514"/>
                </a:cubicBezTo>
                <a:cubicBezTo>
                  <a:pt x="5255" y="3484"/>
                  <a:pt x="5140" y="3329"/>
                  <a:pt x="5102" y="3329"/>
                </a:cubicBezTo>
                <a:cubicBezTo>
                  <a:pt x="5094" y="3329"/>
                  <a:pt x="5089" y="3336"/>
                  <a:pt x="5089" y="3351"/>
                </a:cubicBezTo>
                <a:cubicBezTo>
                  <a:pt x="5089" y="3460"/>
                  <a:pt x="5161" y="3532"/>
                  <a:pt x="5161" y="3587"/>
                </a:cubicBezTo>
                <a:cubicBezTo>
                  <a:pt x="5161" y="3629"/>
                  <a:pt x="5106" y="3694"/>
                  <a:pt x="5082" y="3694"/>
                </a:cubicBezTo>
                <a:cubicBezTo>
                  <a:pt x="5075" y="3694"/>
                  <a:pt x="5071" y="3689"/>
                  <a:pt x="5071" y="3677"/>
                </a:cubicBezTo>
                <a:cubicBezTo>
                  <a:pt x="5057" y="3620"/>
                  <a:pt x="5020" y="3552"/>
                  <a:pt x="5005" y="3552"/>
                </a:cubicBezTo>
                <a:cubicBezTo>
                  <a:pt x="5001" y="3552"/>
                  <a:pt x="4999" y="3557"/>
                  <a:pt x="4999" y="3569"/>
                </a:cubicBezTo>
                <a:cubicBezTo>
                  <a:pt x="4999" y="3623"/>
                  <a:pt x="4999" y="3659"/>
                  <a:pt x="4999" y="3713"/>
                </a:cubicBezTo>
                <a:cubicBezTo>
                  <a:pt x="4980" y="3713"/>
                  <a:pt x="4872" y="3695"/>
                  <a:pt x="4872" y="3695"/>
                </a:cubicBezTo>
                <a:cubicBezTo>
                  <a:pt x="4872" y="3695"/>
                  <a:pt x="4729" y="3756"/>
                  <a:pt x="4559" y="3756"/>
                </a:cubicBezTo>
                <a:cubicBezTo>
                  <a:pt x="4420" y="3756"/>
                  <a:pt x="4261" y="3715"/>
                  <a:pt x="4147" y="3569"/>
                </a:cubicBezTo>
                <a:cubicBezTo>
                  <a:pt x="3894" y="3224"/>
                  <a:pt x="3405" y="2989"/>
                  <a:pt x="3296" y="2754"/>
                </a:cubicBezTo>
                <a:cubicBezTo>
                  <a:pt x="3169" y="2518"/>
                  <a:pt x="2970" y="1975"/>
                  <a:pt x="2807" y="1812"/>
                </a:cubicBezTo>
                <a:cubicBezTo>
                  <a:pt x="2644" y="1667"/>
                  <a:pt x="1666" y="544"/>
                  <a:pt x="1648" y="327"/>
                </a:cubicBezTo>
                <a:cubicBezTo>
                  <a:pt x="1612" y="182"/>
                  <a:pt x="1521" y="73"/>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txBox="1">
            <a:spLocks noGrp="1"/>
          </p:cNvSpPr>
          <p:nvPr>
            <p:ph type="title"/>
          </p:nvPr>
        </p:nvSpPr>
        <p:spPr>
          <a:xfrm>
            <a:off x="709678" y="2116556"/>
            <a:ext cx="5130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57" name="Google Shape;457;p20"/>
          <p:cNvSpPr txBox="1">
            <a:spLocks noGrp="1"/>
          </p:cNvSpPr>
          <p:nvPr>
            <p:ph type="title" idx="2" hasCustomPrompt="1"/>
          </p:nvPr>
        </p:nvSpPr>
        <p:spPr>
          <a:xfrm>
            <a:off x="709678" y="1141993"/>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2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458" name="Google Shape;458;p20"/>
          <p:cNvSpPr txBox="1">
            <a:spLocks noGrp="1"/>
          </p:cNvSpPr>
          <p:nvPr>
            <p:ph type="subTitle" idx="1"/>
          </p:nvPr>
        </p:nvSpPr>
        <p:spPr>
          <a:xfrm>
            <a:off x="709675" y="2958350"/>
            <a:ext cx="33264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ONE_COLUMN_TEXT_1">
    <p:spTree>
      <p:nvGrpSpPr>
        <p:cNvPr id="1" name="Shape 487"/>
        <p:cNvGrpSpPr/>
        <p:nvPr/>
      </p:nvGrpSpPr>
      <p:grpSpPr>
        <a:xfrm>
          <a:off x="0" y="0"/>
          <a:ext cx="0" cy="0"/>
          <a:chOff x="0" y="0"/>
          <a:chExt cx="0" cy="0"/>
        </a:xfrm>
      </p:grpSpPr>
      <p:grpSp>
        <p:nvGrpSpPr>
          <p:cNvPr id="488" name="Google Shape;488;p22"/>
          <p:cNvGrpSpPr/>
          <p:nvPr/>
        </p:nvGrpSpPr>
        <p:grpSpPr>
          <a:xfrm>
            <a:off x="-166003" y="7"/>
            <a:ext cx="11068982" cy="5007791"/>
            <a:chOff x="-166003" y="7"/>
            <a:chExt cx="11068982" cy="5007791"/>
          </a:xfrm>
        </p:grpSpPr>
        <p:sp>
          <p:nvSpPr>
            <p:cNvPr id="489" name="Google Shape;489;p2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0" y="3813750"/>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22"/>
            <p:cNvGrpSpPr/>
            <p:nvPr/>
          </p:nvGrpSpPr>
          <p:grpSpPr>
            <a:xfrm>
              <a:off x="174405" y="249131"/>
              <a:ext cx="8680998" cy="785590"/>
              <a:chOff x="174405" y="249131"/>
              <a:chExt cx="8680998" cy="785590"/>
            </a:xfrm>
          </p:grpSpPr>
          <p:sp>
            <p:nvSpPr>
              <p:cNvPr id="492" name="Google Shape;492;p22"/>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22"/>
              <p:cNvGrpSpPr/>
              <p:nvPr/>
            </p:nvGrpSpPr>
            <p:grpSpPr>
              <a:xfrm>
                <a:off x="8006140" y="412896"/>
                <a:ext cx="849263" cy="621826"/>
                <a:chOff x="2363531" y="448716"/>
                <a:chExt cx="163925" cy="120025"/>
              </a:xfrm>
            </p:grpSpPr>
            <p:sp>
              <p:nvSpPr>
                <p:cNvPr id="495" name="Google Shape;495;p22"/>
                <p:cNvSpPr/>
                <p:nvPr/>
              </p:nvSpPr>
              <p:spPr>
                <a:xfrm>
                  <a:off x="2363531" y="44871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2368531" y="49729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2464506" y="55224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2505706" y="47811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22"/>
            <p:cNvGrpSpPr/>
            <p:nvPr/>
          </p:nvGrpSpPr>
          <p:grpSpPr>
            <a:xfrm>
              <a:off x="-166003" y="7"/>
              <a:ext cx="9489289" cy="4774777"/>
              <a:chOff x="-150589" y="11357"/>
              <a:chExt cx="9489289" cy="4774777"/>
            </a:xfrm>
          </p:grpSpPr>
          <p:sp>
            <p:nvSpPr>
              <p:cNvPr id="500" name="Google Shape;500;p2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22"/>
            <p:cNvSpPr/>
            <p:nvPr/>
          </p:nvSpPr>
          <p:spPr>
            <a:xfrm>
              <a:off x="7431676" y="16991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174392" y="13580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_1">
    <p:spTree>
      <p:nvGrpSpPr>
        <p:cNvPr id="1" name="Shape 512"/>
        <p:cNvGrpSpPr/>
        <p:nvPr/>
      </p:nvGrpSpPr>
      <p:grpSpPr>
        <a:xfrm>
          <a:off x="0" y="0"/>
          <a:ext cx="0" cy="0"/>
          <a:chOff x="0" y="0"/>
          <a:chExt cx="0" cy="0"/>
        </a:xfrm>
      </p:grpSpPr>
      <p:grpSp>
        <p:nvGrpSpPr>
          <p:cNvPr id="513" name="Google Shape;513;p23"/>
          <p:cNvGrpSpPr/>
          <p:nvPr/>
        </p:nvGrpSpPr>
        <p:grpSpPr>
          <a:xfrm>
            <a:off x="-103928" y="11357"/>
            <a:ext cx="9489289" cy="5207776"/>
            <a:chOff x="-103928" y="11357"/>
            <a:chExt cx="9489289" cy="5207776"/>
          </a:xfrm>
        </p:grpSpPr>
        <p:sp>
          <p:nvSpPr>
            <p:cNvPr id="514" name="Google Shape;514;p23"/>
            <p:cNvSpPr/>
            <p:nvPr/>
          </p:nvSpPr>
          <p:spPr>
            <a:xfrm>
              <a:off x="719995" y="195299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3"/>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23"/>
            <p:cNvGrpSpPr/>
            <p:nvPr/>
          </p:nvGrpSpPr>
          <p:grpSpPr>
            <a:xfrm flipH="1">
              <a:off x="-103928" y="11357"/>
              <a:ext cx="9489289" cy="4774777"/>
              <a:chOff x="-150589" y="11357"/>
              <a:chExt cx="9489289" cy="4774777"/>
            </a:xfrm>
          </p:grpSpPr>
          <p:sp>
            <p:nvSpPr>
              <p:cNvPr id="517" name="Google Shape;517;p23"/>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3"/>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3"/>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3"/>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3"/>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3"/>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3"/>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3"/>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23"/>
            <p:cNvGrpSpPr/>
            <p:nvPr/>
          </p:nvGrpSpPr>
          <p:grpSpPr>
            <a:xfrm>
              <a:off x="587551" y="586771"/>
              <a:ext cx="7251201" cy="4310942"/>
              <a:chOff x="615514" y="637221"/>
              <a:chExt cx="7251201" cy="4310942"/>
            </a:xfrm>
          </p:grpSpPr>
          <p:sp>
            <p:nvSpPr>
              <p:cNvPr id="527" name="Google Shape;527;p23"/>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3"/>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3"/>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3"/>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3"/>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23"/>
              <p:cNvGrpSpPr/>
              <p:nvPr/>
            </p:nvGrpSpPr>
            <p:grpSpPr>
              <a:xfrm>
                <a:off x="7017452" y="637221"/>
                <a:ext cx="849263" cy="621826"/>
                <a:chOff x="2172695" y="492015"/>
                <a:chExt cx="163925" cy="120025"/>
              </a:xfrm>
            </p:grpSpPr>
            <p:sp>
              <p:nvSpPr>
                <p:cNvPr id="533" name="Google Shape;533;p23"/>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3"/>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3"/>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7" name="Google Shape;537;p23"/>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9" name="Google Shape;539;p23"/>
          <p:cNvSpPr txBox="1">
            <a:spLocks noGrp="1"/>
          </p:cNvSpPr>
          <p:nvPr>
            <p:ph type="subTitle" idx="1"/>
          </p:nvPr>
        </p:nvSpPr>
        <p:spPr>
          <a:xfrm>
            <a:off x="720000" y="1411950"/>
            <a:ext cx="7704000" cy="28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ONE_COLUMN_TEXT_1_1_1">
    <p:spTree>
      <p:nvGrpSpPr>
        <p:cNvPr id="1" name="Shape 540"/>
        <p:cNvGrpSpPr/>
        <p:nvPr/>
      </p:nvGrpSpPr>
      <p:grpSpPr>
        <a:xfrm>
          <a:off x="0" y="0"/>
          <a:ext cx="0" cy="0"/>
          <a:chOff x="0" y="0"/>
          <a:chExt cx="0" cy="0"/>
        </a:xfrm>
      </p:grpSpPr>
      <p:grpSp>
        <p:nvGrpSpPr>
          <p:cNvPr id="541" name="Google Shape;541;p24"/>
          <p:cNvGrpSpPr/>
          <p:nvPr/>
        </p:nvGrpSpPr>
        <p:grpSpPr>
          <a:xfrm flipH="1">
            <a:off x="-103928" y="11357"/>
            <a:ext cx="9489289" cy="5207776"/>
            <a:chOff x="-103928" y="11357"/>
            <a:chExt cx="9489289" cy="5207776"/>
          </a:xfrm>
        </p:grpSpPr>
        <p:sp>
          <p:nvSpPr>
            <p:cNvPr id="542" name="Google Shape;542;p24"/>
            <p:cNvSpPr/>
            <p:nvPr/>
          </p:nvSpPr>
          <p:spPr>
            <a:xfrm>
              <a:off x="719995" y="195299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4"/>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24"/>
            <p:cNvGrpSpPr/>
            <p:nvPr/>
          </p:nvGrpSpPr>
          <p:grpSpPr>
            <a:xfrm flipH="1">
              <a:off x="-103928" y="11357"/>
              <a:ext cx="9489289" cy="4774777"/>
              <a:chOff x="-150589" y="11357"/>
              <a:chExt cx="9489289" cy="4774777"/>
            </a:xfrm>
          </p:grpSpPr>
          <p:sp>
            <p:nvSpPr>
              <p:cNvPr id="545" name="Google Shape;545;p24"/>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4"/>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4"/>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4"/>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4"/>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4"/>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4"/>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4"/>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4"/>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24"/>
            <p:cNvGrpSpPr/>
            <p:nvPr/>
          </p:nvGrpSpPr>
          <p:grpSpPr>
            <a:xfrm>
              <a:off x="587551" y="586771"/>
              <a:ext cx="7251201" cy="4310942"/>
              <a:chOff x="615514" y="637221"/>
              <a:chExt cx="7251201" cy="4310942"/>
            </a:xfrm>
          </p:grpSpPr>
          <p:sp>
            <p:nvSpPr>
              <p:cNvPr id="555" name="Google Shape;555;p24"/>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4"/>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4"/>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4"/>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4"/>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24"/>
              <p:cNvGrpSpPr/>
              <p:nvPr/>
            </p:nvGrpSpPr>
            <p:grpSpPr>
              <a:xfrm>
                <a:off x="7017452" y="637221"/>
                <a:ext cx="849263" cy="621826"/>
                <a:chOff x="2172695" y="492015"/>
                <a:chExt cx="163925" cy="120025"/>
              </a:xfrm>
            </p:grpSpPr>
            <p:sp>
              <p:nvSpPr>
                <p:cNvPr id="561" name="Google Shape;561;p24"/>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4"/>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4"/>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4"/>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5" name="Google Shape;565;p24"/>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7" name="Google Shape;567;p24"/>
          <p:cNvSpPr txBox="1">
            <a:spLocks noGrp="1"/>
          </p:cNvSpPr>
          <p:nvPr>
            <p:ph type="subTitle" idx="1"/>
          </p:nvPr>
        </p:nvSpPr>
        <p:spPr>
          <a:xfrm>
            <a:off x="713225" y="1551525"/>
            <a:ext cx="4053000" cy="305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68" name="Google Shape;568;p24"/>
          <p:cNvSpPr txBox="1">
            <a:spLocks noGrp="1"/>
          </p:cNvSpPr>
          <p:nvPr>
            <p:ph type="subTitle" idx="2"/>
          </p:nvPr>
        </p:nvSpPr>
        <p:spPr>
          <a:xfrm>
            <a:off x="5000800" y="1551525"/>
            <a:ext cx="3430200" cy="305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ONE_COLUMN_TEXT_1_1_1_1_1">
    <p:spTree>
      <p:nvGrpSpPr>
        <p:cNvPr id="1" name="Shape 569"/>
        <p:cNvGrpSpPr/>
        <p:nvPr/>
      </p:nvGrpSpPr>
      <p:grpSpPr>
        <a:xfrm>
          <a:off x="0" y="0"/>
          <a:ext cx="0" cy="0"/>
          <a:chOff x="0" y="0"/>
          <a:chExt cx="0" cy="0"/>
        </a:xfrm>
      </p:grpSpPr>
      <p:grpSp>
        <p:nvGrpSpPr>
          <p:cNvPr id="570" name="Google Shape;570;p25"/>
          <p:cNvGrpSpPr/>
          <p:nvPr/>
        </p:nvGrpSpPr>
        <p:grpSpPr>
          <a:xfrm>
            <a:off x="-103928" y="11357"/>
            <a:ext cx="9489289" cy="5132136"/>
            <a:chOff x="-103928" y="11357"/>
            <a:chExt cx="9489289" cy="5132136"/>
          </a:xfrm>
        </p:grpSpPr>
        <p:sp>
          <p:nvSpPr>
            <p:cNvPr id="571" name="Google Shape;571;p25"/>
            <p:cNvSpPr/>
            <p:nvPr/>
          </p:nvSpPr>
          <p:spPr>
            <a:xfrm>
              <a:off x="719995" y="1877350"/>
              <a:ext cx="8399455" cy="3266143"/>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25"/>
            <p:cNvGrpSpPr/>
            <p:nvPr/>
          </p:nvGrpSpPr>
          <p:grpSpPr>
            <a:xfrm flipH="1">
              <a:off x="-103928" y="11357"/>
              <a:ext cx="9489289" cy="4774777"/>
              <a:chOff x="-150589" y="11357"/>
              <a:chExt cx="9489289" cy="4774777"/>
            </a:xfrm>
          </p:grpSpPr>
          <p:sp>
            <p:nvSpPr>
              <p:cNvPr id="574" name="Google Shape;574;p25"/>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5"/>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5"/>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5"/>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5"/>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5"/>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5"/>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5"/>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5"/>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5"/>
            <p:cNvGrpSpPr/>
            <p:nvPr/>
          </p:nvGrpSpPr>
          <p:grpSpPr>
            <a:xfrm>
              <a:off x="587551" y="586771"/>
              <a:ext cx="7251201" cy="4310942"/>
              <a:chOff x="615514" y="637221"/>
              <a:chExt cx="7251201" cy="4310942"/>
            </a:xfrm>
          </p:grpSpPr>
          <p:sp>
            <p:nvSpPr>
              <p:cNvPr id="584" name="Google Shape;584;p25"/>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5"/>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 name="Google Shape;586;p25"/>
              <p:cNvGrpSpPr/>
              <p:nvPr/>
            </p:nvGrpSpPr>
            <p:grpSpPr>
              <a:xfrm>
                <a:off x="7017452" y="637221"/>
                <a:ext cx="849263" cy="621826"/>
                <a:chOff x="2172695" y="492015"/>
                <a:chExt cx="163925" cy="120025"/>
              </a:xfrm>
            </p:grpSpPr>
            <p:sp>
              <p:nvSpPr>
                <p:cNvPr id="587" name="Google Shape;587;p25"/>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5"/>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5"/>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5"/>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1" name="Google Shape;591;p25"/>
            <p:cNvSpPr/>
            <p:nvPr/>
          </p:nvSpPr>
          <p:spPr>
            <a:xfrm>
              <a:off x="6109217" y="44055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3" name="Google Shape;593;p25"/>
          <p:cNvSpPr txBox="1">
            <a:spLocks noGrp="1"/>
          </p:cNvSpPr>
          <p:nvPr>
            <p:ph type="subTitle" idx="1"/>
          </p:nvPr>
        </p:nvSpPr>
        <p:spPr>
          <a:xfrm>
            <a:off x="713225" y="1009705"/>
            <a:ext cx="7717500" cy="32661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Clr>
                <a:schemeClr val="accent5"/>
              </a:buClr>
              <a:buSzPts val="1800"/>
              <a:buFont typeface="Domine"/>
              <a:buAutoNum type="arabicPeriod"/>
              <a:defRPr/>
            </a:lvl1pPr>
            <a:lvl2pPr lvl="1" algn="ctr" rtl="0">
              <a:lnSpc>
                <a:spcPct val="100000"/>
              </a:lnSpc>
              <a:spcBef>
                <a:spcPts val="1600"/>
              </a:spcBef>
              <a:spcAft>
                <a:spcPts val="0"/>
              </a:spcAft>
              <a:buSzPts val="1400"/>
              <a:buAutoNum type="alphaLcPeriod"/>
              <a:defRPr/>
            </a:lvl2pPr>
            <a:lvl3pPr lvl="2" algn="ctr" rtl="0">
              <a:lnSpc>
                <a:spcPct val="100000"/>
              </a:lnSpc>
              <a:spcBef>
                <a:spcPts val="1600"/>
              </a:spcBef>
              <a:spcAft>
                <a:spcPts val="0"/>
              </a:spcAft>
              <a:buSzPts val="1400"/>
              <a:buAutoNum type="romanLcPeriod"/>
              <a:defRPr/>
            </a:lvl3pPr>
            <a:lvl4pPr lvl="3" algn="ctr" rtl="0">
              <a:lnSpc>
                <a:spcPct val="100000"/>
              </a:lnSpc>
              <a:spcBef>
                <a:spcPts val="1600"/>
              </a:spcBef>
              <a:spcAft>
                <a:spcPts val="0"/>
              </a:spcAft>
              <a:buSzPts val="1400"/>
              <a:buAutoNum type="arabicPeriod"/>
              <a:defRPr/>
            </a:lvl4pPr>
            <a:lvl5pPr lvl="4" algn="ctr" rtl="0">
              <a:lnSpc>
                <a:spcPct val="100000"/>
              </a:lnSpc>
              <a:spcBef>
                <a:spcPts val="1600"/>
              </a:spcBef>
              <a:spcAft>
                <a:spcPts val="0"/>
              </a:spcAft>
              <a:buSzPts val="1400"/>
              <a:buAutoNum type="alphaLcPeriod"/>
              <a:defRPr/>
            </a:lvl5pPr>
            <a:lvl6pPr lvl="5" algn="ctr" rtl="0">
              <a:lnSpc>
                <a:spcPct val="100000"/>
              </a:lnSpc>
              <a:spcBef>
                <a:spcPts val="1600"/>
              </a:spcBef>
              <a:spcAft>
                <a:spcPts val="0"/>
              </a:spcAft>
              <a:buSzPts val="1400"/>
              <a:buAutoNum type="romanLcPeriod"/>
              <a:defRPr/>
            </a:lvl6pPr>
            <a:lvl7pPr lvl="6" algn="ctr" rtl="0">
              <a:lnSpc>
                <a:spcPct val="100000"/>
              </a:lnSpc>
              <a:spcBef>
                <a:spcPts val="1600"/>
              </a:spcBef>
              <a:spcAft>
                <a:spcPts val="0"/>
              </a:spcAft>
              <a:buSzPts val="1400"/>
              <a:buAutoNum type="arabicPeriod"/>
              <a:defRPr/>
            </a:lvl7pPr>
            <a:lvl8pPr lvl="7" algn="ctr" rtl="0">
              <a:lnSpc>
                <a:spcPct val="100000"/>
              </a:lnSpc>
              <a:spcBef>
                <a:spcPts val="1600"/>
              </a:spcBef>
              <a:spcAft>
                <a:spcPts val="0"/>
              </a:spcAft>
              <a:buSzPts val="1400"/>
              <a:buAutoNum type="alphaLcPeriod"/>
              <a:defRPr/>
            </a:lvl8pPr>
            <a:lvl9pPr lvl="8" algn="ctr" rtl="0">
              <a:lnSpc>
                <a:spcPct val="100000"/>
              </a:lnSpc>
              <a:spcBef>
                <a:spcPts val="1600"/>
              </a:spcBef>
              <a:spcAft>
                <a:spcPts val="1600"/>
              </a:spcAft>
              <a:buSzPts val="1400"/>
              <a:buAutoNum type="romanLcPerio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p:cSld name="ONE_COLUMN_TEXT_1_1_1_1_1_1_1">
    <p:spTree>
      <p:nvGrpSpPr>
        <p:cNvPr id="1" name="Shape 594"/>
        <p:cNvGrpSpPr/>
        <p:nvPr/>
      </p:nvGrpSpPr>
      <p:grpSpPr>
        <a:xfrm>
          <a:off x="0" y="0"/>
          <a:ext cx="0" cy="0"/>
          <a:chOff x="0" y="0"/>
          <a:chExt cx="0" cy="0"/>
        </a:xfrm>
      </p:grpSpPr>
      <p:sp>
        <p:nvSpPr>
          <p:cNvPr id="595" name="Google Shape;595;p26"/>
          <p:cNvSpPr/>
          <p:nvPr/>
        </p:nvSpPr>
        <p:spPr>
          <a:xfrm flipH="1">
            <a:off x="5659949" y="471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0" y="3596038"/>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226716"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6695126" y="439566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8502066" y="629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8769373"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8769386" y="11162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 name="Google Shape;604;p26"/>
          <p:cNvGrpSpPr/>
          <p:nvPr/>
        </p:nvGrpSpPr>
        <p:grpSpPr>
          <a:xfrm>
            <a:off x="7861963" y="782460"/>
            <a:ext cx="562048" cy="286230"/>
            <a:chOff x="2997351" y="1193725"/>
            <a:chExt cx="413545" cy="210602"/>
          </a:xfrm>
        </p:grpSpPr>
        <p:sp>
          <p:nvSpPr>
            <p:cNvPr id="605" name="Google Shape;605;p26"/>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6"/>
          <p:cNvGrpSpPr/>
          <p:nvPr/>
        </p:nvGrpSpPr>
        <p:grpSpPr>
          <a:xfrm flipH="1">
            <a:off x="713223" y="4283600"/>
            <a:ext cx="1962079" cy="422738"/>
            <a:chOff x="7847880" y="4122175"/>
            <a:chExt cx="1962079" cy="422738"/>
          </a:xfrm>
        </p:grpSpPr>
        <p:sp>
          <p:nvSpPr>
            <p:cNvPr id="608" name="Google Shape;608;p26"/>
            <p:cNvSpPr/>
            <p:nvPr/>
          </p:nvSpPr>
          <p:spPr>
            <a:xfrm>
              <a:off x="7847880" y="4459701"/>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9586138" y="445768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8836038" y="4122175"/>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2" name="Google Shape;612;p26"/>
          <p:cNvSpPr txBox="1">
            <a:spLocks noGrp="1"/>
          </p:cNvSpPr>
          <p:nvPr>
            <p:ph type="subTitle" idx="1"/>
          </p:nvPr>
        </p:nvSpPr>
        <p:spPr>
          <a:xfrm>
            <a:off x="713225" y="2243125"/>
            <a:ext cx="3217500" cy="148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800"/>
              <a:buFont typeface="Domine"/>
              <a:buAutoNum type="arabicPeriod"/>
              <a:defRPr sz="1600"/>
            </a:lvl1pPr>
            <a:lvl2pPr lvl="1" algn="ctr" rtl="0">
              <a:lnSpc>
                <a:spcPct val="100000"/>
              </a:lnSpc>
              <a:spcBef>
                <a:spcPts val="0"/>
              </a:spcBef>
              <a:spcAft>
                <a:spcPts val="0"/>
              </a:spcAft>
              <a:buSzPts val="1400"/>
              <a:buAutoNum type="alphaLcPeriod"/>
              <a:defRPr/>
            </a:lvl2pPr>
            <a:lvl3pPr lvl="2" algn="ctr" rtl="0">
              <a:lnSpc>
                <a:spcPct val="100000"/>
              </a:lnSpc>
              <a:spcBef>
                <a:spcPts val="1600"/>
              </a:spcBef>
              <a:spcAft>
                <a:spcPts val="0"/>
              </a:spcAft>
              <a:buSzPts val="1400"/>
              <a:buAutoNum type="romanLcPeriod"/>
              <a:defRPr/>
            </a:lvl3pPr>
            <a:lvl4pPr lvl="3" algn="ctr" rtl="0">
              <a:lnSpc>
                <a:spcPct val="100000"/>
              </a:lnSpc>
              <a:spcBef>
                <a:spcPts val="1600"/>
              </a:spcBef>
              <a:spcAft>
                <a:spcPts val="0"/>
              </a:spcAft>
              <a:buSzPts val="1400"/>
              <a:buAutoNum type="arabicPeriod"/>
              <a:defRPr/>
            </a:lvl4pPr>
            <a:lvl5pPr lvl="4" algn="ctr" rtl="0">
              <a:lnSpc>
                <a:spcPct val="100000"/>
              </a:lnSpc>
              <a:spcBef>
                <a:spcPts val="1600"/>
              </a:spcBef>
              <a:spcAft>
                <a:spcPts val="0"/>
              </a:spcAft>
              <a:buSzPts val="1400"/>
              <a:buAutoNum type="alphaLcPeriod"/>
              <a:defRPr/>
            </a:lvl5pPr>
            <a:lvl6pPr lvl="5" algn="ctr" rtl="0">
              <a:lnSpc>
                <a:spcPct val="100000"/>
              </a:lnSpc>
              <a:spcBef>
                <a:spcPts val="1600"/>
              </a:spcBef>
              <a:spcAft>
                <a:spcPts val="0"/>
              </a:spcAft>
              <a:buSzPts val="1400"/>
              <a:buAutoNum type="romanLcPeriod"/>
              <a:defRPr/>
            </a:lvl6pPr>
            <a:lvl7pPr lvl="6" algn="ctr" rtl="0">
              <a:lnSpc>
                <a:spcPct val="100000"/>
              </a:lnSpc>
              <a:spcBef>
                <a:spcPts val="1600"/>
              </a:spcBef>
              <a:spcAft>
                <a:spcPts val="0"/>
              </a:spcAft>
              <a:buSzPts val="1400"/>
              <a:buAutoNum type="arabicPeriod"/>
              <a:defRPr/>
            </a:lvl7pPr>
            <a:lvl8pPr lvl="7" algn="ctr" rtl="0">
              <a:lnSpc>
                <a:spcPct val="100000"/>
              </a:lnSpc>
              <a:spcBef>
                <a:spcPts val="1600"/>
              </a:spcBef>
              <a:spcAft>
                <a:spcPts val="0"/>
              </a:spcAft>
              <a:buSzPts val="1400"/>
              <a:buAutoNum type="alphaLcPeriod"/>
              <a:defRPr/>
            </a:lvl8pPr>
            <a:lvl9pPr lvl="8" algn="ctr" rtl="0">
              <a:lnSpc>
                <a:spcPct val="100000"/>
              </a:lnSpc>
              <a:spcBef>
                <a:spcPts val="1600"/>
              </a:spcBef>
              <a:spcAft>
                <a:spcPts val="1600"/>
              </a:spcAft>
              <a:buSzPts val="1400"/>
              <a:buAutoNum type="romanLcPerio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1"/>
        </a:solidFill>
        <a:effectLst/>
      </p:bgPr>
    </p:bg>
    <p:spTree>
      <p:nvGrpSpPr>
        <p:cNvPr id="1" name="Shape 613"/>
        <p:cNvGrpSpPr/>
        <p:nvPr/>
      </p:nvGrpSpPr>
      <p:grpSpPr>
        <a:xfrm>
          <a:off x="0" y="0"/>
          <a:ext cx="0" cy="0"/>
          <a:chOff x="0" y="0"/>
          <a:chExt cx="0" cy="0"/>
        </a:xfrm>
      </p:grpSpPr>
      <p:sp>
        <p:nvSpPr>
          <p:cNvPr id="614" name="Google Shape;614;p27"/>
          <p:cNvSpPr/>
          <p:nvPr/>
        </p:nvSpPr>
        <p:spPr>
          <a:xfrm>
            <a:off x="3111276" y="397444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27"/>
          <p:cNvGrpSpPr/>
          <p:nvPr/>
        </p:nvGrpSpPr>
        <p:grpSpPr>
          <a:xfrm>
            <a:off x="174405" y="249131"/>
            <a:ext cx="8532152" cy="4699840"/>
            <a:chOff x="174405" y="249131"/>
            <a:chExt cx="8532152" cy="4699840"/>
          </a:xfrm>
        </p:grpSpPr>
        <p:sp>
          <p:nvSpPr>
            <p:cNvPr id="617" name="Google Shape;617;p27"/>
            <p:cNvSpPr/>
            <p:nvPr/>
          </p:nvSpPr>
          <p:spPr>
            <a:xfrm>
              <a:off x="8555624" y="4828998"/>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432500" y="4320073"/>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8162538" y="43424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959055" y="45988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7"/>
            <p:cNvGrpSpPr/>
            <p:nvPr/>
          </p:nvGrpSpPr>
          <p:grpSpPr>
            <a:xfrm>
              <a:off x="288590" y="4327146"/>
              <a:ext cx="849263" cy="621826"/>
              <a:chOff x="873887" y="1204246"/>
              <a:chExt cx="163925" cy="120025"/>
            </a:xfrm>
          </p:grpSpPr>
          <p:sp>
            <p:nvSpPr>
              <p:cNvPr id="624" name="Google Shape;624;p27"/>
              <p:cNvSpPr/>
              <p:nvPr/>
            </p:nvSpPr>
            <p:spPr>
              <a:xfrm>
                <a:off x="873887" y="120424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878887" y="125282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974862" y="130777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1016062" y="123364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 name="Google Shape;628;p27"/>
          <p:cNvGrpSpPr/>
          <p:nvPr/>
        </p:nvGrpSpPr>
        <p:grpSpPr>
          <a:xfrm>
            <a:off x="-166003" y="7"/>
            <a:ext cx="9489289" cy="4774777"/>
            <a:chOff x="-150589" y="11357"/>
            <a:chExt cx="9489289" cy="4774777"/>
          </a:xfrm>
        </p:grpSpPr>
        <p:sp>
          <p:nvSpPr>
            <p:cNvPr id="629" name="Google Shape;629;p2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27"/>
          <p:cNvSpPr/>
          <p:nvPr/>
        </p:nvSpPr>
        <p:spPr>
          <a:xfrm>
            <a:off x="303192" y="64862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txBox="1">
            <a:spLocks noGrp="1"/>
          </p:cNvSpPr>
          <p:nvPr>
            <p:ph type="subTitle" idx="1"/>
          </p:nvPr>
        </p:nvSpPr>
        <p:spPr>
          <a:xfrm>
            <a:off x="5227675" y="1731938"/>
            <a:ext cx="3203100" cy="39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40" name="Google Shape;640;p27"/>
          <p:cNvSpPr txBox="1">
            <a:spLocks noGrp="1"/>
          </p:cNvSpPr>
          <p:nvPr>
            <p:ph type="subTitle" idx="2"/>
          </p:nvPr>
        </p:nvSpPr>
        <p:spPr>
          <a:xfrm>
            <a:off x="5227800" y="3198675"/>
            <a:ext cx="3203100" cy="39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41" name="Google Shape;641;p27"/>
          <p:cNvSpPr txBox="1">
            <a:spLocks noGrp="1"/>
          </p:cNvSpPr>
          <p:nvPr>
            <p:ph type="subTitle" idx="3"/>
          </p:nvPr>
        </p:nvSpPr>
        <p:spPr>
          <a:xfrm>
            <a:off x="4667800" y="2056750"/>
            <a:ext cx="3762900" cy="696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2" name="Google Shape;642;p27"/>
          <p:cNvSpPr txBox="1">
            <a:spLocks noGrp="1"/>
          </p:cNvSpPr>
          <p:nvPr>
            <p:ph type="subTitle" idx="4"/>
          </p:nvPr>
        </p:nvSpPr>
        <p:spPr>
          <a:xfrm>
            <a:off x="4667947" y="3463970"/>
            <a:ext cx="3762900" cy="696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3" name="Google Shape;643;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2">
    <p:bg>
      <p:bgPr>
        <a:solidFill>
          <a:schemeClr val="lt1"/>
        </a:solidFill>
        <a:effectLst/>
      </p:bgPr>
    </p:bg>
    <p:spTree>
      <p:nvGrpSpPr>
        <p:cNvPr id="1" name="Shape 644"/>
        <p:cNvGrpSpPr/>
        <p:nvPr/>
      </p:nvGrpSpPr>
      <p:grpSpPr>
        <a:xfrm>
          <a:off x="0" y="0"/>
          <a:ext cx="0" cy="0"/>
          <a:chOff x="0" y="0"/>
          <a:chExt cx="0" cy="0"/>
        </a:xfrm>
      </p:grpSpPr>
      <p:sp>
        <p:nvSpPr>
          <p:cNvPr id="645" name="Google Shape;645;p28"/>
          <p:cNvSpPr/>
          <p:nvPr/>
        </p:nvSpPr>
        <p:spPr>
          <a:xfrm flipH="1">
            <a:off x="5651849" y="7188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8"/>
          <p:cNvSpPr/>
          <p:nvPr/>
        </p:nvSpPr>
        <p:spPr>
          <a:xfrm>
            <a:off x="0" y="3519513"/>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8"/>
          <p:cNvSpPr/>
          <p:nvPr/>
        </p:nvSpPr>
        <p:spPr>
          <a:xfrm flipH="1">
            <a:off x="-150589" y="1661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flipH="1">
            <a:off x="6315439" y="379186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p:nvPr/>
        </p:nvSpPr>
        <p:spPr>
          <a:xfrm flipH="1">
            <a:off x="-218724" y="38764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8"/>
          <p:cNvSpPr/>
          <p:nvPr/>
        </p:nvSpPr>
        <p:spPr>
          <a:xfrm flipH="1">
            <a:off x="8868110" y="11033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8"/>
          <p:cNvSpPr/>
          <p:nvPr/>
        </p:nvSpPr>
        <p:spPr>
          <a:xfrm flipH="1">
            <a:off x="-218719" y="4477168"/>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8"/>
          <p:cNvSpPr/>
          <p:nvPr/>
        </p:nvSpPr>
        <p:spPr>
          <a:xfrm flipH="1">
            <a:off x="8213963"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8"/>
          <p:cNvSpPr/>
          <p:nvPr/>
        </p:nvSpPr>
        <p:spPr>
          <a:xfrm flipH="1">
            <a:off x="8582327" y="26038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8"/>
          <p:cNvSpPr/>
          <p:nvPr/>
        </p:nvSpPr>
        <p:spPr>
          <a:xfrm>
            <a:off x="7075815" y="1563836"/>
            <a:ext cx="217436" cy="95804"/>
          </a:xfrm>
          <a:custGeom>
            <a:avLst/>
            <a:gdLst/>
            <a:ahLst/>
            <a:cxnLst/>
            <a:rect l="l" t="t" r="r" b="b"/>
            <a:pathLst>
              <a:path w="1305" h="575" extrusionOk="0">
                <a:moveTo>
                  <a:pt x="1226" y="0"/>
                </a:moveTo>
                <a:cubicBezTo>
                  <a:pt x="996" y="0"/>
                  <a:pt x="776" y="118"/>
                  <a:pt x="659" y="316"/>
                </a:cubicBezTo>
                <a:lnTo>
                  <a:pt x="659" y="316"/>
                </a:lnTo>
                <a:cubicBezTo>
                  <a:pt x="574" y="255"/>
                  <a:pt x="477" y="211"/>
                  <a:pt x="362" y="186"/>
                </a:cubicBezTo>
                <a:cubicBezTo>
                  <a:pt x="341" y="180"/>
                  <a:pt x="319" y="178"/>
                  <a:pt x="297" y="178"/>
                </a:cubicBezTo>
                <a:cubicBezTo>
                  <a:pt x="171" y="178"/>
                  <a:pt x="46" y="262"/>
                  <a:pt x="0" y="385"/>
                </a:cubicBezTo>
                <a:cubicBezTo>
                  <a:pt x="53" y="305"/>
                  <a:pt x="145" y="255"/>
                  <a:pt x="240" y="255"/>
                </a:cubicBezTo>
                <a:cubicBezTo>
                  <a:pt x="275" y="255"/>
                  <a:pt x="310" y="262"/>
                  <a:pt x="344" y="276"/>
                </a:cubicBezTo>
                <a:cubicBezTo>
                  <a:pt x="453" y="331"/>
                  <a:pt x="562" y="421"/>
                  <a:pt x="616" y="530"/>
                </a:cubicBezTo>
                <a:cubicBezTo>
                  <a:pt x="639" y="560"/>
                  <a:pt x="671" y="574"/>
                  <a:pt x="701" y="574"/>
                </a:cubicBezTo>
                <a:cubicBezTo>
                  <a:pt x="742" y="574"/>
                  <a:pt x="779" y="546"/>
                  <a:pt x="779" y="494"/>
                </a:cubicBezTo>
                <a:cubicBezTo>
                  <a:pt x="815" y="222"/>
                  <a:pt x="1032" y="23"/>
                  <a:pt x="1304" y="5"/>
                </a:cubicBezTo>
                <a:cubicBezTo>
                  <a:pt x="1278" y="2"/>
                  <a:pt x="1252" y="0"/>
                  <a:pt x="1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p:nvPr/>
        </p:nvSpPr>
        <p:spPr>
          <a:xfrm>
            <a:off x="616584" y="12860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8"/>
          <p:cNvSpPr/>
          <p:nvPr/>
        </p:nvSpPr>
        <p:spPr>
          <a:xfrm>
            <a:off x="8338635" y="498758"/>
            <a:ext cx="184279" cy="80142"/>
          </a:xfrm>
          <a:custGeom>
            <a:avLst/>
            <a:gdLst/>
            <a:ahLst/>
            <a:cxnLst/>
            <a:rect l="l" t="t" r="r" b="b"/>
            <a:pathLst>
              <a:path w="1106" h="481" extrusionOk="0">
                <a:moveTo>
                  <a:pt x="953" y="1"/>
                </a:moveTo>
                <a:cubicBezTo>
                  <a:pt x="776" y="1"/>
                  <a:pt x="607" y="81"/>
                  <a:pt x="501" y="227"/>
                </a:cubicBezTo>
                <a:lnTo>
                  <a:pt x="501" y="227"/>
                </a:lnTo>
                <a:cubicBezTo>
                  <a:pt x="452" y="182"/>
                  <a:pt x="398" y="144"/>
                  <a:pt x="345" y="111"/>
                </a:cubicBezTo>
                <a:cubicBezTo>
                  <a:pt x="290" y="84"/>
                  <a:pt x="232" y="71"/>
                  <a:pt x="173" y="71"/>
                </a:cubicBezTo>
                <a:cubicBezTo>
                  <a:pt x="114" y="71"/>
                  <a:pt x="55" y="84"/>
                  <a:pt x="1" y="111"/>
                </a:cubicBezTo>
                <a:cubicBezTo>
                  <a:pt x="91" y="130"/>
                  <a:pt x="182" y="166"/>
                  <a:pt x="254" y="238"/>
                </a:cubicBezTo>
                <a:cubicBezTo>
                  <a:pt x="327" y="293"/>
                  <a:pt x="381" y="365"/>
                  <a:pt x="435" y="456"/>
                </a:cubicBezTo>
                <a:cubicBezTo>
                  <a:pt x="453" y="456"/>
                  <a:pt x="453" y="456"/>
                  <a:pt x="472" y="474"/>
                </a:cubicBezTo>
                <a:cubicBezTo>
                  <a:pt x="486" y="478"/>
                  <a:pt x="501" y="481"/>
                  <a:pt x="515" y="481"/>
                </a:cubicBezTo>
                <a:cubicBezTo>
                  <a:pt x="552" y="481"/>
                  <a:pt x="585" y="464"/>
                  <a:pt x="598" y="437"/>
                </a:cubicBezTo>
                <a:cubicBezTo>
                  <a:pt x="707" y="238"/>
                  <a:pt x="888" y="75"/>
                  <a:pt x="1105" y="21"/>
                </a:cubicBezTo>
                <a:cubicBezTo>
                  <a:pt x="1055" y="7"/>
                  <a:pt x="1003"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8"/>
          <p:cNvSpPr txBox="1">
            <a:spLocks noGrp="1"/>
          </p:cNvSpPr>
          <p:nvPr>
            <p:ph type="subTitle" idx="1"/>
          </p:nvPr>
        </p:nvSpPr>
        <p:spPr>
          <a:xfrm>
            <a:off x="883787" y="2965850"/>
            <a:ext cx="73764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58" name="Google Shape;658;p28"/>
          <p:cNvSpPr txBox="1">
            <a:spLocks noGrp="1"/>
          </p:cNvSpPr>
          <p:nvPr>
            <p:ph type="subTitle" idx="2"/>
          </p:nvPr>
        </p:nvSpPr>
        <p:spPr>
          <a:xfrm>
            <a:off x="883813" y="1536300"/>
            <a:ext cx="7376400" cy="124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9" name="Google Shape;659;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0" name="Google Shape;660;p28"/>
          <p:cNvSpPr txBox="1">
            <a:spLocks noGrp="1"/>
          </p:cNvSpPr>
          <p:nvPr>
            <p:ph type="subTitle" idx="3"/>
          </p:nvPr>
        </p:nvSpPr>
        <p:spPr>
          <a:xfrm>
            <a:off x="883787" y="1138200"/>
            <a:ext cx="73764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Bebas Neue"/>
              <a:buNone/>
              <a:defRPr sz="2000" b="1">
                <a:latin typeface="Domine"/>
                <a:ea typeface="Domine"/>
                <a:cs typeface="Domine"/>
                <a:sym typeface="Domine"/>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661" name="Google Shape;661;p28"/>
          <p:cNvSpPr txBox="1">
            <a:spLocks noGrp="1"/>
          </p:cNvSpPr>
          <p:nvPr>
            <p:ph type="subTitle" idx="4"/>
          </p:nvPr>
        </p:nvSpPr>
        <p:spPr>
          <a:xfrm>
            <a:off x="883813" y="3363950"/>
            <a:ext cx="7376400" cy="138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i="1"/>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spTree>
      <p:nvGrpSpPr>
        <p:cNvPr id="1" name="Shape 47"/>
        <p:cNvGrpSpPr/>
        <p:nvPr/>
      </p:nvGrpSpPr>
      <p:grpSpPr>
        <a:xfrm>
          <a:off x="0" y="0"/>
          <a:ext cx="0" cy="0"/>
          <a:chOff x="0" y="0"/>
          <a:chExt cx="0" cy="0"/>
        </a:xfrm>
      </p:grpSpPr>
      <p:sp>
        <p:nvSpPr>
          <p:cNvPr id="48" name="Google Shape;48;p3"/>
          <p:cNvSpPr/>
          <p:nvPr/>
        </p:nvSpPr>
        <p:spPr>
          <a:xfrm>
            <a:off x="42521" y="1440026"/>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6658262" y="1696368"/>
            <a:ext cx="4971460" cy="3490166"/>
          </a:xfrm>
          <a:custGeom>
            <a:avLst/>
            <a:gdLst/>
            <a:ahLst/>
            <a:cxnLst/>
            <a:rect l="l" t="t" r="r" b="b"/>
            <a:pathLst>
              <a:path w="55434" h="38918" extrusionOk="0">
                <a:moveTo>
                  <a:pt x="24394" y="5651"/>
                </a:moveTo>
                <a:cubicBezTo>
                  <a:pt x="24467" y="5651"/>
                  <a:pt x="24539" y="5705"/>
                  <a:pt x="24593" y="5777"/>
                </a:cubicBezTo>
                <a:cubicBezTo>
                  <a:pt x="24648" y="5868"/>
                  <a:pt x="24666" y="5959"/>
                  <a:pt x="24666" y="6067"/>
                </a:cubicBezTo>
                <a:lnTo>
                  <a:pt x="24666" y="6610"/>
                </a:lnTo>
                <a:lnTo>
                  <a:pt x="24104" y="6610"/>
                </a:lnTo>
                <a:lnTo>
                  <a:pt x="24104" y="6067"/>
                </a:lnTo>
                <a:cubicBezTo>
                  <a:pt x="24104" y="5850"/>
                  <a:pt x="24231" y="5651"/>
                  <a:pt x="24394" y="5651"/>
                </a:cubicBezTo>
                <a:close/>
                <a:moveTo>
                  <a:pt x="20645" y="17820"/>
                </a:moveTo>
                <a:cubicBezTo>
                  <a:pt x="20700" y="17820"/>
                  <a:pt x="20754" y="17856"/>
                  <a:pt x="20790" y="17911"/>
                </a:cubicBezTo>
                <a:cubicBezTo>
                  <a:pt x="20827" y="17965"/>
                  <a:pt x="20845" y="18038"/>
                  <a:pt x="20845" y="18110"/>
                </a:cubicBezTo>
                <a:lnTo>
                  <a:pt x="20845" y="18508"/>
                </a:lnTo>
                <a:lnTo>
                  <a:pt x="20428" y="18508"/>
                </a:lnTo>
                <a:lnTo>
                  <a:pt x="20428" y="18110"/>
                </a:lnTo>
                <a:cubicBezTo>
                  <a:pt x="20428" y="17947"/>
                  <a:pt x="20519" y="17820"/>
                  <a:pt x="20645" y="17820"/>
                </a:cubicBezTo>
                <a:close/>
                <a:moveTo>
                  <a:pt x="20645" y="19160"/>
                </a:moveTo>
                <a:cubicBezTo>
                  <a:pt x="20700" y="19160"/>
                  <a:pt x="20754" y="19197"/>
                  <a:pt x="20790" y="19251"/>
                </a:cubicBezTo>
                <a:cubicBezTo>
                  <a:pt x="20827" y="19323"/>
                  <a:pt x="20845" y="19396"/>
                  <a:pt x="20845" y="19468"/>
                </a:cubicBezTo>
                <a:lnTo>
                  <a:pt x="20845" y="19849"/>
                </a:lnTo>
                <a:lnTo>
                  <a:pt x="20428" y="19849"/>
                </a:lnTo>
                <a:lnTo>
                  <a:pt x="20428" y="19468"/>
                </a:lnTo>
                <a:cubicBezTo>
                  <a:pt x="20428" y="19305"/>
                  <a:pt x="20519" y="19160"/>
                  <a:pt x="20645" y="19160"/>
                </a:cubicBezTo>
                <a:close/>
                <a:moveTo>
                  <a:pt x="16752" y="20555"/>
                </a:moveTo>
                <a:cubicBezTo>
                  <a:pt x="17005" y="20591"/>
                  <a:pt x="17241" y="20754"/>
                  <a:pt x="17368" y="20971"/>
                </a:cubicBezTo>
                <a:lnTo>
                  <a:pt x="16752" y="20971"/>
                </a:lnTo>
                <a:lnTo>
                  <a:pt x="16752" y="20555"/>
                </a:lnTo>
                <a:close/>
                <a:moveTo>
                  <a:pt x="16571" y="20555"/>
                </a:moveTo>
                <a:lnTo>
                  <a:pt x="16571" y="20989"/>
                </a:lnTo>
                <a:lnTo>
                  <a:pt x="15901" y="20989"/>
                </a:lnTo>
                <a:cubicBezTo>
                  <a:pt x="16027" y="20736"/>
                  <a:pt x="16281" y="20573"/>
                  <a:pt x="16571" y="20555"/>
                </a:cubicBezTo>
                <a:close/>
                <a:moveTo>
                  <a:pt x="17422" y="21116"/>
                </a:moveTo>
                <a:cubicBezTo>
                  <a:pt x="17458" y="21207"/>
                  <a:pt x="17476" y="21297"/>
                  <a:pt x="17476" y="21406"/>
                </a:cubicBezTo>
                <a:cubicBezTo>
                  <a:pt x="17476" y="21822"/>
                  <a:pt x="17150" y="22185"/>
                  <a:pt x="16734" y="22239"/>
                </a:cubicBezTo>
                <a:lnTo>
                  <a:pt x="16752" y="21116"/>
                </a:lnTo>
                <a:close/>
                <a:moveTo>
                  <a:pt x="16571" y="21116"/>
                </a:moveTo>
                <a:lnTo>
                  <a:pt x="16571" y="22257"/>
                </a:lnTo>
                <a:cubicBezTo>
                  <a:pt x="16136" y="22221"/>
                  <a:pt x="15792" y="21859"/>
                  <a:pt x="15792" y="21406"/>
                </a:cubicBezTo>
                <a:cubicBezTo>
                  <a:pt x="15792" y="21315"/>
                  <a:pt x="15810" y="21207"/>
                  <a:pt x="15846" y="21116"/>
                </a:cubicBezTo>
                <a:close/>
                <a:moveTo>
                  <a:pt x="17585" y="23307"/>
                </a:moveTo>
                <a:cubicBezTo>
                  <a:pt x="17639" y="23307"/>
                  <a:pt x="17694" y="23344"/>
                  <a:pt x="17730" y="23380"/>
                </a:cubicBezTo>
                <a:cubicBezTo>
                  <a:pt x="17766" y="23452"/>
                  <a:pt x="17784" y="23525"/>
                  <a:pt x="17784" y="23597"/>
                </a:cubicBezTo>
                <a:lnTo>
                  <a:pt x="17784" y="23977"/>
                </a:lnTo>
                <a:lnTo>
                  <a:pt x="17368" y="23977"/>
                </a:lnTo>
                <a:lnTo>
                  <a:pt x="17368" y="23597"/>
                </a:lnTo>
                <a:cubicBezTo>
                  <a:pt x="17368" y="23434"/>
                  <a:pt x="17458" y="23307"/>
                  <a:pt x="17585" y="23307"/>
                </a:cubicBezTo>
                <a:close/>
                <a:moveTo>
                  <a:pt x="18309" y="23307"/>
                </a:moveTo>
                <a:cubicBezTo>
                  <a:pt x="18382" y="23307"/>
                  <a:pt x="18436" y="23344"/>
                  <a:pt x="18472" y="23380"/>
                </a:cubicBezTo>
                <a:cubicBezTo>
                  <a:pt x="18508" y="23452"/>
                  <a:pt x="18527" y="23525"/>
                  <a:pt x="18527" y="23597"/>
                </a:cubicBezTo>
                <a:lnTo>
                  <a:pt x="18527" y="23977"/>
                </a:lnTo>
                <a:lnTo>
                  <a:pt x="18110" y="23977"/>
                </a:lnTo>
                <a:lnTo>
                  <a:pt x="18110" y="23597"/>
                </a:lnTo>
                <a:cubicBezTo>
                  <a:pt x="18110" y="23434"/>
                  <a:pt x="18201" y="23307"/>
                  <a:pt x="18309" y="23307"/>
                </a:cubicBezTo>
                <a:close/>
                <a:moveTo>
                  <a:pt x="14742" y="23307"/>
                </a:moveTo>
                <a:cubicBezTo>
                  <a:pt x="14796" y="23307"/>
                  <a:pt x="14850" y="23344"/>
                  <a:pt x="14887" y="23398"/>
                </a:cubicBezTo>
                <a:cubicBezTo>
                  <a:pt x="14923" y="23452"/>
                  <a:pt x="14941" y="23525"/>
                  <a:pt x="14941" y="23615"/>
                </a:cubicBezTo>
                <a:lnTo>
                  <a:pt x="14941" y="23996"/>
                </a:lnTo>
                <a:lnTo>
                  <a:pt x="14524" y="23996"/>
                </a:lnTo>
                <a:lnTo>
                  <a:pt x="14524" y="23615"/>
                </a:lnTo>
                <a:cubicBezTo>
                  <a:pt x="14524" y="23452"/>
                  <a:pt x="14615" y="23307"/>
                  <a:pt x="14742" y="23307"/>
                </a:cubicBezTo>
                <a:close/>
                <a:moveTo>
                  <a:pt x="15466" y="23307"/>
                </a:moveTo>
                <a:cubicBezTo>
                  <a:pt x="15539" y="23307"/>
                  <a:pt x="15593" y="23344"/>
                  <a:pt x="15629" y="23398"/>
                </a:cubicBezTo>
                <a:cubicBezTo>
                  <a:pt x="15665" y="23452"/>
                  <a:pt x="15683" y="23525"/>
                  <a:pt x="15683" y="23615"/>
                </a:cubicBezTo>
                <a:lnTo>
                  <a:pt x="15683" y="23996"/>
                </a:lnTo>
                <a:lnTo>
                  <a:pt x="15267" y="23996"/>
                </a:lnTo>
                <a:lnTo>
                  <a:pt x="15267" y="23615"/>
                </a:lnTo>
                <a:cubicBezTo>
                  <a:pt x="15267" y="23452"/>
                  <a:pt x="15357" y="23307"/>
                  <a:pt x="15466" y="23307"/>
                </a:cubicBezTo>
                <a:close/>
                <a:moveTo>
                  <a:pt x="16172" y="23307"/>
                </a:moveTo>
                <a:cubicBezTo>
                  <a:pt x="16245" y="23307"/>
                  <a:pt x="16299" y="23344"/>
                  <a:pt x="16335" y="23398"/>
                </a:cubicBezTo>
                <a:cubicBezTo>
                  <a:pt x="16372" y="23452"/>
                  <a:pt x="16390" y="23525"/>
                  <a:pt x="16390" y="23597"/>
                </a:cubicBezTo>
                <a:lnTo>
                  <a:pt x="16390" y="23615"/>
                </a:lnTo>
                <a:lnTo>
                  <a:pt x="16390" y="23996"/>
                </a:lnTo>
                <a:lnTo>
                  <a:pt x="15973" y="23996"/>
                </a:lnTo>
                <a:lnTo>
                  <a:pt x="15973" y="23615"/>
                </a:lnTo>
                <a:cubicBezTo>
                  <a:pt x="15973" y="23452"/>
                  <a:pt x="16064" y="23307"/>
                  <a:pt x="16172" y="23307"/>
                </a:cubicBezTo>
                <a:close/>
                <a:moveTo>
                  <a:pt x="16915" y="23307"/>
                </a:moveTo>
                <a:cubicBezTo>
                  <a:pt x="16969" y="23307"/>
                  <a:pt x="17024" y="23344"/>
                  <a:pt x="17060" y="23398"/>
                </a:cubicBezTo>
                <a:cubicBezTo>
                  <a:pt x="17114" y="23452"/>
                  <a:pt x="17132" y="23525"/>
                  <a:pt x="17132" y="23597"/>
                </a:cubicBezTo>
                <a:lnTo>
                  <a:pt x="17132" y="23996"/>
                </a:lnTo>
                <a:lnTo>
                  <a:pt x="16698" y="23996"/>
                </a:lnTo>
                <a:lnTo>
                  <a:pt x="16698" y="23597"/>
                </a:lnTo>
                <a:cubicBezTo>
                  <a:pt x="16698" y="23434"/>
                  <a:pt x="16806" y="23307"/>
                  <a:pt x="16915" y="23307"/>
                </a:cubicBezTo>
                <a:close/>
                <a:moveTo>
                  <a:pt x="12949" y="25372"/>
                </a:moveTo>
                <a:cubicBezTo>
                  <a:pt x="13021" y="25372"/>
                  <a:pt x="13076" y="25408"/>
                  <a:pt x="13112" y="25462"/>
                </a:cubicBezTo>
                <a:cubicBezTo>
                  <a:pt x="13148" y="25535"/>
                  <a:pt x="13166" y="25607"/>
                  <a:pt x="13166" y="25680"/>
                </a:cubicBezTo>
                <a:lnTo>
                  <a:pt x="13166" y="26060"/>
                </a:lnTo>
                <a:lnTo>
                  <a:pt x="12750" y="26060"/>
                </a:lnTo>
                <a:lnTo>
                  <a:pt x="12750" y="25680"/>
                </a:lnTo>
                <a:cubicBezTo>
                  <a:pt x="12750" y="25517"/>
                  <a:pt x="12840" y="25372"/>
                  <a:pt x="12949" y="25372"/>
                </a:cubicBezTo>
                <a:close/>
                <a:moveTo>
                  <a:pt x="13691" y="25372"/>
                </a:moveTo>
                <a:cubicBezTo>
                  <a:pt x="13746" y="25372"/>
                  <a:pt x="13800" y="25408"/>
                  <a:pt x="13836" y="25462"/>
                </a:cubicBezTo>
                <a:cubicBezTo>
                  <a:pt x="13872" y="25535"/>
                  <a:pt x="13909" y="25607"/>
                  <a:pt x="13909" y="25680"/>
                </a:cubicBezTo>
                <a:lnTo>
                  <a:pt x="13909" y="26060"/>
                </a:lnTo>
                <a:lnTo>
                  <a:pt x="13474" y="26060"/>
                </a:lnTo>
                <a:lnTo>
                  <a:pt x="13474" y="25680"/>
                </a:lnTo>
                <a:cubicBezTo>
                  <a:pt x="13474" y="25517"/>
                  <a:pt x="13583" y="25372"/>
                  <a:pt x="13691" y="25372"/>
                </a:cubicBezTo>
                <a:close/>
                <a:moveTo>
                  <a:pt x="14380" y="25390"/>
                </a:moveTo>
                <a:cubicBezTo>
                  <a:pt x="14434" y="25390"/>
                  <a:pt x="14488" y="25426"/>
                  <a:pt x="14524" y="25481"/>
                </a:cubicBezTo>
                <a:cubicBezTo>
                  <a:pt x="14579" y="25535"/>
                  <a:pt x="14597" y="25607"/>
                  <a:pt x="14597" y="25680"/>
                </a:cubicBezTo>
                <a:lnTo>
                  <a:pt x="14597" y="26060"/>
                </a:lnTo>
                <a:lnTo>
                  <a:pt x="14162" y="26060"/>
                </a:lnTo>
                <a:lnTo>
                  <a:pt x="14162" y="25680"/>
                </a:lnTo>
                <a:cubicBezTo>
                  <a:pt x="14162" y="25517"/>
                  <a:pt x="14271" y="25390"/>
                  <a:pt x="14380" y="25390"/>
                </a:cubicBezTo>
                <a:close/>
                <a:moveTo>
                  <a:pt x="15122" y="25390"/>
                </a:moveTo>
                <a:cubicBezTo>
                  <a:pt x="15176" y="25390"/>
                  <a:pt x="15231" y="25426"/>
                  <a:pt x="15267" y="25481"/>
                </a:cubicBezTo>
                <a:cubicBezTo>
                  <a:pt x="15303" y="25535"/>
                  <a:pt x="15321" y="25607"/>
                  <a:pt x="15321" y="25680"/>
                </a:cubicBezTo>
                <a:lnTo>
                  <a:pt x="15321" y="26060"/>
                </a:lnTo>
                <a:lnTo>
                  <a:pt x="14905" y="26060"/>
                </a:lnTo>
                <a:lnTo>
                  <a:pt x="14905" y="25680"/>
                </a:lnTo>
                <a:cubicBezTo>
                  <a:pt x="14905" y="25517"/>
                  <a:pt x="14995" y="25390"/>
                  <a:pt x="15122" y="25390"/>
                </a:cubicBezTo>
                <a:close/>
                <a:moveTo>
                  <a:pt x="15774" y="25390"/>
                </a:moveTo>
                <a:cubicBezTo>
                  <a:pt x="15846" y="25390"/>
                  <a:pt x="15901" y="25426"/>
                  <a:pt x="15937" y="25481"/>
                </a:cubicBezTo>
                <a:cubicBezTo>
                  <a:pt x="15973" y="25535"/>
                  <a:pt x="15991" y="25607"/>
                  <a:pt x="15991" y="25680"/>
                </a:cubicBezTo>
                <a:lnTo>
                  <a:pt x="15991" y="26060"/>
                </a:lnTo>
                <a:lnTo>
                  <a:pt x="15575" y="26060"/>
                </a:lnTo>
                <a:lnTo>
                  <a:pt x="15575" y="25680"/>
                </a:lnTo>
                <a:cubicBezTo>
                  <a:pt x="15575" y="25517"/>
                  <a:pt x="15665" y="25390"/>
                  <a:pt x="15774" y="25390"/>
                </a:cubicBezTo>
                <a:close/>
                <a:moveTo>
                  <a:pt x="16535" y="25390"/>
                </a:moveTo>
                <a:cubicBezTo>
                  <a:pt x="16589" y="25390"/>
                  <a:pt x="16643" y="25426"/>
                  <a:pt x="16679" y="25481"/>
                </a:cubicBezTo>
                <a:cubicBezTo>
                  <a:pt x="16716" y="25535"/>
                  <a:pt x="16734" y="25607"/>
                  <a:pt x="16734" y="25680"/>
                </a:cubicBezTo>
                <a:lnTo>
                  <a:pt x="16734" y="26060"/>
                </a:lnTo>
                <a:lnTo>
                  <a:pt x="16317" y="26060"/>
                </a:lnTo>
                <a:lnTo>
                  <a:pt x="16317" y="25680"/>
                </a:lnTo>
                <a:cubicBezTo>
                  <a:pt x="16317" y="25517"/>
                  <a:pt x="16408" y="25390"/>
                  <a:pt x="16535" y="25390"/>
                </a:cubicBezTo>
                <a:close/>
                <a:moveTo>
                  <a:pt x="17186" y="25390"/>
                </a:moveTo>
                <a:cubicBezTo>
                  <a:pt x="17259" y="25390"/>
                  <a:pt x="17313" y="25426"/>
                  <a:pt x="17349" y="25481"/>
                </a:cubicBezTo>
                <a:cubicBezTo>
                  <a:pt x="17386" y="25535"/>
                  <a:pt x="17404" y="25607"/>
                  <a:pt x="17404" y="25680"/>
                </a:cubicBezTo>
                <a:lnTo>
                  <a:pt x="17404" y="26060"/>
                </a:lnTo>
                <a:lnTo>
                  <a:pt x="16987" y="26060"/>
                </a:lnTo>
                <a:lnTo>
                  <a:pt x="16987" y="25680"/>
                </a:lnTo>
                <a:cubicBezTo>
                  <a:pt x="16987" y="25517"/>
                  <a:pt x="17078" y="25390"/>
                  <a:pt x="17186" y="25390"/>
                </a:cubicBezTo>
                <a:close/>
                <a:moveTo>
                  <a:pt x="17929" y="25390"/>
                </a:moveTo>
                <a:cubicBezTo>
                  <a:pt x="17983" y="25390"/>
                  <a:pt x="18038" y="25426"/>
                  <a:pt x="18074" y="25481"/>
                </a:cubicBezTo>
                <a:cubicBezTo>
                  <a:pt x="18128" y="25535"/>
                  <a:pt x="18146" y="25607"/>
                  <a:pt x="18146" y="25680"/>
                </a:cubicBezTo>
                <a:lnTo>
                  <a:pt x="18146" y="26060"/>
                </a:lnTo>
                <a:lnTo>
                  <a:pt x="17712" y="26060"/>
                </a:lnTo>
                <a:lnTo>
                  <a:pt x="17712" y="25680"/>
                </a:lnTo>
                <a:cubicBezTo>
                  <a:pt x="17712" y="25517"/>
                  <a:pt x="17820" y="25390"/>
                  <a:pt x="17929" y="25390"/>
                </a:cubicBezTo>
                <a:close/>
                <a:moveTo>
                  <a:pt x="18635" y="25390"/>
                </a:moveTo>
                <a:cubicBezTo>
                  <a:pt x="18690" y="25390"/>
                  <a:pt x="18744" y="25426"/>
                  <a:pt x="18780" y="25481"/>
                </a:cubicBezTo>
                <a:cubicBezTo>
                  <a:pt x="18816" y="25535"/>
                  <a:pt x="18834" y="25607"/>
                  <a:pt x="18834" y="25680"/>
                </a:cubicBezTo>
                <a:lnTo>
                  <a:pt x="18834" y="26060"/>
                </a:lnTo>
                <a:lnTo>
                  <a:pt x="18418" y="26060"/>
                </a:lnTo>
                <a:lnTo>
                  <a:pt x="18418" y="25680"/>
                </a:lnTo>
                <a:cubicBezTo>
                  <a:pt x="18418" y="25517"/>
                  <a:pt x="18508" y="25390"/>
                  <a:pt x="18635" y="25390"/>
                </a:cubicBezTo>
                <a:close/>
                <a:moveTo>
                  <a:pt x="19360" y="25372"/>
                </a:moveTo>
                <a:cubicBezTo>
                  <a:pt x="19414" y="25390"/>
                  <a:pt x="19468" y="25408"/>
                  <a:pt x="19505" y="25462"/>
                </a:cubicBezTo>
                <a:cubicBezTo>
                  <a:pt x="19559" y="25535"/>
                  <a:pt x="19577" y="25607"/>
                  <a:pt x="19577" y="25680"/>
                </a:cubicBezTo>
                <a:lnTo>
                  <a:pt x="19577" y="26060"/>
                </a:lnTo>
                <a:lnTo>
                  <a:pt x="19142" y="26060"/>
                </a:lnTo>
                <a:lnTo>
                  <a:pt x="19142" y="25680"/>
                </a:lnTo>
                <a:cubicBezTo>
                  <a:pt x="19142" y="25517"/>
                  <a:pt x="19251" y="25372"/>
                  <a:pt x="19360" y="25372"/>
                </a:cubicBezTo>
                <a:close/>
                <a:moveTo>
                  <a:pt x="20030" y="25372"/>
                </a:moveTo>
                <a:cubicBezTo>
                  <a:pt x="20084" y="25390"/>
                  <a:pt x="20138" y="25408"/>
                  <a:pt x="20175" y="25462"/>
                </a:cubicBezTo>
                <a:cubicBezTo>
                  <a:pt x="20211" y="25535"/>
                  <a:pt x="20229" y="25607"/>
                  <a:pt x="20229" y="25680"/>
                </a:cubicBezTo>
                <a:lnTo>
                  <a:pt x="20229" y="26060"/>
                </a:lnTo>
                <a:lnTo>
                  <a:pt x="19812" y="26060"/>
                </a:lnTo>
                <a:lnTo>
                  <a:pt x="19812" y="25680"/>
                </a:lnTo>
                <a:cubicBezTo>
                  <a:pt x="19812" y="25517"/>
                  <a:pt x="19903" y="25372"/>
                  <a:pt x="20030" y="25372"/>
                </a:cubicBezTo>
                <a:close/>
                <a:moveTo>
                  <a:pt x="20754" y="25372"/>
                </a:moveTo>
                <a:cubicBezTo>
                  <a:pt x="20827" y="25390"/>
                  <a:pt x="20881" y="25408"/>
                  <a:pt x="20917" y="25462"/>
                </a:cubicBezTo>
                <a:cubicBezTo>
                  <a:pt x="20953" y="25535"/>
                  <a:pt x="20971" y="25607"/>
                  <a:pt x="20971" y="25680"/>
                </a:cubicBezTo>
                <a:lnTo>
                  <a:pt x="20971" y="26060"/>
                </a:lnTo>
                <a:lnTo>
                  <a:pt x="20555" y="26060"/>
                </a:lnTo>
                <a:lnTo>
                  <a:pt x="20555" y="25680"/>
                </a:lnTo>
                <a:cubicBezTo>
                  <a:pt x="20555" y="25517"/>
                  <a:pt x="20645" y="25372"/>
                  <a:pt x="20754" y="25372"/>
                </a:cubicBezTo>
                <a:close/>
                <a:moveTo>
                  <a:pt x="26803" y="28432"/>
                </a:moveTo>
                <a:cubicBezTo>
                  <a:pt x="26857" y="28432"/>
                  <a:pt x="26911" y="28469"/>
                  <a:pt x="26948" y="28505"/>
                </a:cubicBezTo>
                <a:cubicBezTo>
                  <a:pt x="26984" y="28577"/>
                  <a:pt x="27020" y="28650"/>
                  <a:pt x="27020" y="28722"/>
                </a:cubicBezTo>
                <a:lnTo>
                  <a:pt x="27020" y="29102"/>
                </a:lnTo>
                <a:lnTo>
                  <a:pt x="26585" y="29102"/>
                </a:lnTo>
                <a:lnTo>
                  <a:pt x="26585" y="28722"/>
                </a:lnTo>
                <a:cubicBezTo>
                  <a:pt x="26585" y="28559"/>
                  <a:pt x="26676" y="28432"/>
                  <a:pt x="26803" y="28432"/>
                </a:cubicBezTo>
                <a:close/>
                <a:moveTo>
                  <a:pt x="27527" y="28432"/>
                </a:moveTo>
                <a:cubicBezTo>
                  <a:pt x="27599" y="28432"/>
                  <a:pt x="27654" y="28469"/>
                  <a:pt x="27690" y="28505"/>
                </a:cubicBezTo>
                <a:cubicBezTo>
                  <a:pt x="27726" y="28577"/>
                  <a:pt x="27744" y="28650"/>
                  <a:pt x="27744" y="28722"/>
                </a:cubicBezTo>
                <a:lnTo>
                  <a:pt x="27744" y="29102"/>
                </a:lnTo>
                <a:lnTo>
                  <a:pt x="27328" y="29102"/>
                </a:lnTo>
                <a:lnTo>
                  <a:pt x="27328" y="28722"/>
                </a:lnTo>
                <a:cubicBezTo>
                  <a:pt x="27328" y="28559"/>
                  <a:pt x="27418" y="28432"/>
                  <a:pt x="27527" y="28432"/>
                </a:cubicBezTo>
                <a:close/>
                <a:moveTo>
                  <a:pt x="28233" y="28432"/>
                </a:moveTo>
                <a:cubicBezTo>
                  <a:pt x="28288" y="28432"/>
                  <a:pt x="28342" y="28469"/>
                  <a:pt x="28378" y="28505"/>
                </a:cubicBezTo>
                <a:cubicBezTo>
                  <a:pt x="28433" y="28577"/>
                  <a:pt x="28451" y="28650"/>
                  <a:pt x="28451" y="28722"/>
                </a:cubicBezTo>
                <a:lnTo>
                  <a:pt x="28451" y="29102"/>
                </a:lnTo>
                <a:lnTo>
                  <a:pt x="28016" y="29102"/>
                </a:lnTo>
                <a:lnTo>
                  <a:pt x="28016" y="28722"/>
                </a:lnTo>
                <a:cubicBezTo>
                  <a:pt x="28016" y="28559"/>
                  <a:pt x="28107" y="28432"/>
                  <a:pt x="28233" y="28432"/>
                </a:cubicBezTo>
                <a:close/>
                <a:moveTo>
                  <a:pt x="28976" y="28432"/>
                </a:moveTo>
                <a:cubicBezTo>
                  <a:pt x="29030" y="28432"/>
                  <a:pt x="29103" y="28469"/>
                  <a:pt x="29121" y="28505"/>
                </a:cubicBezTo>
                <a:cubicBezTo>
                  <a:pt x="29175" y="28577"/>
                  <a:pt x="29193" y="28650"/>
                  <a:pt x="29193" y="28722"/>
                </a:cubicBezTo>
                <a:lnTo>
                  <a:pt x="29175" y="29102"/>
                </a:lnTo>
                <a:lnTo>
                  <a:pt x="28777" y="29102"/>
                </a:lnTo>
                <a:lnTo>
                  <a:pt x="28777" y="28722"/>
                </a:lnTo>
                <a:cubicBezTo>
                  <a:pt x="28777" y="28559"/>
                  <a:pt x="28867" y="28432"/>
                  <a:pt x="28976" y="28432"/>
                </a:cubicBezTo>
                <a:close/>
                <a:moveTo>
                  <a:pt x="29628" y="28432"/>
                </a:moveTo>
                <a:cubicBezTo>
                  <a:pt x="29700" y="28432"/>
                  <a:pt x="29754" y="28469"/>
                  <a:pt x="29791" y="28505"/>
                </a:cubicBezTo>
                <a:cubicBezTo>
                  <a:pt x="29827" y="28577"/>
                  <a:pt x="29845" y="28650"/>
                  <a:pt x="29845" y="28722"/>
                </a:cubicBezTo>
                <a:lnTo>
                  <a:pt x="29845" y="29102"/>
                </a:lnTo>
                <a:lnTo>
                  <a:pt x="29410" y="29102"/>
                </a:lnTo>
                <a:lnTo>
                  <a:pt x="29410" y="28722"/>
                </a:lnTo>
                <a:cubicBezTo>
                  <a:pt x="29410" y="28559"/>
                  <a:pt x="29519" y="28432"/>
                  <a:pt x="29628" y="28432"/>
                </a:cubicBezTo>
                <a:close/>
                <a:moveTo>
                  <a:pt x="30370" y="28432"/>
                </a:moveTo>
                <a:cubicBezTo>
                  <a:pt x="30425" y="28432"/>
                  <a:pt x="30479" y="28469"/>
                  <a:pt x="30515" y="28505"/>
                </a:cubicBezTo>
                <a:cubicBezTo>
                  <a:pt x="30551" y="28577"/>
                  <a:pt x="30588" y="28650"/>
                  <a:pt x="30588" y="28722"/>
                </a:cubicBezTo>
                <a:lnTo>
                  <a:pt x="30588" y="29102"/>
                </a:lnTo>
                <a:lnTo>
                  <a:pt x="30153" y="29102"/>
                </a:lnTo>
                <a:lnTo>
                  <a:pt x="30153" y="28722"/>
                </a:lnTo>
                <a:cubicBezTo>
                  <a:pt x="30153" y="28559"/>
                  <a:pt x="30243" y="28432"/>
                  <a:pt x="30370" y="28432"/>
                </a:cubicBezTo>
                <a:close/>
                <a:moveTo>
                  <a:pt x="31040" y="28432"/>
                </a:moveTo>
                <a:cubicBezTo>
                  <a:pt x="31095" y="28432"/>
                  <a:pt x="31149" y="28469"/>
                  <a:pt x="31185" y="28505"/>
                </a:cubicBezTo>
                <a:cubicBezTo>
                  <a:pt x="31239" y="28577"/>
                  <a:pt x="31258" y="28650"/>
                  <a:pt x="31258" y="28722"/>
                </a:cubicBezTo>
                <a:lnTo>
                  <a:pt x="31258" y="29102"/>
                </a:lnTo>
                <a:lnTo>
                  <a:pt x="30823" y="29102"/>
                </a:lnTo>
                <a:lnTo>
                  <a:pt x="30823" y="28722"/>
                </a:lnTo>
                <a:cubicBezTo>
                  <a:pt x="30823" y="28559"/>
                  <a:pt x="30914" y="28432"/>
                  <a:pt x="31040" y="28432"/>
                </a:cubicBezTo>
                <a:close/>
                <a:moveTo>
                  <a:pt x="31783" y="28432"/>
                </a:moveTo>
                <a:cubicBezTo>
                  <a:pt x="31837" y="28432"/>
                  <a:pt x="31891" y="28469"/>
                  <a:pt x="31928" y="28505"/>
                </a:cubicBezTo>
                <a:cubicBezTo>
                  <a:pt x="31982" y="28577"/>
                  <a:pt x="32000" y="28650"/>
                  <a:pt x="32000" y="28722"/>
                </a:cubicBezTo>
                <a:lnTo>
                  <a:pt x="32000" y="29102"/>
                </a:lnTo>
                <a:lnTo>
                  <a:pt x="31565" y="29102"/>
                </a:lnTo>
                <a:lnTo>
                  <a:pt x="31565" y="28722"/>
                </a:lnTo>
                <a:cubicBezTo>
                  <a:pt x="31565" y="28559"/>
                  <a:pt x="31656" y="28432"/>
                  <a:pt x="31783" y="28432"/>
                </a:cubicBezTo>
                <a:close/>
                <a:moveTo>
                  <a:pt x="32471" y="28432"/>
                </a:moveTo>
                <a:cubicBezTo>
                  <a:pt x="32543" y="28432"/>
                  <a:pt x="32598" y="28469"/>
                  <a:pt x="32634" y="28505"/>
                </a:cubicBezTo>
                <a:cubicBezTo>
                  <a:pt x="32670" y="28577"/>
                  <a:pt x="32688" y="28650"/>
                  <a:pt x="32688" y="28722"/>
                </a:cubicBezTo>
                <a:lnTo>
                  <a:pt x="32688" y="29102"/>
                </a:lnTo>
                <a:lnTo>
                  <a:pt x="32272" y="29102"/>
                </a:lnTo>
                <a:lnTo>
                  <a:pt x="32272" y="28722"/>
                </a:lnTo>
                <a:cubicBezTo>
                  <a:pt x="32272" y="28559"/>
                  <a:pt x="32362" y="28432"/>
                  <a:pt x="32471" y="28432"/>
                </a:cubicBezTo>
                <a:close/>
                <a:moveTo>
                  <a:pt x="33213" y="28432"/>
                </a:moveTo>
                <a:cubicBezTo>
                  <a:pt x="33268" y="28432"/>
                  <a:pt x="33322" y="28469"/>
                  <a:pt x="33358" y="28505"/>
                </a:cubicBezTo>
                <a:cubicBezTo>
                  <a:pt x="33413" y="28577"/>
                  <a:pt x="33431" y="28650"/>
                  <a:pt x="33431" y="28722"/>
                </a:cubicBezTo>
                <a:lnTo>
                  <a:pt x="33431" y="29102"/>
                </a:lnTo>
                <a:lnTo>
                  <a:pt x="32996" y="29102"/>
                </a:lnTo>
                <a:lnTo>
                  <a:pt x="32996" y="28722"/>
                </a:lnTo>
                <a:cubicBezTo>
                  <a:pt x="32996" y="28559"/>
                  <a:pt x="33105" y="28432"/>
                  <a:pt x="33213" y="28432"/>
                </a:cubicBezTo>
                <a:close/>
                <a:moveTo>
                  <a:pt x="33883" y="28432"/>
                </a:moveTo>
                <a:cubicBezTo>
                  <a:pt x="33938" y="28432"/>
                  <a:pt x="33992" y="28469"/>
                  <a:pt x="34028" y="28505"/>
                </a:cubicBezTo>
                <a:cubicBezTo>
                  <a:pt x="34065" y="28577"/>
                  <a:pt x="34101" y="28650"/>
                  <a:pt x="34083" y="28722"/>
                </a:cubicBezTo>
                <a:lnTo>
                  <a:pt x="34083" y="29102"/>
                </a:lnTo>
                <a:lnTo>
                  <a:pt x="33666" y="29102"/>
                </a:lnTo>
                <a:lnTo>
                  <a:pt x="33666" y="28722"/>
                </a:lnTo>
                <a:cubicBezTo>
                  <a:pt x="33666" y="28559"/>
                  <a:pt x="33757" y="28432"/>
                  <a:pt x="33883" y="28432"/>
                </a:cubicBezTo>
                <a:close/>
                <a:moveTo>
                  <a:pt x="34608" y="28432"/>
                </a:moveTo>
                <a:cubicBezTo>
                  <a:pt x="34680" y="28432"/>
                  <a:pt x="34735" y="28469"/>
                  <a:pt x="34771" y="28505"/>
                </a:cubicBezTo>
                <a:cubicBezTo>
                  <a:pt x="34807" y="28577"/>
                  <a:pt x="34825" y="28650"/>
                  <a:pt x="34825" y="28722"/>
                </a:cubicBezTo>
                <a:lnTo>
                  <a:pt x="34825" y="29102"/>
                </a:lnTo>
                <a:lnTo>
                  <a:pt x="34409" y="29102"/>
                </a:lnTo>
                <a:lnTo>
                  <a:pt x="34409" y="28722"/>
                </a:lnTo>
                <a:cubicBezTo>
                  <a:pt x="34409" y="28559"/>
                  <a:pt x="34499" y="28432"/>
                  <a:pt x="34608" y="28432"/>
                </a:cubicBezTo>
                <a:close/>
                <a:moveTo>
                  <a:pt x="13981" y="28378"/>
                </a:moveTo>
                <a:lnTo>
                  <a:pt x="13981" y="32145"/>
                </a:lnTo>
                <a:lnTo>
                  <a:pt x="12478" y="32145"/>
                </a:lnTo>
                <a:lnTo>
                  <a:pt x="12478" y="28378"/>
                </a:lnTo>
                <a:close/>
                <a:moveTo>
                  <a:pt x="19486" y="28378"/>
                </a:moveTo>
                <a:lnTo>
                  <a:pt x="19486" y="32145"/>
                </a:lnTo>
                <a:lnTo>
                  <a:pt x="18961" y="32145"/>
                </a:lnTo>
                <a:lnTo>
                  <a:pt x="18961" y="28378"/>
                </a:lnTo>
                <a:close/>
                <a:moveTo>
                  <a:pt x="6303" y="32996"/>
                </a:moveTo>
                <a:cubicBezTo>
                  <a:pt x="6429" y="32996"/>
                  <a:pt x="6538" y="33050"/>
                  <a:pt x="6629" y="33159"/>
                </a:cubicBezTo>
                <a:cubicBezTo>
                  <a:pt x="6719" y="33268"/>
                  <a:pt x="6774" y="33413"/>
                  <a:pt x="6774" y="33557"/>
                </a:cubicBezTo>
                <a:lnTo>
                  <a:pt x="6774" y="34300"/>
                </a:lnTo>
                <a:lnTo>
                  <a:pt x="5832" y="34300"/>
                </a:lnTo>
                <a:lnTo>
                  <a:pt x="5832" y="33557"/>
                </a:lnTo>
                <a:cubicBezTo>
                  <a:pt x="5796" y="33286"/>
                  <a:pt x="6013" y="33032"/>
                  <a:pt x="6303" y="32996"/>
                </a:cubicBezTo>
                <a:close/>
                <a:moveTo>
                  <a:pt x="7914" y="32996"/>
                </a:moveTo>
                <a:cubicBezTo>
                  <a:pt x="8041" y="32996"/>
                  <a:pt x="8168" y="33050"/>
                  <a:pt x="8259" y="33159"/>
                </a:cubicBezTo>
                <a:cubicBezTo>
                  <a:pt x="8349" y="33268"/>
                  <a:pt x="8385" y="33413"/>
                  <a:pt x="8385" y="33557"/>
                </a:cubicBezTo>
                <a:lnTo>
                  <a:pt x="8385" y="34300"/>
                </a:lnTo>
                <a:lnTo>
                  <a:pt x="7444" y="34300"/>
                </a:lnTo>
                <a:lnTo>
                  <a:pt x="7444" y="33557"/>
                </a:lnTo>
                <a:cubicBezTo>
                  <a:pt x="7425" y="33286"/>
                  <a:pt x="7625" y="33032"/>
                  <a:pt x="7914" y="32996"/>
                </a:cubicBezTo>
                <a:close/>
                <a:moveTo>
                  <a:pt x="9454" y="32996"/>
                </a:moveTo>
                <a:cubicBezTo>
                  <a:pt x="9599" y="32996"/>
                  <a:pt x="9707" y="33050"/>
                  <a:pt x="9798" y="33159"/>
                </a:cubicBezTo>
                <a:cubicBezTo>
                  <a:pt x="9888" y="33268"/>
                  <a:pt x="9925" y="33413"/>
                  <a:pt x="9925" y="33557"/>
                </a:cubicBezTo>
                <a:lnTo>
                  <a:pt x="9925" y="34300"/>
                </a:lnTo>
                <a:lnTo>
                  <a:pt x="9001" y="34300"/>
                </a:lnTo>
                <a:lnTo>
                  <a:pt x="9001" y="33557"/>
                </a:lnTo>
                <a:cubicBezTo>
                  <a:pt x="8965" y="33286"/>
                  <a:pt x="9182" y="33014"/>
                  <a:pt x="9454" y="32996"/>
                </a:cubicBezTo>
                <a:close/>
                <a:moveTo>
                  <a:pt x="40711" y="33938"/>
                </a:moveTo>
                <a:cubicBezTo>
                  <a:pt x="40838" y="33956"/>
                  <a:pt x="40964" y="34010"/>
                  <a:pt x="41055" y="34119"/>
                </a:cubicBezTo>
                <a:cubicBezTo>
                  <a:pt x="41145" y="34227"/>
                  <a:pt x="41182" y="34372"/>
                  <a:pt x="41182" y="34517"/>
                </a:cubicBezTo>
                <a:lnTo>
                  <a:pt x="41182" y="35242"/>
                </a:lnTo>
                <a:lnTo>
                  <a:pt x="40258" y="35242"/>
                </a:lnTo>
                <a:lnTo>
                  <a:pt x="40258" y="34517"/>
                </a:lnTo>
                <a:cubicBezTo>
                  <a:pt x="40222" y="34227"/>
                  <a:pt x="40421" y="33974"/>
                  <a:pt x="40711" y="33938"/>
                </a:cubicBezTo>
                <a:close/>
                <a:moveTo>
                  <a:pt x="42341" y="33938"/>
                </a:moveTo>
                <a:cubicBezTo>
                  <a:pt x="42467" y="33956"/>
                  <a:pt x="42594" y="34010"/>
                  <a:pt x="42667" y="34119"/>
                </a:cubicBezTo>
                <a:cubicBezTo>
                  <a:pt x="42757" y="34227"/>
                  <a:pt x="42811" y="34372"/>
                  <a:pt x="42811" y="34517"/>
                </a:cubicBezTo>
                <a:lnTo>
                  <a:pt x="42811" y="35242"/>
                </a:lnTo>
                <a:lnTo>
                  <a:pt x="41870" y="35242"/>
                </a:lnTo>
                <a:lnTo>
                  <a:pt x="41870" y="34517"/>
                </a:lnTo>
                <a:cubicBezTo>
                  <a:pt x="41852" y="34227"/>
                  <a:pt x="42051" y="33974"/>
                  <a:pt x="42341" y="33938"/>
                </a:cubicBezTo>
                <a:close/>
                <a:moveTo>
                  <a:pt x="24376" y="1"/>
                </a:moveTo>
                <a:lnTo>
                  <a:pt x="24304" y="1467"/>
                </a:lnTo>
                <a:lnTo>
                  <a:pt x="23362" y="4528"/>
                </a:lnTo>
                <a:lnTo>
                  <a:pt x="22800" y="5144"/>
                </a:lnTo>
                <a:lnTo>
                  <a:pt x="22891" y="5144"/>
                </a:lnTo>
                <a:lnTo>
                  <a:pt x="22891" y="24267"/>
                </a:lnTo>
                <a:lnTo>
                  <a:pt x="22511" y="24267"/>
                </a:lnTo>
                <a:lnTo>
                  <a:pt x="22511" y="20138"/>
                </a:lnTo>
                <a:lnTo>
                  <a:pt x="22710" y="20138"/>
                </a:lnTo>
                <a:lnTo>
                  <a:pt x="22511" y="19939"/>
                </a:lnTo>
                <a:lnTo>
                  <a:pt x="21768" y="17277"/>
                </a:lnTo>
                <a:lnTo>
                  <a:pt x="21171" y="19450"/>
                </a:lnTo>
                <a:lnTo>
                  <a:pt x="21171" y="17368"/>
                </a:lnTo>
                <a:lnTo>
                  <a:pt x="21315" y="17368"/>
                </a:lnTo>
                <a:lnTo>
                  <a:pt x="21171" y="17042"/>
                </a:lnTo>
                <a:lnTo>
                  <a:pt x="20645" y="12731"/>
                </a:lnTo>
                <a:lnTo>
                  <a:pt x="20102" y="17042"/>
                </a:lnTo>
                <a:lnTo>
                  <a:pt x="19939" y="17368"/>
                </a:lnTo>
                <a:lnTo>
                  <a:pt x="20102" y="17368"/>
                </a:lnTo>
                <a:lnTo>
                  <a:pt x="20102" y="24267"/>
                </a:lnTo>
                <a:lnTo>
                  <a:pt x="18961" y="24267"/>
                </a:lnTo>
                <a:lnTo>
                  <a:pt x="18943" y="18635"/>
                </a:lnTo>
                <a:lnTo>
                  <a:pt x="18997" y="18563"/>
                </a:lnTo>
                <a:lnTo>
                  <a:pt x="18997" y="18237"/>
                </a:lnTo>
                <a:lnTo>
                  <a:pt x="18834" y="18001"/>
                </a:lnTo>
                <a:lnTo>
                  <a:pt x="18653" y="16064"/>
                </a:lnTo>
                <a:lnTo>
                  <a:pt x="18563" y="17404"/>
                </a:lnTo>
                <a:lnTo>
                  <a:pt x="18527" y="17404"/>
                </a:lnTo>
                <a:lnTo>
                  <a:pt x="18382" y="16390"/>
                </a:lnTo>
                <a:lnTo>
                  <a:pt x="18255" y="17422"/>
                </a:lnTo>
                <a:lnTo>
                  <a:pt x="18255" y="18581"/>
                </a:lnTo>
                <a:lnTo>
                  <a:pt x="18201" y="18581"/>
                </a:lnTo>
                <a:lnTo>
                  <a:pt x="18146" y="18345"/>
                </a:lnTo>
                <a:lnTo>
                  <a:pt x="18110" y="17929"/>
                </a:lnTo>
                <a:lnTo>
                  <a:pt x="18001" y="17929"/>
                </a:lnTo>
                <a:lnTo>
                  <a:pt x="18001" y="17512"/>
                </a:lnTo>
                <a:lnTo>
                  <a:pt x="17857" y="17440"/>
                </a:lnTo>
                <a:lnTo>
                  <a:pt x="17838" y="15375"/>
                </a:lnTo>
                <a:lnTo>
                  <a:pt x="17838" y="14615"/>
                </a:lnTo>
                <a:lnTo>
                  <a:pt x="17603" y="14198"/>
                </a:lnTo>
                <a:lnTo>
                  <a:pt x="16951" y="9671"/>
                </a:lnTo>
                <a:lnTo>
                  <a:pt x="16335" y="14198"/>
                </a:lnTo>
                <a:lnTo>
                  <a:pt x="16118" y="14597"/>
                </a:lnTo>
                <a:lnTo>
                  <a:pt x="16118" y="17186"/>
                </a:lnTo>
                <a:lnTo>
                  <a:pt x="15738" y="17186"/>
                </a:lnTo>
                <a:lnTo>
                  <a:pt x="15738" y="16444"/>
                </a:lnTo>
                <a:lnTo>
                  <a:pt x="15647" y="14053"/>
                </a:lnTo>
                <a:lnTo>
                  <a:pt x="15520" y="16480"/>
                </a:lnTo>
                <a:lnTo>
                  <a:pt x="15357" y="16480"/>
                </a:lnTo>
                <a:lnTo>
                  <a:pt x="15321" y="16136"/>
                </a:lnTo>
                <a:lnTo>
                  <a:pt x="15267" y="17476"/>
                </a:lnTo>
                <a:lnTo>
                  <a:pt x="15086" y="17476"/>
                </a:lnTo>
                <a:lnTo>
                  <a:pt x="14959" y="17349"/>
                </a:lnTo>
                <a:lnTo>
                  <a:pt x="14651" y="17349"/>
                </a:lnTo>
                <a:lnTo>
                  <a:pt x="14651" y="17947"/>
                </a:lnTo>
                <a:lnTo>
                  <a:pt x="14561" y="17947"/>
                </a:lnTo>
                <a:lnTo>
                  <a:pt x="14452" y="18237"/>
                </a:lnTo>
                <a:lnTo>
                  <a:pt x="14398" y="18056"/>
                </a:lnTo>
                <a:lnTo>
                  <a:pt x="14361" y="17205"/>
                </a:lnTo>
                <a:lnTo>
                  <a:pt x="14289" y="18056"/>
                </a:lnTo>
                <a:lnTo>
                  <a:pt x="14162" y="18508"/>
                </a:lnTo>
                <a:lnTo>
                  <a:pt x="14162" y="24213"/>
                </a:lnTo>
                <a:lnTo>
                  <a:pt x="13166" y="24213"/>
                </a:lnTo>
                <a:lnTo>
                  <a:pt x="13166" y="23977"/>
                </a:lnTo>
                <a:lnTo>
                  <a:pt x="12786" y="23977"/>
                </a:lnTo>
                <a:lnTo>
                  <a:pt x="12786" y="24358"/>
                </a:lnTo>
                <a:lnTo>
                  <a:pt x="12641" y="24358"/>
                </a:lnTo>
                <a:lnTo>
                  <a:pt x="12641" y="23742"/>
                </a:lnTo>
                <a:lnTo>
                  <a:pt x="12188" y="23199"/>
                </a:lnTo>
                <a:lnTo>
                  <a:pt x="11120" y="19849"/>
                </a:lnTo>
                <a:lnTo>
                  <a:pt x="11029" y="18635"/>
                </a:lnTo>
                <a:lnTo>
                  <a:pt x="10975" y="19867"/>
                </a:lnTo>
                <a:lnTo>
                  <a:pt x="9943" y="23217"/>
                </a:lnTo>
                <a:lnTo>
                  <a:pt x="9490" y="23742"/>
                </a:lnTo>
                <a:lnTo>
                  <a:pt x="9490" y="24322"/>
                </a:lnTo>
                <a:lnTo>
                  <a:pt x="9599" y="24503"/>
                </a:lnTo>
                <a:lnTo>
                  <a:pt x="9599" y="32344"/>
                </a:lnTo>
                <a:lnTo>
                  <a:pt x="5959" y="32380"/>
                </a:lnTo>
                <a:lnTo>
                  <a:pt x="5940" y="31113"/>
                </a:lnTo>
                <a:lnTo>
                  <a:pt x="6031" y="31113"/>
                </a:lnTo>
                <a:lnTo>
                  <a:pt x="5452" y="30280"/>
                </a:lnTo>
                <a:lnTo>
                  <a:pt x="4944" y="31149"/>
                </a:lnTo>
                <a:lnTo>
                  <a:pt x="5053" y="31149"/>
                </a:lnTo>
                <a:lnTo>
                  <a:pt x="5071" y="33032"/>
                </a:lnTo>
                <a:lnTo>
                  <a:pt x="4999" y="33105"/>
                </a:lnTo>
                <a:lnTo>
                  <a:pt x="4999" y="33286"/>
                </a:lnTo>
                <a:lnTo>
                  <a:pt x="5144" y="33394"/>
                </a:lnTo>
                <a:cubicBezTo>
                  <a:pt x="5144" y="33394"/>
                  <a:pt x="5071" y="33865"/>
                  <a:pt x="5017" y="34227"/>
                </a:cubicBezTo>
                <a:cubicBezTo>
                  <a:pt x="4981" y="34354"/>
                  <a:pt x="4963" y="34481"/>
                  <a:pt x="4963" y="34553"/>
                </a:cubicBezTo>
                <a:cubicBezTo>
                  <a:pt x="4957" y="34530"/>
                  <a:pt x="4951" y="34518"/>
                  <a:pt x="4946" y="34518"/>
                </a:cubicBezTo>
                <a:cubicBezTo>
                  <a:pt x="4935" y="34518"/>
                  <a:pt x="4926" y="34575"/>
                  <a:pt x="4926" y="34698"/>
                </a:cubicBezTo>
                <a:cubicBezTo>
                  <a:pt x="4909" y="34636"/>
                  <a:pt x="4891" y="34615"/>
                  <a:pt x="4872" y="34615"/>
                </a:cubicBezTo>
                <a:cubicBezTo>
                  <a:pt x="4829" y="34615"/>
                  <a:pt x="4783" y="34722"/>
                  <a:pt x="4745" y="34735"/>
                </a:cubicBezTo>
                <a:cubicBezTo>
                  <a:pt x="4736" y="34713"/>
                  <a:pt x="4727" y="34704"/>
                  <a:pt x="4718" y="34704"/>
                </a:cubicBezTo>
                <a:cubicBezTo>
                  <a:pt x="4684" y="34704"/>
                  <a:pt x="4650" y="34817"/>
                  <a:pt x="4616" y="34817"/>
                </a:cubicBezTo>
                <a:cubicBezTo>
                  <a:pt x="4605" y="34817"/>
                  <a:pt x="4594" y="34805"/>
                  <a:pt x="4582" y="34771"/>
                </a:cubicBezTo>
                <a:cubicBezTo>
                  <a:pt x="4568" y="34732"/>
                  <a:pt x="4557" y="34718"/>
                  <a:pt x="4548" y="34718"/>
                </a:cubicBezTo>
                <a:cubicBezTo>
                  <a:pt x="4527" y="34718"/>
                  <a:pt x="4519" y="34808"/>
                  <a:pt x="4496" y="34808"/>
                </a:cubicBezTo>
                <a:cubicBezTo>
                  <a:pt x="4495" y="34808"/>
                  <a:pt x="4493" y="34808"/>
                  <a:pt x="4492" y="34807"/>
                </a:cubicBezTo>
                <a:cubicBezTo>
                  <a:pt x="4492" y="34937"/>
                  <a:pt x="4488" y="34988"/>
                  <a:pt x="4481" y="34988"/>
                </a:cubicBezTo>
                <a:cubicBezTo>
                  <a:pt x="4474" y="34988"/>
                  <a:pt x="4465" y="34928"/>
                  <a:pt x="4456" y="34843"/>
                </a:cubicBezTo>
                <a:cubicBezTo>
                  <a:pt x="4456" y="34809"/>
                  <a:pt x="4452" y="34795"/>
                  <a:pt x="4446" y="34795"/>
                </a:cubicBezTo>
                <a:cubicBezTo>
                  <a:pt x="4439" y="34795"/>
                  <a:pt x="4429" y="34814"/>
                  <a:pt x="4419" y="34843"/>
                </a:cubicBezTo>
                <a:cubicBezTo>
                  <a:pt x="4419" y="34870"/>
                  <a:pt x="4410" y="34870"/>
                  <a:pt x="4397" y="34870"/>
                </a:cubicBezTo>
                <a:cubicBezTo>
                  <a:pt x="4383" y="34870"/>
                  <a:pt x="4365" y="34870"/>
                  <a:pt x="4347" y="34897"/>
                </a:cubicBezTo>
                <a:cubicBezTo>
                  <a:pt x="4333" y="34938"/>
                  <a:pt x="4330" y="35089"/>
                  <a:pt x="4322" y="35089"/>
                </a:cubicBezTo>
                <a:cubicBezTo>
                  <a:pt x="4319" y="35089"/>
                  <a:pt x="4315" y="35071"/>
                  <a:pt x="4311" y="35024"/>
                </a:cubicBezTo>
                <a:cubicBezTo>
                  <a:pt x="4298" y="34987"/>
                  <a:pt x="4286" y="34915"/>
                  <a:pt x="4279" y="34915"/>
                </a:cubicBezTo>
                <a:cubicBezTo>
                  <a:pt x="4276" y="34915"/>
                  <a:pt x="4274" y="34930"/>
                  <a:pt x="4274" y="34970"/>
                </a:cubicBezTo>
                <a:cubicBezTo>
                  <a:pt x="4271" y="34965"/>
                  <a:pt x="4267" y="34962"/>
                  <a:pt x="4264" y="34962"/>
                </a:cubicBezTo>
                <a:cubicBezTo>
                  <a:pt x="4238" y="34962"/>
                  <a:pt x="4211" y="35088"/>
                  <a:pt x="4185" y="35088"/>
                </a:cubicBezTo>
                <a:cubicBezTo>
                  <a:pt x="4179" y="35088"/>
                  <a:pt x="4172" y="35080"/>
                  <a:pt x="4166" y="35060"/>
                </a:cubicBezTo>
                <a:cubicBezTo>
                  <a:pt x="4152" y="35020"/>
                  <a:pt x="4139" y="34969"/>
                  <a:pt x="4117" y="34969"/>
                </a:cubicBezTo>
                <a:cubicBezTo>
                  <a:pt x="4110" y="34969"/>
                  <a:pt x="4102" y="34974"/>
                  <a:pt x="4093" y="34988"/>
                </a:cubicBezTo>
                <a:cubicBezTo>
                  <a:pt x="4093" y="35042"/>
                  <a:pt x="4057" y="35115"/>
                  <a:pt x="4021" y="35169"/>
                </a:cubicBezTo>
                <a:cubicBezTo>
                  <a:pt x="4014" y="35155"/>
                  <a:pt x="4007" y="35149"/>
                  <a:pt x="4000" y="35149"/>
                </a:cubicBezTo>
                <a:cubicBezTo>
                  <a:pt x="3989" y="35149"/>
                  <a:pt x="3978" y="35165"/>
                  <a:pt x="3967" y="35187"/>
                </a:cubicBezTo>
                <a:cubicBezTo>
                  <a:pt x="3930" y="35242"/>
                  <a:pt x="3912" y="35169"/>
                  <a:pt x="3912" y="35278"/>
                </a:cubicBezTo>
                <a:cubicBezTo>
                  <a:pt x="3908" y="35254"/>
                  <a:pt x="3903" y="35247"/>
                  <a:pt x="3898" y="35247"/>
                </a:cubicBezTo>
                <a:cubicBezTo>
                  <a:pt x="3889" y="35247"/>
                  <a:pt x="3881" y="35273"/>
                  <a:pt x="3872" y="35273"/>
                </a:cubicBezTo>
                <a:cubicBezTo>
                  <a:pt x="3867" y="35273"/>
                  <a:pt x="3863" y="35265"/>
                  <a:pt x="3858" y="35242"/>
                </a:cubicBezTo>
                <a:cubicBezTo>
                  <a:pt x="3849" y="35314"/>
                  <a:pt x="3844" y="35319"/>
                  <a:pt x="3840" y="35319"/>
                </a:cubicBezTo>
                <a:cubicBezTo>
                  <a:pt x="3839" y="35319"/>
                  <a:pt x="3838" y="35318"/>
                  <a:pt x="3838" y="35318"/>
                </a:cubicBezTo>
                <a:cubicBezTo>
                  <a:pt x="3834" y="35318"/>
                  <a:pt x="3829" y="35322"/>
                  <a:pt x="3822" y="35368"/>
                </a:cubicBezTo>
                <a:cubicBezTo>
                  <a:pt x="3814" y="35476"/>
                  <a:pt x="3806" y="35502"/>
                  <a:pt x="3799" y="35502"/>
                </a:cubicBezTo>
                <a:cubicBezTo>
                  <a:pt x="3791" y="35502"/>
                  <a:pt x="3784" y="35478"/>
                  <a:pt x="3777" y="35478"/>
                </a:cubicBezTo>
                <a:cubicBezTo>
                  <a:pt x="3774" y="35478"/>
                  <a:pt x="3770" y="35483"/>
                  <a:pt x="3767" y="35495"/>
                </a:cubicBezTo>
                <a:cubicBezTo>
                  <a:pt x="3767" y="35543"/>
                  <a:pt x="3759" y="35616"/>
                  <a:pt x="3754" y="35616"/>
                </a:cubicBezTo>
                <a:cubicBezTo>
                  <a:pt x="3751" y="35616"/>
                  <a:pt x="3749" y="35598"/>
                  <a:pt x="3749" y="35549"/>
                </a:cubicBezTo>
                <a:cubicBezTo>
                  <a:pt x="3749" y="35549"/>
                  <a:pt x="3749" y="35552"/>
                  <a:pt x="3748" y="35552"/>
                </a:cubicBezTo>
                <a:cubicBezTo>
                  <a:pt x="3746" y="35552"/>
                  <a:pt x="3742" y="35546"/>
                  <a:pt x="3731" y="35513"/>
                </a:cubicBezTo>
                <a:cubicBezTo>
                  <a:pt x="3731" y="35443"/>
                  <a:pt x="3731" y="35398"/>
                  <a:pt x="3729" y="35398"/>
                </a:cubicBezTo>
                <a:cubicBezTo>
                  <a:pt x="3727" y="35398"/>
                  <a:pt x="3722" y="35447"/>
                  <a:pt x="3713" y="35568"/>
                </a:cubicBezTo>
                <a:cubicBezTo>
                  <a:pt x="3713" y="35555"/>
                  <a:pt x="3705" y="35486"/>
                  <a:pt x="3699" y="35486"/>
                </a:cubicBezTo>
                <a:cubicBezTo>
                  <a:pt x="3697" y="35486"/>
                  <a:pt x="3695" y="35502"/>
                  <a:pt x="3695" y="35549"/>
                </a:cubicBezTo>
                <a:cubicBezTo>
                  <a:pt x="3695" y="35542"/>
                  <a:pt x="3695" y="35538"/>
                  <a:pt x="3694" y="35538"/>
                </a:cubicBezTo>
                <a:cubicBezTo>
                  <a:pt x="3690" y="35538"/>
                  <a:pt x="3677" y="35661"/>
                  <a:pt x="3677" y="35676"/>
                </a:cubicBezTo>
                <a:cubicBezTo>
                  <a:pt x="3677" y="35785"/>
                  <a:pt x="3673" y="35813"/>
                  <a:pt x="3669" y="35813"/>
                </a:cubicBezTo>
                <a:cubicBezTo>
                  <a:pt x="3664" y="35813"/>
                  <a:pt x="3660" y="35783"/>
                  <a:pt x="3659" y="35783"/>
                </a:cubicBezTo>
                <a:cubicBezTo>
                  <a:pt x="3659" y="35783"/>
                  <a:pt x="3659" y="35784"/>
                  <a:pt x="3659" y="35785"/>
                </a:cubicBezTo>
                <a:cubicBezTo>
                  <a:pt x="3659" y="35821"/>
                  <a:pt x="3654" y="35835"/>
                  <a:pt x="3647" y="35835"/>
                </a:cubicBezTo>
                <a:cubicBezTo>
                  <a:pt x="3641" y="35835"/>
                  <a:pt x="3632" y="35821"/>
                  <a:pt x="3622" y="35803"/>
                </a:cubicBezTo>
                <a:cubicBezTo>
                  <a:pt x="3622" y="35755"/>
                  <a:pt x="3619" y="35739"/>
                  <a:pt x="3615" y="35739"/>
                </a:cubicBezTo>
                <a:cubicBezTo>
                  <a:pt x="3610" y="35739"/>
                  <a:pt x="3604" y="35765"/>
                  <a:pt x="3604" y="35785"/>
                </a:cubicBezTo>
                <a:cubicBezTo>
                  <a:pt x="3599" y="35796"/>
                  <a:pt x="3593" y="35800"/>
                  <a:pt x="3588" y="35800"/>
                </a:cubicBezTo>
                <a:cubicBezTo>
                  <a:pt x="3577" y="35800"/>
                  <a:pt x="3568" y="35779"/>
                  <a:pt x="3568" y="35767"/>
                </a:cubicBezTo>
                <a:cubicBezTo>
                  <a:pt x="3553" y="35715"/>
                  <a:pt x="3541" y="35696"/>
                  <a:pt x="3531" y="35696"/>
                </a:cubicBezTo>
                <a:cubicBezTo>
                  <a:pt x="3517" y="35696"/>
                  <a:pt x="3506" y="35735"/>
                  <a:pt x="3496" y="35767"/>
                </a:cubicBezTo>
                <a:cubicBezTo>
                  <a:pt x="3478" y="35857"/>
                  <a:pt x="3459" y="35875"/>
                  <a:pt x="3441" y="35875"/>
                </a:cubicBezTo>
                <a:cubicBezTo>
                  <a:pt x="3434" y="35904"/>
                  <a:pt x="3427" y="35916"/>
                  <a:pt x="3421" y="35916"/>
                </a:cubicBezTo>
                <a:cubicBezTo>
                  <a:pt x="3412" y="35916"/>
                  <a:pt x="3405" y="35890"/>
                  <a:pt x="3405" y="35857"/>
                </a:cubicBezTo>
                <a:cubicBezTo>
                  <a:pt x="3380" y="35895"/>
                  <a:pt x="3355" y="35966"/>
                  <a:pt x="3331" y="35966"/>
                </a:cubicBezTo>
                <a:cubicBezTo>
                  <a:pt x="3319" y="35966"/>
                  <a:pt x="3308" y="35951"/>
                  <a:pt x="3296" y="35912"/>
                </a:cubicBezTo>
                <a:cubicBezTo>
                  <a:pt x="3284" y="35861"/>
                  <a:pt x="3276" y="35846"/>
                  <a:pt x="3270" y="35846"/>
                </a:cubicBezTo>
                <a:cubicBezTo>
                  <a:pt x="3260" y="35846"/>
                  <a:pt x="3256" y="35881"/>
                  <a:pt x="3248" y="35881"/>
                </a:cubicBezTo>
                <a:cubicBezTo>
                  <a:pt x="3246" y="35881"/>
                  <a:pt x="3244" y="35880"/>
                  <a:pt x="3242" y="35875"/>
                </a:cubicBezTo>
                <a:cubicBezTo>
                  <a:pt x="3229" y="35916"/>
                  <a:pt x="3215" y="35967"/>
                  <a:pt x="3201" y="35967"/>
                </a:cubicBezTo>
                <a:cubicBezTo>
                  <a:pt x="3197" y="35967"/>
                  <a:pt x="3192" y="35961"/>
                  <a:pt x="3188" y="35948"/>
                </a:cubicBezTo>
                <a:cubicBezTo>
                  <a:pt x="3184" y="35937"/>
                  <a:pt x="3181" y="35933"/>
                  <a:pt x="3177" y="35933"/>
                </a:cubicBezTo>
                <a:cubicBezTo>
                  <a:pt x="3162" y="35933"/>
                  <a:pt x="3144" y="36002"/>
                  <a:pt x="3115" y="36002"/>
                </a:cubicBezTo>
                <a:cubicBezTo>
                  <a:pt x="3104" y="36013"/>
                  <a:pt x="3093" y="36039"/>
                  <a:pt x="3082" y="36039"/>
                </a:cubicBezTo>
                <a:cubicBezTo>
                  <a:pt x="3075" y="36039"/>
                  <a:pt x="3068" y="36029"/>
                  <a:pt x="3061" y="36002"/>
                </a:cubicBezTo>
                <a:cubicBezTo>
                  <a:pt x="3047" y="36002"/>
                  <a:pt x="3032" y="36141"/>
                  <a:pt x="3018" y="36141"/>
                </a:cubicBezTo>
                <a:cubicBezTo>
                  <a:pt x="3014" y="36141"/>
                  <a:pt x="3010" y="36133"/>
                  <a:pt x="3007" y="36111"/>
                </a:cubicBezTo>
                <a:cubicBezTo>
                  <a:pt x="3005" y="36110"/>
                  <a:pt x="3002" y="36109"/>
                  <a:pt x="3000" y="36109"/>
                </a:cubicBezTo>
                <a:cubicBezTo>
                  <a:pt x="2983" y="36109"/>
                  <a:pt x="2971" y="36142"/>
                  <a:pt x="2960" y="36142"/>
                </a:cubicBezTo>
                <a:cubicBezTo>
                  <a:pt x="2950" y="36142"/>
                  <a:pt x="2942" y="36116"/>
                  <a:pt x="2934" y="36020"/>
                </a:cubicBezTo>
                <a:cubicBezTo>
                  <a:pt x="2920" y="36049"/>
                  <a:pt x="2906" y="36133"/>
                  <a:pt x="2892" y="36133"/>
                </a:cubicBezTo>
                <a:cubicBezTo>
                  <a:pt x="2888" y="36133"/>
                  <a:pt x="2884" y="36126"/>
                  <a:pt x="2880" y="36111"/>
                </a:cubicBezTo>
                <a:cubicBezTo>
                  <a:pt x="2875" y="36067"/>
                  <a:pt x="2869" y="36055"/>
                  <a:pt x="2864" y="36055"/>
                </a:cubicBezTo>
                <a:cubicBezTo>
                  <a:pt x="2856" y="36055"/>
                  <a:pt x="2849" y="36076"/>
                  <a:pt x="2842" y="36076"/>
                </a:cubicBezTo>
                <a:cubicBezTo>
                  <a:pt x="2837" y="36076"/>
                  <a:pt x="2831" y="36064"/>
                  <a:pt x="2826" y="36020"/>
                </a:cubicBezTo>
                <a:cubicBezTo>
                  <a:pt x="2814" y="36002"/>
                  <a:pt x="2802" y="35996"/>
                  <a:pt x="2789" y="35996"/>
                </a:cubicBezTo>
                <a:cubicBezTo>
                  <a:pt x="2765" y="35996"/>
                  <a:pt x="2741" y="36020"/>
                  <a:pt x="2717" y="36020"/>
                </a:cubicBezTo>
                <a:cubicBezTo>
                  <a:pt x="2708" y="36020"/>
                  <a:pt x="2694" y="36025"/>
                  <a:pt x="2681" y="36025"/>
                </a:cubicBezTo>
                <a:cubicBezTo>
                  <a:pt x="2667" y="36025"/>
                  <a:pt x="2654" y="36020"/>
                  <a:pt x="2645" y="36002"/>
                </a:cubicBezTo>
                <a:cubicBezTo>
                  <a:pt x="2643" y="36004"/>
                  <a:pt x="2641" y="36005"/>
                  <a:pt x="2640" y="36005"/>
                </a:cubicBezTo>
                <a:cubicBezTo>
                  <a:pt x="2623" y="36005"/>
                  <a:pt x="2607" y="35928"/>
                  <a:pt x="2590" y="35912"/>
                </a:cubicBezTo>
                <a:cubicBezTo>
                  <a:pt x="2590" y="35902"/>
                  <a:pt x="2590" y="35898"/>
                  <a:pt x="2589" y="35898"/>
                </a:cubicBezTo>
                <a:cubicBezTo>
                  <a:pt x="2584" y="35898"/>
                  <a:pt x="2569" y="35984"/>
                  <a:pt x="2554" y="35984"/>
                </a:cubicBezTo>
                <a:cubicBezTo>
                  <a:pt x="2554" y="36080"/>
                  <a:pt x="2548" y="36113"/>
                  <a:pt x="2539" y="36113"/>
                </a:cubicBezTo>
                <a:cubicBezTo>
                  <a:pt x="2533" y="36113"/>
                  <a:pt x="2525" y="36097"/>
                  <a:pt x="2518" y="36075"/>
                </a:cubicBezTo>
                <a:cubicBezTo>
                  <a:pt x="2518" y="36085"/>
                  <a:pt x="2517" y="36090"/>
                  <a:pt x="2517" y="36090"/>
                </a:cubicBezTo>
                <a:cubicBezTo>
                  <a:pt x="2513" y="36090"/>
                  <a:pt x="2503" y="35975"/>
                  <a:pt x="2500" y="35975"/>
                </a:cubicBezTo>
                <a:cubicBezTo>
                  <a:pt x="2500" y="35975"/>
                  <a:pt x="2500" y="35978"/>
                  <a:pt x="2500" y="35984"/>
                </a:cubicBezTo>
                <a:cubicBezTo>
                  <a:pt x="2498" y="35990"/>
                  <a:pt x="2495" y="35993"/>
                  <a:pt x="2493" y="35993"/>
                </a:cubicBezTo>
                <a:cubicBezTo>
                  <a:pt x="2477" y="35993"/>
                  <a:pt x="2455" y="35889"/>
                  <a:pt x="2438" y="35889"/>
                </a:cubicBezTo>
                <a:cubicBezTo>
                  <a:pt x="2434" y="35889"/>
                  <a:pt x="2430" y="35896"/>
                  <a:pt x="2427" y="35912"/>
                </a:cubicBezTo>
                <a:cubicBezTo>
                  <a:pt x="2421" y="35864"/>
                  <a:pt x="2414" y="35850"/>
                  <a:pt x="2405" y="35850"/>
                </a:cubicBezTo>
                <a:cubicBezTo>
                  <a:pt x="2391" y="35850"/>
                  <a:pt x="2376" y="35887"/>
                  <a:pt x="2364" y="35887"/>
                </a:cubicBezTo>
                <a:cubicBezTo>
                  <a:pt x="2361" y="35887"/>
                  <a:pt x="2358" y="35884"/>
                  <a:pt x="2355" y="35875"/>
                </a:cubicBezTo>
                <a:cubicBezTo>
                  <a:pt x="2332" y="35875"/>
                  <a:pt x="2317" y="35911"/>
                  <a:pt x="2299" y="35911"/>
                </a:cubicBezTo>
                <a:cubicBezTo>
                  <a:pt x="2289" y="35911"/>
                  <a:pt x="2278" y="35898"/>
                  <a:pt x="2264" y="35857"/>
                </a:cubicBezTo>
                <a:cubicBezTo>
                  <a:pt x="2255" y="35792"/>
                  <a:pt x="2246" y="35755"/>
                  <a:pt x="2236" y="35755"/>
                </a:cubicBezTo>
                <a:cubicBezTo>
                  <a:pt x="2227" y="35755"/>
                  <a:pt x="2219" y="35787"/>
                  <a:pt x="2210" y="35857"/>
                </a:cubicBezTo>
                <a:cubicBezTo>
                  <a:pt x="2196" y="35885"/>
                  <a:pt x="2182" y="35924"/>
                  <a:pt x="2168" y="35924"/>
                </a:cubicBezTo>
                <a:cubicBezTo>
                  <a:pt x="2164" y="35924"/>
                  <a:pt x="2160" y="35920"/>
                  <a:pt x="2156" y="35912"/>
                </a:cubicBezTo>
                <a:cubicBezTo>
                  <a:pt x="2156" y="35911"/>
                  <a:pt x="2156" y="35910"/>
                  <a:pt x="2155" y="35910"/>
                </a:cubicBezTo>
                <a:cubicBezTo>
                  <a:pt x="2154" y="35910"/>
                  <a:pt x="2147" y="35954"/>
                  <a:pt x="2138" y="35954"/>
                </a:cubicBezTo>
                <a:cubicBezTo>
                  <a:pt x="2133" y="35954"/>
                  <a:pt x="2126" y="35935"/>
                  <a:pt x="2119" y="35875"/>
                </a:cubicBezTo>
                <a:cubicBezTo>
                  <a:pt x="2109" y="35922"/>
                  <a:pt x="2099" y="35938"/>
                  <a:pt x="2089" y="35938"/>
                </a:cubicBezTo>
                <a:cubicBezTo>
                  <a:pt x="2069" y="35938"/>
                  <a:pt x="2051" y="35878"/>
                  <a:pt x="2038" y="35878"/>
                </a:cubicBezTo>
                <a:cubicBezTo>
                  <a:pt x="2035" y="35878"/>
                  <a:pt x="2032" y="35883"/>
                  <a:pt x="2029" y="35894"/>
                </a:cubicBezTo>
                <a:cubicBezTo>
                  <a:pt x="2011" y="35984"/>
                  <a:pt x="1993" y="35984"/>
                  <a:pt x="1975" y="35984"/>
                </a:cubicBezTo>
                <a:cubicBezTo>
                  <a:pt x="1956" y="35984"/>
                  <a:pt x="1938" y="35966"/>
                  <a:pt x="1920" y="35948"/>
                </a:cubicBezTo>
                <a:cubicBezTo>
                  <a:pt x="1884" y="36002"/>
                  <a:pt x="1848" y="36038"/>
                  <a:pt x="1812" y="36075"/>
                </a:cubicBezTo>
                <a:cubicBezTo>
                  <a:pt x="1801" y="36129"/>
                  <a:pt x="1790" y="36147"/>
                  <a:pt x="1779" y="36147"/>
                </a:cubicBezTo>
                <a:cubicBezTo>
                  <a:pt x="1755" y="36147"/>
                  <a:pt x="1731" y="36055"/>
                  <a:pt x="1707" y="36055"/>
                </a:cubicBezTo>
                <a:cubicBezTo>
                  <a:pt x="1706" y="36055"/>
                  <a:pt x="1704" y="36056"/>
                  <a:pt x="1703" y="36057"/>
                </a:cubicBezTo>
                <a:cubicBezTo>
                  <a:pt x="1690" y="36000"/>
                  <a:pt x="1678" y="35981"/>
                  <a:pt x="1665" y="35981"/>
                </a:cubicBezTo>
                <a:cubicBezTo>
                  <a:pt x="1642" y="35981"/>
                  <a:pt x="1618" y="36051"/>
                  <a:pt x="1594" y="36075"/>
                </a:cubicBezTo>
                <a:cubicBezTo>
                  <a:pt x="1572" y="36154"/>
                  <a:pt x="1549" y="36197"/>
                  <a:pt x="1531" y="36197"/>
                </a:cubicBezTo>
                <a:cubicBezTo>
                  <a:pt x="1520" y="36197"/>
                  <a:pt x="1510" y="36181"/>
                  <a:pt x="1504" y="36147"/>
                </a:cubicBezTo>
                <a:cubicBezTo>
                  <a:pt x="1492" y="36107"/>
                  <a:pt x="1481" y="36093"/>
                  <a:pt x="1470" y="36093"/>
                </a:cubicBezTo>
                <a:cubicBezTo>
                  <a:pt x="1447" y="36093"/>
                  <a:pt x="1426" y="36164"/>
                  <a:pt x="1413" y="36201"/>
                </a:cubicBezTo>
                <a:cubicBezTo>
                  <a:pt x="1408" y="36182"/>
                  <a:pt x="1404" y="36177"/>
                  <a:pt x="1399" y="36177"/>
                </a:cubicBezTo>
                <a:cubicBezTo>
                  <a:pt x="1394" y="36177"/>
                  <a:pt x="1389" y="36185"/>
                  <a:pt x="1385" y="36185"/>
                </a:cubicBezTo>
                <a:cubicBezTo>
                  <a:pt x="1380" y="36185"/>
                  <a:pt x="1377" y="36171"/>
                  <a:pt x="1377" y="36111"/>
                </a:cubicBezTo>
                <a:cubicBezTo>
                  <a:pt x="1375" y="36109"/>
                  <a:pt x="1372" y="36107"/>
                  <a:pt x="1370" y="36107"/>
                </a:cubicBezTo>
                <a:cubicBezTo>
                  <a:pt x="1355" y="36107"/>
                  <a:pt x="1341" y="36163"/>
                  <a:pt x="1341" y="36274"/>
                </a:cubicBezTo>
                <a:cubicBezTo>
                  <a:pt x="1335" y="36311"/>
                  <a:pt x="1329" y="36321"/>
                  <a:pt x="1321" y="36321"/>
                </a:cubicBezTo>
                <a:cubicBezTo>
                  <a:pt x="1310" y="36321"/>
                  <a:pt x="1298" y="36299"/>
                  <a:pt x="1288" y="36299"/>
                </a:cubicBezTo>
                <a:cubicBezTo>
                  <a:pt x="1280" y="36299"/>
                  <a:pt x="1273" y="36310"/>
                  <a:pt x="1268" y="36346"/>
                </a:cubicBezTo>
                <a:cubicBezTo>
                  <a:pt x="1262" y="36281"/>
                  <a:pt x="1255" y="36253"/>
                  <a:pt x="1249" y="36253"/>
                </a:cubicBezTo>
                <a:cubicBezTo>
                  <a:pt x="1237" y="36253"/>
                  <a:pt x="1225" y="36339"/>
                  <a:pt x="1214" y="36455"/>
                </a:cubicBezTo>
                <a:cubicBezTo>
                  <a:pt x="1214" y="36527"/>
                  <a:pt x="1214" y="36618"/>
                  <a:pt x="1196" y="36690"/>
                </a:cubicBezTo>
                <a:cubicBezTo>
                  <a:pt x="1196" y="36699"/>
                  <a:pt x="1191" y="36704"/>
                  <a:pt x="1187" y="36704"/>
                </a:cubicBezTo>
                <a:cubicBezTo>
                  <a:pt x="1182" y="36704"/>
                  <a:pt x="1178" y="36699"/>
                  <a:pt x="1178" y="36690"/>
                </a:cubicBezTo>
                <a:cubicBezTo>
                  <a:pt x="1172" y="36702"/>
                  <a:pt x="1166" y="36706"/>
                  <a:pt x="1160" y="36706"/>
                </a:cubicBezTo>
                <a:cubicBezTo>
                  <a:pt x="1148" y="36706"/>
                  <a:pt x="1135" y="36690"/>
                  <a:pt x="1123" y="36690"/>
                </a:cubicBezTo>
                <a:cubicBezTo>
                  <a:pt x="1118" y="36680"/>
                  <a:pt x="1113" y="36676"/>
                  <a:pt x="1108" y="36676"/>
                </a:cubicBezTo>
                <a:cubicBezTo>
                  <a:pt x="1095" y="36676"/>
                  <a:pt x="1082" y="36706"/>
                  <a:pt x="1069" y="36745"/>
                </a:cubicBezTo>
                <a:cubicBezTo>
                  <a:pt x="1067" y="36727"/>
                  <a:pt x="1065" y="36720"/>
                  <a:pt x="1062" y="36720"/>
                </a:cubicBezTo>
                <a:cubicBezTo>
                  <a:pt x="1050" y="36720"/>
                  <a:pt x="1037" y="36968"/>
                  <a:pt x="1025" y="36968"/>
                </a:cubicBezTo>
                <a:cubicBezTo>
                  <a:pt x="1021" y="36968"/>
                  <a:pt x="1018" y="36951"/>
                  <a:pt x="1015" y="36908"/>
                </a:cubicBezTo>
                <a:cubicBezTo>
                  <a:pt x="1012" y="36905"/>
                  <a:pt x="1010" y="36904"/>
                  <a:pt x="1008" y="36904"/>
                </a:cubicBezTo>
                <a:cubicBezTo>
                  <a:pt x="992" y="36904"/>
                  <a:pt x="976" y="36958"/>
                  <a:pt x="960" y="37053"/>
                </a:cubicBezTo>
                <a:cubicBezTo>
                  <a:pt x="960" y="37175"/>
                  <a:pt x="950" y="37175"/>
                  <a:pt x="945" y="37175"/>
                </a:cubicBezTo>
                <a:lnTo>
                  <a:pt x="945" y="37175"/>
                </a:lnTo>
                <a:cubicBezTo>
                  <a:pt x="943" y="37175"/>
                  <a:pt x="942" y="37175"/>
                  <a:pt x="942" y="37179"/>
                </a:cubicBezTo>
                <a:lnTo>
                  <a:pt x="942" y="37397"/>
                </a:lnTo>
                <a:lnTo>
                  <a:pt x="942" y="37451"/>
                </a:lnTo>
                <a:lnTo>
                  <a:pt x="942" y="37632"/>
                </a:lnTo>
                <a:lnTo>
                  <a:pt x="942" y="37741"/>
                </a:lnTo>
                <a:lnTo>
                  <a:pt x="942" y="37886"/>
                </a:lnTo>
                <a:cubicBezTo>
                  <a:pt x="942" y="37913"/>
                  <a:pt x="932" y="38059"/>
                  <a:pt x="927" y="38059"/>
                </a:cubicBezTo>
                <a:cubicBezTo>
                  <a:pt x="925" y="38059"/>
                  <a:pt x="924" y="38046"/>
                  <a:pt x="924" y="38012"/>
                </a:cubicBezTo>
                <a:cubicBezTo>
                  <a:pt x="924" y="38012"/>
                  <a:pt x="913" y="38151"/>
                  <a:pt x="899" y="38151"/>
                </a:cubicBezTo>
                <a:cubicBezTo>
                  <a:pt x="895" y="38151"/>
                  <a:pt x="892" y="38143"/>
                  <a:pt x="888" y="38121"/>
                </a:cubicBezTo>
                <a:cubicBezTo>
                  <a:pt x="888" y="38146"/>
                  <a:pt x="880" y="38212"/>
                  <a:pt x="868" y="38212"/>
                </a:cubicBezTo>
                <a:cubicBezTo>
                  <a:pt x="863" y="38212"/>
                  <a:pt x="857" y="38198"/>
                  <a:pt x="852" y="38157"/>
                </a:cubicBezTo>
                <a:cubicBezTo>
                  <a:pt x="852" y="38172"/>
                  <a:pt x="840" y="38268"/>
                  <a:pt x="826" y="38268"/>
                </a:cubicBezTo>
                <a:cubicBezTo>
                  <a:pt x="823" y="38268"/>
                  <a:pt x="819" y="38262"/>
                  <a:pt x="815" y="38248"/>
                </a:cubicBezTo>
                <a:cubicBezTo>
                  <a:pt x="814" y="38250"/>
                  <a:pt x="813" y="38252"/>
                  <a:pt x="812" y="38252"/>
                </a:cubicBezTo>
                <a:cubicBezTo>
                  <a:pt x="800" y="38252"/>
                  <a:pt x="788" y="38153"/>
                  <a:pt x="783" y="38153"/>
                </a:cubicBezTo>
                <a:cubicBezTo>
                  <a:pt x="781" y="38153"/>
                  <a:pt x="779" y="38169"/>
                  <a:pt x="779" y="38212"/>
                </a:cubicBezTo>
                <a:cubicBezTo>
                  <a:pt x="776" y="38206"/>
                  <a:pt x="772" y="38204"/>
                  <a:pt x="769" y="38204"/>
                </a:cubicBezTo>
                <a:cubicBezTo>
                  <a:pt x="742" y="38204"/>
                  <a:pt x="716" y="38340"/>
                  <a:pt x="698" y="38340"/>
                </a:cubicBezTo>
                <a:cubicBezTo>
                  <a:pt x="695" y="38340"/>
                  <a:pt x="692" y="38334"/>
                  <a:pt x="689" y="38320"/>
                </a:cubicBezTo>
                <a:cubicBezTo>
                  <a:pt x="682" y="38304"/>
                  <a:pt x="676" y="38299"/>
                  <a:pt x="670" y="38299"/>
                </a:cubicBezTo>
                <a:cubicBezTo>
                  <a:pt x="652" y="38299"/>
                  <a:pt x="634" y="38349"/>
                  <a:pt x="620" y="38349"/>
                </a:cubicBezTo>
                <a:cubicBezTo>
                  <a:pt x="611" y="38349"/>
                  <a:pt x="604" y="38329"/>
                  <a:pt x="598" y="38266"/>
                </a:cubicBezTo>
                <a:cubicBezTo>
                  <a:pt x="593" y="38270"/>
                  <a:pt x="587" y="38271"/>
                  <a:pt x="582" y="38271"/>
                </a:cubicBezTo>
                <a:cubicBezTo>
                  <a:pt x="551" y="38271"/>
                  <a:pt x="528" y="38217"/>
                  <a:pt x="516" y="38217"/>
                </a:cubicBezTo>
                <a:cubicBezTo>
                  <a:pt x="511" y="38217"/>
                  <a:pt x="508" y="38229"/>
                  <a:pt x="508" y="38266"/>
                </a:cubicBezTo>
                <a:cubicBezTo>
                  <a:pt x="508" y="38336"/>
                  <a:pt x="505" y="38355"/>
                  <a:pt x="500" y="38355"/>
                </a:cubicBezTo>
                <a:cubicBezTo>
                  <a:pt x="494" y="38355"/>
                  <a:pt x="485" y="38332"/>
                  <a:pt x="470" y="38332"/>
                </a:cubicBezTo>
                <a:cubicBezTo>
                  <a:pt x="461" y="38332"/>
                  <a:pt x="449" y="38342"/>
                  <a:pt x="435" y="38375"/>
                </a:cubicBezTo>
                <a:cubicBezTo>
                  <a:pt x="425" y="38404"/>
                  <a:pt x="410" y="38418"/>
                  <a:pt x="392" y="38418"/>
                </a:cubicBezTo>
                <a:cubicBezTo>
                  <a:pt x="377" y="38418"/>
                  <a:pt x="361" y="38409"/>
                  <a:pt x="345" y="38393"/>
                </a:cubicBezTo>
                <a:cubicBezTo>
                  <a:pt x="342" y="38390"/>
                  <a:pt x="340" y="38389"/>
                  <a:pt x="337" y="38389"/>
                </a:cubicBezTo>
                <a:cubicBezTo>
                  <a:pt x="318" y="38389"/>
                  <a:pt x="286" y="38449"/>
                  <a:pt x="254" y="38592"/>
                </a:cubicBezTo>
                <a:cubicBezTo>
                  <a:pt x="254" y="38646"/>
                  <a:pt x="218" y="38700"/>
                  <a:pt x="164" y="38719"/>
                </a:cubicBezTo>
                <a:cubicBezTo>
                  <a:pt x="154" y="38782"/>
                  <a:pt x="141" y="38787"/>
                  <a:pt x="127" y="38787"/>
                </a:cubicBezTo>
                <a:cubicBezTo>
                  <a:pt x="125" y="38787"/>
                  <a:pt x="123" y="38786"/>
                  <a:pt x="121" y="38786"/>
                </a:cubicBezTo>
                <a:cubicBezTo>
                  <a:pt x="109" y="38786"/>
                  <a:pt x="99" y="38790"/>
                  <a:pt x="91" y="38827"/>
                </a:cubicBezTo>
                <a:lnTo>
                  <a:pt x="1" y="38918"/>
                </a:lnTo>
                <a:lnTo>
                  <a:pt x="55434" y="38918"/>
                </a:lnTo>
                <a:lnTo>
                  <a:pt x="55325" y="38863"/>
                </a:lnTo>
                <a:lnTo>
                  <a:pt x="55072" y="38755"/>
                </a:lnTo>
                <a:cubicBezTo>
                  <a:pt x="54988" y="38705"/>
                  <a:pt x="54889" y="38608"/>
                  <a:pt x="54774" y="38608"/>
                </a:cubicBezTo>
                <a:cubicBezTo>
                  <a:pt x="54765" y="38608"/>
                  <a:pt x="54755" y="38609"/>
                  <a:pt x="54746" y="38610"/>
                </a:cubicBezTo>
                <a:cubicBezTo>
                  <a:pt x="54691" y="38610"/>
                  <a:pt x="54637" y="38483"/>
                  <a:pt x="54583" y="38447"/>
                </a:cubicBezTo>
                <a:cubicBezTo>
                  <a:pt x="54546" y="38447"/>
                  <a:pt x="54510" y="38334"/>
                  <a:pt x="54474" y="38334"/>
                </a:cubicBezTo>
                <a:cubicBezTo>
                  <a:pt x="54456" y="38334"/>
                  <a:pt x="54438" y="38362"/>
                  <a:pt x="54420" y="38447"/>
                </a:cubicBezTo>
                <a:cubicBezTo>
                  <a:pt x="54365" y="38447"/>
                  <a:pt x="54311" y="38483"/>
                  <a:pt x="54275" y="38538"/>
                </a:cubicBezTo>
                <a:cubicBezTo>
                  <a:pt x="54239" y="38483"/>
                  <a:pt x="54202" y="38411"/>
                  <a:pt x="54166" y="38338"/>
                </a:cubicBezTo>
                <a:cubicBezTo>
                  <a:pt x="54148" y="38139"/>
                  <a:pt x="54112" y="38121"/>
                  <a:pt x="54094" y="38085"/>
                </a:cubicBezTo>
                <a:cubicBezTo>
                  <a:pt x="54076" y="38157"/>
                  <a:pt x="54076" y="38230"/>
                  <a:pt x="54076" y="38284"/>
                </a:cubicBezTo>
                <a:cubicBezTo>
                  <a:pt x="54076" y="38189"/>
                  <a:pt x="54071" y="38164"/>
                  <a:pt x="54063" y="38164"/>
                </a:cubicBezTo>
                <a:cubicBezTo>
                  <a:pt x="54054" y="38164"/>
                  <a:pt x="54040" y="38193"/>
                  <a:pt x="54021" y="38193"/>
                </a:cubicBezTo>
                <a:cubicBezTo>
                  <a:pt x="53985" y="38193"/>
                  <a:pt x="53949" y="38212"/>
                  <a:pt x="53913" y="38230"/>
                </a:cubicBezTo>
                <a:cubicBezTo>
                  <a:pt x="53891" y="38251"/>
                  <a:pt x="53876" y="38260"/>
                  <a:pt x="53864" y="38260"/>
                </a:cubicBezTo>
                <a:cubicBezTo>
                  <a:pt x="53855" y="38260"/>
                  <a:pt x="53848" y="38255"/>
                  <a:pt x="53840" y="38248"/>
                </a:cubicBezTo>
                <a:cubicBezTo>
                  <a:pt x="53804" y="38230"/>
                  <a:pt x="53768" y="38212"/>
                  <a:pt x="53750" y="38193"/>
                </a:cubicBezTo>
                <a:cubicBezTo>
                  <a:pt x="53743" y="38197"/>
                  <a:pt x="53738" y="38198"/>
                  <a:pt x="53732" y="38198"/>
                </a:cubicBezTo>
                <a:cubicBezTo>
                  <a:pt x="53707" y="38198"/>
                  <a:pt x="53689" y="38163"/>
                  <a:pt x="53659" y="38103"/>
                </a:cubicBezTo>
                <a:cubicBezTo>
                  <a:pt x="53648" y="38071"/>
                  <a:pt x="53631" y="38032"/>
                  <a:pt x="53616" y="38032"/>
                </a:cubicBezTo>
                <a:cubicBezTo>
                  <a:pt x="53604" y="38032"/>
                  <a:pt x="53594" y="38051"/>
                  <a:pt x="53587" y="38103"/>
                </a:cubicBezTo>
                <a:cubicBezTo>
                  <a:pt x="53572" y="38155"/>
                  <a:pt x="53560" y="38173"/>
                  <a:pt x="53549" y="38173"/>
                </a:cubicBezTo>
                <a:cubicBezTo>
                  <a:pt x="53533" y="38173"/>
                  <a:pt x="53517" y="38135"/>
                  <a:pt x="53496" y="38103"/>
                </a:cubicBezTo>
                <a:cubicBezTo>
                  <a:pt x="53478" y="38103"/>
                  <a:pt x="53442" y="38139"/>
                  <a:pt x="53424" y="38157"/>
                </a:cubicBezTo>
                <a:cubicBezTo>
                  <a:pt x="53420" y="38140"/>
                  <a:pt x="53417" y="38133"/>
                  <a:pt x="53413" y="38133"/>
                </a:cubicBezTo>
                <a:cubicBezTo>
                  <a:pt x="53401" y="38133"/>
                  <a:pt x="53388" y="38221"/>
                  <a:pt x="53376" y="38221"/>
                </a:cubicBezTo>
                <a:cubicBezTo>
                  <a:pt x="53374" y="38221"/>
                  <a:pt x="53372" y="38218"/>
                  <a:pt x="53369" y="38212"/>
                </a:cubicBezTo>
                <a:cubicBezTo>
                  <a:pt x="53367" y="38214"/>
                  <a:pt x="53365" y="38215"/>
                  <a:pt x="53363" y="38215"/>
                </a:cubicBezTo>
                <a:cubicBezTo>
                  <a:pt x="53347" y="38215"/>
                  <a:pt x="53333" y="38159"/>
                  <a:pt x="53333" y="38049"/>
                </a:cubicBezTo>
                <a:cubicBezTo>
                  <a:pt x="53321" y="37952"/>
                  <a:pt x="53309" y="37928"/>
                  <a:pt x="53297" y="37928"/>
                </a:cubicBezTo>
                <a:cubicBezTo>
                  <a:pt x="53291" y="37928"/>
                  <a:pt x="53285" y="37934"/>
                  <a:pt x="53279" y="37940"/>
                </a:cubicBezTo>
                <a:cubicBezTo>
                  <a:pt x="53276" y="37943"/>
                  <a:pt x="53272" y="37944"/>
                  <a:pt x="53268" y="37944"/>
                </a:cubicBezTo>
                <a:cubicBezTo>
                  <a:pt x="53260" y="37944"/>
                  <a:pt x="53251" y="37940"/>
                  <a:pt x="53240" y="37940"/>
                </a:cubicBezTo>
                <a:cubicBezTo>
                  <a:pt x="53224" y="37940"/>
                  <a:pt x="53206" y="37949"/>
                  <a:pt x="53188" y="37994"/>
                </a:cubicBezTo>
                <a:cubicBezTo>
                  <a:pt x="53173" y="38031"/>
                  <a:pt x="53165" y="38038"/>
                  <a:pt x="53158" y="38038"/>
                </a:cubicBezTo>
                <a:cubicBezTo>
                  <a:pt x="53155" y="38038"/>
                  <a:pt x="53152" y="38036"/>
                  <a:pt x="53149" y="38036"/>
                </a:cubicBezTo>
                <a:cubicBezTo>
                  <a:pt x="53144" y="38036"/>
                  <a:pt x="53140" y="38041"/>
                  <a:pt x="53134" y="38067"/>
                </a:cubicBezTo>
                <a:cubicBezTo>
                  <a:pt x="53116" y="38049"/>
                  <a:pt x="53098" y="38012"/>
                  <a:pt x="53080" y="37976"/>
                </a:cubicBezTo>
                <a:cubicBezTo>
                  <a:pt x="53070" y="38016"/>
                  <a:pt x="53054" y="38029"/>
                  <a:pt x="53039" y="38029"/>
                </a:cubicBezTo>
                <a:cubicBezTo>
                  <a:pt x="53027" y="38029"/>
                  <a:pt x="53015" y="38020"/>
                  <a:pt x="53007" y="38012"/>
                </a:cubicBezTo>
                <a:cubicBezTo>
                  <a:pt x="53003" y="38012"/>
                  <a:pt x="53000" y="38013"/>
                  <a:pt x="52996" y="38013"/>
                </a:cubicBezTo>
                <a:cubicBezTo>
                  <a:pt x="52981" y="38013"/>
                  <a:pt x="52964" y="38001"/>
                  <a:pt x="52935" y="37886"/>
                </a:cubicBezTo>
                <a:cubicBezTo>
                  <a:pt x="52924" y="37928"/>
                  <a:pt x="52907" y="37977"/>
                  <a:pt x="52891" y="37977"/>
                </a:cubicBezTo>
                <a:cubicBezTo>
                  <a:pt x="52880" y="37977"/>
                  <a:pt x="52870" y="37953"/>
                  <a:pt x="52862" y="37886"/>
                </a:cubicBezTo>
                <a:cubicBezTo>
                  <a:pt x="52855" y="37904"/>
                  <a:pt x="52848" y="37911"/>
                  <a:pt x="52842" y="37911"/>
                </a:cubicBezTo>
                <a:cubicBezTo>
                  <a:pt x="52821" y="37911"/>
                  <a:pt x="52805" y="37826"/>
                  <a:pt x="52781" y="37826"/>
                </a:cubicBezTo>
                <a:cubicBezTo>
                  <a:pt x="52778" y="37826"/>
                  <a:pt x="52775" y="37828"/>
                  <a:pt x="52772" y="37831"/>
                </a:cubicBezTo>
                <a:cubicBezTo>
                  <a:pt x="52754" y="37849"/>
                  <a:pt x="52754" y="37867"/>
                  <a:pt x="52735" y="37886"/>
                </a:cubicBezTo>
                <a:cubicBezTo>
                  <a:pt x="52735" y="37891"/>
                  <a:pt x="52735" y="37894"/>
                  <a:pt x="52734" y="37894"/>
                </a:cubicBezTo>
                <a:cubicBezTo>
                  <a:pt x="52730" y="37894"/>
                  <a:pt x="52715" y="37820"/>
                  <a:pt x="52699" y="37759"/>
                </a:cubicBezTo>
                <a:cubicBezTo>
                  <a:pt x="52687" y="37698"/>
                  <a:pt x="52677" y="37678"/>
                  <a:pt x="52668" y="37678"/>
                </a:cubicBezTo>
                <a:cubicBezTo>
                  <a:pt x="52649" y="37678"/>
                  <a:pt x="52633" y="37759"/>
                  <a:pt x="52609" y="37759"/>
                </a:cubicBezTo>
                <a:cubicBezTo>
                  <a:pt x="52601" y="37796"/>
                  <a:pt x="52594" y="37803"/>
                  <a:pt x="52588" y="37803"/>
                </a:cubicBezTo>
                <a:cubicBezTo>
                  <a:pt x="52584" y="37803"/>
                  <a:pt x="52581" y="37800"/>
                  <a:pt x="52579" y="37800"/>
                </a:cubicBezTo>
                <a:cubicBezTo>
                  <a:pt x="52575" y="37800"/>
                  <a:pt x="52572" y="37805"/>
                  <a:pt x="52572" y="37831"/>
                </a:cubicBezTo>
                <a:cubicBezTo>
                  <a:pt x="52554" y="37759"/>
                  <a:pt x="52536" y="37759"/>
                  <a:pt x="52518" y="37723"/>
                </a:cubicBezTo>
                <a:cubicBezTo>
                  <a:pt x="52517" y="37724"/>
                  <a:pt x="52516" y="37725"/>
                  <a:pt x="52514" y="37725"/>
                </a:cubicBezTo>
                <a:cubicBezTo>
                  <a:pt x="52500" y="37725"/>
                  <a:pt x="52499" y="37628"/>
                  <a:pt x="52482" y="37578"/>
                </a:cubicBezTo>
                <a:cubicBezTo>
                  <a:pt x="52476" y="37516"/>
                  <a:pt x="52471" y="37492"/>
                  <a:pt x="52465" y="37492"/>
                </a:cubicBezTo>
                <a:cubicBezTo>
                  <a:pt x="52453" y="37492"/>
                  <a:pt x="52440" y="37606"/>
                  <a:pt x="52428" y="37668"/>
                </a:cubicBezTo>
                <a:cubicBezTo>
                  <a:pt x="52428" y="37614"/>
                  <a:pt x="52409" y="37541"/>
                  <a:pt x="52391" y="37487"/>
                </a:cubicBezTo>
                <a:cubicBezTo>
                  <a:pt x="52384" y="37487"/>
                  <a:pt x="52377" y="37484"/>
                  <a:pt x="52371" y="37484"/>
                </a:cubicBezTo>
                <a:cubicBezTo>
                  <a:pt x="52362" y="37484"/>
                  <a:pt x="52355" y="37491"/>
                  <a:pt x="52355" y="37523"/>
                </a:cubicBezTo>
                <a:cubicBezTo>
                  <a:pt x="52337" y="37523"/>
                  <a:pt x="52319" y="37668"/>
                  <a:pt x="52301" y="37686"/>
                </a:cubicBezTo>
                <a:cubicBezTo>
                  <a:pt x="52299" y="37684"/>
                  <a:pt x="52297" y="37683"/>
                  <a:pt x="52295" y="37683"/>
                </a:cubicBezTo>
                <a:cubicBezTo>
                  <a:pt x="52290" y="37683"/>
                  <a:pt x="52287" y="37689"/>
                  <a:pt x="52284" y="37689"/>
                </a:cubicBezTo>
                <a:cubicBezTo>
                  <a:pt x="52279" y="37689"/>
                  <a:pt x="52274" y="37674"/>
                  <a:pt x="52265" y="37596"/>
                </a:cubicBezTo>
                <a:cubicBezTo>
                  <a:pt x="52252" y="37520"/>
                  <a:pt x="52242" y="37497"/>
                  <a:pt x="52232" y="37497"/>
                </a:cubicBezTo>
                <a:cubicBezTo>
                  <a:pt x="52217" y="37497"/>
                  <a:pt x="52204" y="37551"/>
                  <a:pt x="52186" y="37551"/>
                </a:cubicBezTo>
                <a:cubicBezTo>
                  <a:pt x="52182" y="37551"/>
                  <a:pt x="52178" y="37548"/>
                  <a:pt x="52174" y="37541"/>
                </a:cubicBezTo>
                <a:cubicBezTo>
                  <a:pt x="52167" y="37487"/>
                  <a:pt x="52158" y="37471"/>
                  <a:pt x="52148" y="37471"/>
                </a:cubicBezTo>
                <a:cubicBezTo>
                  <a:pt x="52133" y="37471"/>
                  <a:pt x="52117" y="37507"/>
                  <a:pt x="52106" y="37507"/>
                </a:cubicBezTo>
                <a:cubicBezTo>
                  <a:pt x="52104" y="37507"/>
                  <a:pt x="52103" y="37507"/>
                  <a:pt x="52102" y="37505"/>
                </a:cubicBezTo>
                <a:cubicBezTo>
                  <a:pt x="52095" y="37553"/>
                  <a:pt x="52088" y="37572"/>
                  <a:pt x="52082" y="37572"/>
                </a:cubicBezTo>
                <a:cubicBezTo>
                  <a:pt x="52072" y="37572"/>
                  <a:pt x="52065" y="37519"/>
                  <a:pt x="52065" y="37451"/>
                </a:cubicBezTo>
                <a:cubicBezTo>
                  <a:pt x="52054" y="37394"/>
                  <a:pt x="52043" y="37323"/>
                  <a:pt x="52036" y="37323"/>
                </a:cubicBezTo>
                <a:cubicBezTo>
                  <a:pt x="52032" y="37323"/>
                  <a:pt x="52029" y="37348"/>
                  <a:pt x="52029" y="37415"/>
                </a:cubicBezTo>
                <a:cubicBezTo>
                  <a:pt x="52029" y="37415"/>
                  <a:pt x="51993" y="37451"/>
                  <a:pt x="51993" y="37487"/>
                </a:cubicBezTo>
                <a:cubicBezTo>
                  <a:pt x="51985" y="37525"/>
                  <a:pt x="51978" y="37544"/>
                  <a:pt x="51972" y="37544"/>
                </a:cubicBezTo>
                <a:cubicBezTo>
                  <a:pt x="51963" y="37544"/>
                  <a:pt x="51957" y="37507"/>
                  <a:pt x="51957" y="37433"/>
                </a:cubicBezTo>
                <a:cubicBezTo>
                  <a:pt x="51942" y="37493"/>
                  <a:pt x="51930" y="37507"/>
                  <a:pt x="51919" y="37507"/>
                </a:cubicBezTo>
                <a:cubicBezTo>
                  <a:pt x="51912" y="37507"/>
                  <a:pt x="51905" y="37499"/>
                  <a:pt x="51899" y="37499"/>
                </a:cubicBezTo>
                <a:cubicBezTo>
                  <a:pt x="51894" y="37499"/>
                  <a:pt x="51889" y="37504"/>
                  <a:pt x="51884" y="37523"/>
                </a:cubicBezTo>
                <a:cubicBezTo>
                  <a:pt x="51884" y="37505"/>
                  <a:pt x="51866" y="37451"/>
                  <a:pt x="51848" y="37433"/>
                </a:cubicBezTo>
                <a:cubicBezTo>
                  <a:pt x="51848" y="37402"/>
                  <a:pt x="51842" y="37378"/>
                  <a:pt x="51837" y="37378"/>
                </a:cubicBezTo>
                <a:cubicBezTo>
                  <a:pt x="51834" y="37378"/>
                  <a:pt x="51830" y="37393"/>
                  <a:pt x="51830" y="37433"/>
                </a:cubicBezTo>
                <a:cubicBezTo>
                  <a:pt x="51830" y="37478"/>
                  <a:pt x="51818" y="37510"/>
                  <a:pt x="51803" y="37510"/>
                </a:cubicBezTo>
                <a:cubicBezTo>
                  <a:pt x="51800" y="37510"/>
                  <a:pt x="51797" y="37508"/>
                  <a:pt x="51794" y="37505"/>
                </a:cubicBezTo>
                <a:cubicBezTo>
                  <a:pt x="51794" y="37433"/>
                  <a:pt x="51776" y="37378"/>
                  <a:pt x="51776" y="37342"/>
                </a:cubicBezTo>
                <a:cubicBezTo>
                  <a:pt x="51770" y="37290"/>
                  <a:pt x="51765" y="37272"/>
                  <a:pt x="51760" y="37272"/>
                </a:cubicBezTo>
                <a:cubicBezTo>
                  <a:pt x="51750" y="37272"/>
                  <a:pt x="51739" y="37338"/>
                  <a:pt x="51729" y="37338"/>
                </a:cubicBezTo>
                <a:cubicBezTo>
                  <a:pt x="51726" y="37338"/>
                  <a:pt x="51724" y="37334"/>
                  <a:pt x="51721" y="37324"/>
                </a:cubicBezTo>
                <a:cubicBezTo>
                  <a:pt x="51685" y="37324"/>
                  <a:pt x="51649" y="37270"/>
                  <a:pt x="51649" y="37270"/>
                </a:cubicBezTo>
                <a:lnTo>
                  <a:pt x="51649" y="37216"/>
                </a:lnTo>
                <a:lnTo>
                  <a:pt x="51649" y="37143"/>
                </a:lnTo>
                <a:cubicBezTo>
                  <a:pt x="51649" y="37071"/>
                  <a:pt x="51649" y="36998"/>
                  <a:pt x="51649" y="36926"/>
                </a:cubicBezTo>
                <a:cubicBezTo>
                  <a:pt x="51649" y="36901"/>
                  <a:pt x="51649" y="36891"/>
                  <a:pt x="51649" y="36891"/>
                </a:cubicBezTo>
                <a:cubicBezTo>
                  <a:pt x="51648" y="36891"/>
                  <a:pt x="51645" y="36998"/>
                  <a:pt x="51631" y="36998"/>
                </a:cubicBezTo>
                <a:cubicBezTo>
                  <a:pt x="51625" y="37036"/>
                  <a:pt x="51618" y="37047"/>
                  <a:pt x="51612" y="37047"/>
                </a:cubicBezTo>
                <a:cubicBezTo>
                  <a:pt x="51602" y="37047"/>
                  <a:pt x="51591" y="37014"/>
                  <a:pt x="51581" y="37014"/>
                </a:cubicBezTo>
                <a:cubicBezTo>
                  <a:pt x="51579" y="37014"/>
                  <a:pt x="51578" y="37015"/>
                  <a:pt x="51576" y="37016"/>
                </a:cubicBezTo>
                <a:cubicBezTo>
                  <a:pt x="51572" y="36993"/>
                  <a:pt x="51567" y="36983"/>
                  <a:pt x="51562" y="36983"/>
                </a:cubicBezTo>
                <a:cubicBezTo>
                  <a:pt x="51549" y="36983"/>
                  <a:pt x="51536" y="37063"/>
                  <a:pt x="51522" y="37143"/>
                </a:cubicBezTo>
                <a:cubicBezTo>
                  <a:pt x="51520" y="37140"/>
                  <a:pt x="51519" y="37138"/>
                  <a:pt x="51517" y="37138"/>
                </a:cubicBezTo>
                <a:cubicBezTo>
                  <a:pt x="51505" y="37138"/>
                  <a:pt x="51494" y="37214"/>
                  <a:pt x="51489" y="37214"/>
                </a:cubicBezTo>
                <a:cubicBezTo>
                  <a:pt x="51487" y="37214"/>
                  <a:pt x="51486" y="37205"/>
                  <a:pt x="51486" y="37179"/>
                </a:cubicBezTo>
                <a:cubicBezTo>
                  <a:pt x="51468" y="37071"/>
                  <a:pt x="51468" y="37071"/>
                  <a:pt x="51450" y="37034"/>
                </a:cubicBezTo>
                <a:cubicBezTo>
                  <a:pt x="51450" y="37016"/>
                  <a:pt x="51432" y="37034"/>
                  <a:pt x="51432" y="36853"/>
                </a:cubicBezTo>
                <a:cubicBezTo>
                  <a:pt x="51395" y="36853"/>
                  <a:pt x="51377" y="36853"/>
                  <a:pt x="51359" y="36871"/>
                </a:cubicBezTo>
                <a:cubicBezTo>
                  <a:pt x="51351" y="36817"/>
                  <a:pt x="51344" y="36803"/>
                  <a:pt x="51337" y="36803"/>
                </a:cubicBezTo>
                <a:cubicBezTo>
                  <a:pt x="51330" y="36803"/>
                  <a:pt x="51325" y="36820"/>
                  <a:pt x="51323" y="36820"/>
                </a:cubicBezTo>
                <a:cubicBezTo>
                  <a:pt x="51323" y="36820"/>
                  <a:pt x="51323" y="36819"/>
                  <a:pt x="51323" y="36817"/>
                </a:cubicBezTo>
                <a:cubicBezTo>
                  <a:pt x="51305" y="36799"/>
                  <a:pt x="51305" y="36763"/>
                  <a:pt x="51287" y="36708"/>
                </a:cubicBezTo>
                <a:cubicBezTo>
                  <a:pt x="51287" y="36690"/>
                  <a:pt x="51269" y="36618"/>
                  <a:pt x="51250" y="36618"/>
                </a:cubicBezTo>
                <a:cubicBezTo>
                  <a:pt x="51241" y="36618"/>
                  <a:pt x="51232" y="36613"/>
                  <a:pt x="51223" y="36613"/>
                </a:cubicBezTo>
                <a:cubicBezTo>
                  <a:pt x="51214" y="36613"/>
                  <a:pt x="51205" y="36618"/>
                  <a:pt x="51196" y="36636"/>
                </a:cubicBezTo>
                <a:cubicBezTo>
                  <a:pt x="51168" y="36636"/>
                  <a:pt x="51139" y="36513"/>
                  <a:pt x="51111" y="36513"/>
                </a:cubicBezTo>
                <a:cubicBezTo>
                  <a:pt x="51103" y="36513"/>
                  <a:pt x="51095" y="36522"/>
                  <a:pt x="51088" y="36545"/>
                </a:cubicBezTo>
                <a:cubicBezTo>
                  <a:pt x="51069" y="36527"/>
                  <a:pt x="51069" y="36473"/>
                  <a:pt x="51051" y="36473"/>
                </a:cubicBezTo>
                <a:cubicBezTo>
                  <a:pt x="51033" y="36455"/>
                  <a:pt x="51015" y="36491"/>
                  <a:pt x="51015" y="36401"/>
                </a:cubicBezTo>
                <a:cubicBezTo>
                  <a:pt x="51001" y="36387"/>
                  <a:pt x="50998" y="36352"/>
                  <a:pt x="51005" y="36352"/>
                </a:cubicBezTo>
                <a:cubicBezTo>
                  <a:pt x="51007" y="36352"/>
                  <a:pt x="51011" y="36356"/>
                  <a:pt x="51015" y="36364"/>
                </a:cubicBezTo>
                <a:cubicBezTo>
                  <a:pt x="51033" y="36328"/>
                  <a:pt x="51033" y="36292"/>
                  <a:pt x="51033" y="36256"/>
                </a:cubicBezTo>
                <a:cubicBezTo>
                  <a:pt x="51033" y="36226"/>
                  <a:pt x="51033" y="36197"/>
                  <a:pt x="51023" y="36197"/>
                </a:cubicBezTo>
                <a:cubicBezTo>
                  <a:pt x="51021" y="36197"/>
                  <a:pt x="51018" y="36198"/>
                  <a:pt x="51015" y="36201"/>
                </a:cubicBezTo>
                <a:cubicBezTo>
                  <a:pt x="50997" y="36165"/>
                  <a:pt x="50961" y="36057"/>
                  <a:pt x="50943" y="36057"/>
                </a:cubicBezTo>
                <a:cubicBezTo>
                  <a:pt x="50943" y="36150"/>
                  <a:pt x="50939" y="36185"/>
                  <a:pt x="50933" y="36185"/>
                </a:cubicBezTo>
                <a:cubicBezTo>
                  <a:pt x="50919" y="36185"/>
                  <a:pt x="50895" y="36028"/>
                  <a:pt x="50870" y="35930"/>
                </a:cubicBezTo>
                <a:cubicBezTo>
                  <a:pt x="50836" y="35861"/>
                  <a:pt x="50801" y="35693"/>
                  <a:pt x="50751" y="35693"/>
                </a:cubicBezTo>
                <a:cubicBezTo>
                  <a:pt x="50749" y="35693"/>
                  <a:pt x="50746" y="35693"/>
                  <a:pt x="50743" y="35694"/>
                </a:cubicBezTo>
                <a:cubicBezTo>
                  <a:pt x="50741" y="35723"/>
                  <a:pt x="50738" y="35735"/>
                  <a:pt x="50735" y="35735"/>
                </a:cubicBezTo>
                <a:cubicBezTo>
                  <a:pt x="50722" y="35735"/>
                  <a:pt x="50708" y="35527"/>
                  <a:pt x="50687" y="35527"/>
                </a:cubicBezTo>
                <a:cubicBezTo>
                  <a:pt x="50682" y="35527"/>
                  <a:pt x="50677" y="35538"/>
                  <a:pt x="50671" y="35568"/>
                </a:cubicBezTo>
                <a:cubicBezTo>
                  <a:pt x="50653" y="35568"/>
                  <a:pt x="50635" y="35513"/>
                  <a:pt x="50599" y="35423"/>
                </a:cubicBezTo>
                <a:cubicBezTo>
                  <a:pt x="50591" y="35268"/>
                  <a:pt x="50581" y="35227"/>
                  <a:pt x="50570" y="35227"/>
                </a:cubicBezTo>
                <a:cubicBezTo>
                  <a:pt x="50558" y="35227"/>
                  <a:pt x="50545" y="35277"/>
                  <a:pt x="50535" y="35277"/>
                </a:cubicBezTo>
                <a:cubicBezTo>
                  <a:pt x="50532" y="35277"/>
                  <a:pt x="50529" y="35272"/>
                  <a:pt x="50526" y="35260"/>
                </a:cubicBezTo>
                <a:cubicBezTo>
                  <a:pt x="50516" y="35070"/>
                  <a:pt x="50499" y="34966"/>
                  <a:pt x="50483" y="34966"/>
                </a:cubicBezTo>
                <a:cubicBezTo>
                  <a:pt x="50472" y="34966"/>
                  <a:pt x="50461" y="35019"/>
                  <a:pt x="50454" y="35133"/>
                </a:cubicBezTo>
                <a:cubicBezTo>
                  <a:pt x="50444" y="34930"/>
                  <a:pt x="50435" y="34863"/>
                  <a:pt x="50424" y="34863"/>
                </a:cubicBezTo>
                <a:cubicBezTo>
                  <a:pt x="50412" y="34863"/>
                  <a:pt x="50399" y="34926"/>
                  <a:pt x="50381" y="34988"/>
                </a:cubicBezTo>
                <a:cubicBezTo>
                  <a:pt x="50377" y="34954"/>
                  <a:pt x="50373" y="34943"/>
                  <a:pt x="50369" y="34943"/>
                </a:cubicBezTo>
                <a:cubicBezTo>
                  <a:pt x="50360" y="34943"/>
                  <a:pt x="50352" y="34986"/>
                  <a:pt x="50344" y="34986"/>
                </a:cubicBezTo>
                <a:cubicBezTo>
                  <a:pt x="50338" y="34986"/>
                  <a:pt x="50333" y="34965"/>
                  <a:pt x="50327" y="34897"/>
                </a:cubicBezTo>
                <a:cubicBezTo>
                  <a:pt x="50321" y="34807"/>
                  <a:pt x="50314" y="34780"/>
                  <a:pt x="50306" y="34780"/>
                </a:cubicBezTo>
                <a:cubicBezTo>
                  <a:pt x="50295" y="34780"/>
                  <a:pt x="50284" y="34834"/>
                  <a:pt x="50278" y="34834"/>
                </a:cubicBezTo>
                <a:cubicBezTo>
                  <a:pt x="50275" y="34834"/>
                  <a:pt x="50273" y="34818"/>
                  <a:pt x="50273" y="34771"/>
                </a:cubicBezTo>
                <a:cubicBezTo>
                  <a:pt x="50273" y="34687"/>
                  <a:pt x="50257" y="34643"/>
                  <a:pt x="50241" y="34643"/>
                </a:cubicBezTo>
                <a:cubicBezTo>
                  <a:pt x="50233" y="34643"/>
                  <a:pt x="50224" y="34655"/>
                  <a:pt x="50218" y="34680"/>
                </a:cubicBezTo>
                <a:cubicBezTo>
                  <a:pt x="50218" y="34725"/>
                  <a:pt x="50212" y="34739"/>
                  <a:pt x="50205" y="34739"/>
                </a:cubicBezTo>
                <a:cubicBezTo>
                  <a:pt x="50195" y="34739"/>
                  <a:pt x="50182" y="34709"/>
                  <a:pt x="50182" y="34698"/>
                </a:cubicBezTo>
                <a:cubicBezTo>
                  <a:pt x="50180" y="34703"/>
                  <a:pt x="50179" y="34705"/>
                  <a:pt x="50177" y="34705"/>
                </a:cubicBezTo>
                <a:cubicBezTo>
                  <a:pt x="50164" y="34705"/>
                  <a:pt x="50152" y="34567"/>
                  <a:pt x="50139" y="34567"/>
                </a:cubicBezTo>
                <a:cubicBezTo>
                  <a:pt x="50135" y="34567"/>
                  <a:pt x="50131" y="34578"/>
                  <a:pt x="50128" y="34608"/>
                </a:cubicBezTo>
                <a:cubicBezTo>
                  <a:pt x="50113" y="34507"/>
                  <a:pt x="50099" y="34475"/>
                  <a:pt x="50085" y="34475"/>
                </a:cubicBezTo>
                <a:cubicBezTo>
                  <a:pt x="50081" y="34475"/>
                  <a:pt x="50077" y="34477"/>
                  <a:pt x="50073" y="34481"/>
                </a:cubicBezTo>
                <a:cubicBezTo>
                  <a:pt x="50063" y="34565"/>
                  <a:pt x="50052" y="34613"/>
                  <a:pt x="50042" y="34613"/>
                </a:cubicBezTo>
                <a:cubicBezTo>
                  <a:pt x="50034" y="34613"/>
                  <a:pt x="50027" y="34588"/>
                  <a:pt x="50019" y="34535"/>
                </a:cubicBezTo>
                <a:cubicBezTo>
                  <a:pt x="50017" y="34529"/>
                  <a:pt x="50015" y="34526"/>
                  <a:pt x="50013" y="34526"/>
                </a:cubicBezTo>
                <a:cubicBezTo>
                  <a:pt x="50001" y="34526"/>
                  <a:pt x="49989" y="34612"/>
                  <a:pt x="49977" y="34612"/>
                </a:cubicBezTo>
                <a:cubicBezTo>
                  <a:pt x="49973" y="34612"/>
                  <a:pt x="49969" y="34601"/>
                  <a:pt x="49965" y="34572"/>
                </a:cubicBezTo>
                <a:cubicBezTo>
                  <a:pt x="49961" y="34578"/>
                  <a:pt x="49958" y="34581"/>
                  <a:pt x="49955" y="34581"/>
                </a:cubicBezTo>
                <a:cubicBezTo>
                  <a:pt x="49940" y="34581"/>
                  <a:pt x="49925" y="34525"/>
                  <a:pt x="49910" y="34481"/>
                </a:cubicBezTo>
                <a:cubicBezTo>
                  <a:pt x="49906" y="34504"/>
                  <a:pt x="49900" y="34513"/>
                  <a:pt x="49893" y="34513"/>
                </a:cubicBezTo>
                <a:cubicBezTo>
                  <a:pt x="49875" y="34513"/>
                  <a:pt x="49851" y="34440"/>
                  <a:pt x="49838" y="34427"/>
                </a:cubicBezTo>
                <a:cubicBezTo>
                  <a:pt x="49828" y="34407"/>
                  <a:pt x="49818" y="34392"/>
                  <a:pt x="49811" y="34392"/>
                </a:cubicBezTo>
                <a:cubicBezTo>
                  <a:pt x="49805" y="34392"/>
                  <a:pt x="49802" y="34402"/>
                  <a:pt x="49802" y="34427"/>
                </a:cubicBezTo>
                <a:cubicBezTo>
                  <a:pt x="49820" y="34463"/>
                  <a:pt x="49820" y="34499"/>
                  <a:pt x="49802" y="34553"/>
                </a:cubicBezTo>
                <a:cubicBezTo>
                  <a:pt x="49802" y="34499"/>
                  <a:pt x="49802" y="34463"/>
                  <a:pt x="49784" y="34427"/>
                </a:cubicBezTo>
                <a:cubicBezTo>
                  <a:pt x="49773" y="34386"/>
                  <a:pt x="49763" y="34351"/>
                  <a:pt x="49750" y="34351"/>
                </a:cubicBezTo>
                <a:cubicBezTo>
                  <a:pt x="49739" y="34351"/>
                  <a:pt x="49727" y="34371"/>
                  <a:pt x="49711" y="34427"/>
                </a:cubicBezTo>
                <a:cubicBezTo>
                  <a:pt x="49675" y="34427"/>
                  <a:pt x="49639" y="34372"/>
                  <a:pt x="49584" y="34354"/>
                </a:cubicBezTo>
                <a:cubicBezTo>
                  <a:pt x="49574" y="34349"/>
                  <a:pt x="49562" y="34345"/>
                  <a:pt x="49549" y="34345"/>
                </a:cubicBezTo>
                <a:cubicBezTo>
                  <a:pt x="49517" y="34345"/>
                  <a:pt x="49478" y="34368"/>
                  <a:pt x="49440" y="34445"/>
                </a:cubicBezTo>
                <a:cubicBezTo>
                  <a:pt x="49430" y="34436"/>
                  <a:pt x="49421" y="34436"/>
                  <a:pt x="49410" y="34436"/>
                </a:cubicBezTo>
                <a:cubicBezTo>
                  <a:pt x="49399" y="34436"/>
                  <a:pt x="49385" y="34436"/>
                  <a:pt x="49367" y="34427"/>
                </a:cubicBezTo>
                <a:cubicBezTo>
                  <a:pt x="49365" y="34428"/>
                  <a:pt x="49363" y="34429"/>
                  <a:pt x="49361" y="34429"/>
                </a:cubicBezTo>
                <a:cubicBezTo>
                  <a:pt x="49350" y="34429"/>
                  <a:pt x="49336" y="34408"/>
                  <a:pt x="49322" y="34408"/>
                </a:cubicBezTo>
                <a:cubicBezTo>
                  <a:pt x="49312" y="34408"/>
                  <a:pt x="49302" y="34420"/>
                  <a:pt x="49295" y="34463"/>
                </a:cubicBezTo>
                <a:cubicBezTo>
                  <a:pt x="49285" y="34432"/>
                  <a:pt x="49269" y="34408"/>
                  <a:pt x="49254" y="34408"/>
                </a:cubicBezTo>
                <a:cubicBezTo>
                  <a:pt x="49242" y="34408"/>
                  <a:pt x="49230" y="34423"/>
                  <a:pt x="49222" y="34463"/>
                </a:cubicBezTo>
                <a:cubicBezTo>
                  <a:pt x="49214" y="34568"/>
                  <a:pt x="49202" y="34605"/>
                  <a:pt x="49190" y="34605"/>
                </a:cubicBezTo>
                <a:cubicBezTo>
                  <a:pt x="49175" y="34605"/>
                  <a:pt x="49160" y="34549"/>
                  <a:pt x="49150" y="34499"/>
                </a:cubicBezTo>
                <a:cubicBezTo>
                  <a:pt x="49137" y="34293"/>
                  <a:pt x="49124" y="34252"/>
                  <a:pt x="49118" y="34252"/>
                </a:cubicBezTo>
                <a:cubicBezTo>
                  <a:pt x="49115" y="34252"/>
                  <a:pt x="49114" y="34258"/>
                  <a:pt x="49114" y="34264"/>
                </a:cubicBezTo>
                <a:cubicBezTo>
                  <a:pt x="49112" y="34261"/>
                  <a:pt x="49111" y="34260"/>
                  <a:pt x="49110" y="34260"/>
                </a:cubicBezTo>
                <a:cubicBezTo>
                  <a:pt x="49094" y="34260"/>
                  <a:pt x="49077" y="34446"/>
                  <a:pt x="49061" y="34446"/>
                </a:cubicBezTo>
                <a:cubicBezTo>
                  <a:pt x="49061" y="34446"/>
                  <a:pt x="49060" y="34445"/>
                  <a:pt x="49059" y="34445"/>
                </a:cubicBezTo>
                <a:cubicBezTo>
                  <a:pt x="49059" y="34445"/>
                  <a:pt x="49046" y="34565"/>
                  <a:pt x="49031" y="34565"/>
                </a:cubicBezTo>
                <a:cubicBezTo>
                  <a:pt x="49028" y="34565"/>
                  <a:pt x="49026" y="34561"/>
                  <a:pt x="49023" y="34553"/>
                </a:cubicBezTo>
                <a:cubicBezTo>
                  <a:pt x="49011" y="34637"/>
                  <a:pt x="48999" y="34663"/>
                  <a:pt x="48988" y="34663"/>
                </a:cubicBezTo>
                <a:cubicBezTo>
                  <a:pt x="48968" y="34663"/>
                  <a:pt x="48950" y="34582"/>
                  <a:pt x="48938" y="34582"/>
                </a:cubicBezTo>
                <a:cubicBezTo>
                  <a:pt x="48936" y="34582"/>
                  <a:pt x="48934" y="34584"/>
                  <a:pt x="48932" y="34590"/>
                </a:cubicBezTo>
                <a:cubicBezTo>
                  <a:pt x="48901" y="34590"/>
                  <a:pt x="48870" y="34669"/>
                  <a:pt x="48839" y="34669"/>
                </a:cubicBezTo>
                <a:cubicBezTo>
                  <a:pt x="48834" y="34669"/>
                  <a:pt x="48829" y="34667"/>
                  <a:pt x="48824" y="34662"/>
                </a:cubicBezTo>
                <a:cubicBezTo>
                  <a:pt x="48811" y="34764"/>
                  <a:pt x="48798" y="34821"/>
                  <a:pt x="48786" y="34821"/>
                </a:cubicBezTo>
                <a:cubicBezTo>
                  <a:pt x="48780" y="34821"/>
                  <a:pt x="48775" y="34810"/>
                  <a:pt x="48769" y="34789"/>
                </a:cubicBezTo>
                <a:cubicBezTo>
                  <a:pt x="48767" y="34800"/>
                  <a:pt x="48764" y="34805"/>
                  <a:pt x="48761" y="34805"/>
                </a:cubicBezTo>
                <a:cubicBezTo>
                  <a:pt x="48748" y="34805"/>
                  <a:pt x="48735" y="34707"/>
                  <a:pt x="48722" y="34707"/>
                </a:cubicBezTo>
                <a:cubicBezTo>
                  <a:pt x="48720" y="34707"/>
                  <a:pt x="48717" y="34710"/>
                  <a:pt x="48715" y="34716"/>
                </a:cubicBezTo>
                <a:cubicBezTo>
                  <a:pt x="48706" y="34680"/>
                  <a:pt x="48697" y="34680"/>
                  <a:pt x="48688" y="34680"/>
                </a:cubicBezTo>
                <a:cubicBezTo>
                  <a:pt x="48679" y="34680"/>
                  <a:pt x="48670" y="34680"/>
                  <a:pt x="48661" y="34644"/>
                </a:cubicBezTo>
                <a:cubicBezTo>
                  <a:pt x="48645" y="34676"/>
                  <a:pt x="48629" y="34834"/>
                  <a:pt x="48613" y="34834"/>
                </a:cubicBezTo>
                <a:cubicBezTo>
                  <a:pt x="48611" y="34834"/>
                  <a:pt x="48609" y="34832"/>
                  <a:pt x="48606" y="34825"/>
                </a:cubicBezTo>
                <a:cubicBezTo>
                  <a:pt x="48594" y="34800"/>
                  <a:pt x="48573" y="34766"/>
                  <a:pt x="48548" y="34766"/>
                </a:cubicBezTo>
                <a:cubicBezTo>
                  <a:pt x="48538" y="34766"/>
                  <a:pt x="48527" y="34772"/>
                  <a:pt x="48516" y="34789"/>
                </a:cubicBezTo>
                <a:cubicBezTo>
                  <a:pt x="48514" y="34781"/>
                  <a:pt x="48512" y="34777"/>
                  <a:pt x="48510" y="34777"/>
                </a:cubicBezTo>
                <a:cubicBezTo>
                  <a:pt x="48500" y="34777"/>
                  <a:pt x="48497" y="34933"/>
                  <a:pt x="48486" y="34933"/>
                </a:cubicBezTo>
                <a:cubicBezTo>
                  <a:pt x="48484" y="34933"/>
                  <a:pt x="48482" y="34928"/>
                  <a:pt x="48480" y="34916"/>
                </a:cubicBezTo>
                <a:cubicBezTo>
                  <a:pt x="48480" y="34867"/>
                  <a:pt x="48476" y="34840"/>
                  <a:pt x="48470" y="34840"/>
                </a:cubicBezTo>
                <a:cubicBezTo>
                  <a:pt x="48463" y="34840"/>
                  <a:pt x="48453" y="34880"/>
                  <a:pt x="48444" y="34970"/>
                </a:cubicBezTo>
                <a:cubicBezTo>
                  <a:pt x="48444" y="34966"/>
                  <a:pt x="48444" y="34965"/>
                  <a:pt x="48443" y="34965"/>
                </a:cubicBezTo>
                <a:cubicBezTo>
                  <a:pt x="48443" y="34965"/>
                  <a:pt x="48441" y="34975"/>
                  <a:pt x="48435" y="34975"/>
                </a:cubicBezTo>
                <a:cubicBezTo>
                  <a:pt x="48432" y="34975"/>
                  <a:pt x="48429" y="34974"/>
                  <a:pt x="48425" y="34970"/>
                </a:cubicBezTo>
                <a:lnTo>
                  <a:pt x="48425" y="34879"/>
                </a:lnTo>
                <a:cubicBezTo>
                  <a:pt x="48425" y="34901"/>
                  <a:pt x="48423" y="34909"/>
                  <a:pt x="48420" y="34909"/>
                </a:cubicBezTo>
                <a:cubicBezTo>
                  <a:pt x="48409" y="34909"/>
                  <a:pt x="48385" y="34821"/>
                  <a:pt x="48371" y="34807"/>
                </a:cubicBezTo>
                <a:cubicBezTo>
                  <a:pt x="48371" y="34897"/>
                  <a:pt x="48353" y="34897"/>
                  <a:pt x="48353" y="34916"/>
                </a:cubicBezTo>
                <a:cubicBezTo>
                  <a:pt x="48345" y="34924"/>
                  <a:pt x="48340" y="34932"/>
                  <a:pt x="48336" y="34932"/>
                </a:cubicBezTo>
                <a:cubicBezTo>
                  <a:pt x="48331" y="34932"/>
                  <a:pt x="48327" y="34919"/>
                  <a:pt x="48317" y="34879"/>
                </a:cubicBezTo>
                <a:cubicBezTo>
                  <a:pt x="48299" y="34843"/>
                  <a:pt x="48281" y="34807"/>
                  <a:pt x="48244" y="34771"/>
                </a:cubicBezTo>
                <a:cubicBezTo>
                  <a:pt x="48226" y="34952"/>
                  <a:pt x="48208" y="34897"/>
                  <a:pt x="48190" y="34952"/>
                </a:cubicBezTo>
                <a:cubicBezTo>
                  <a:pt x="48186" y="34954"/>
                  <a:pt x="48181" y="34955"/>
                  <a:pt x="48177" y="34955"/>
                </a:cubicBezTo>
                <a:cubicBezTo>
                  <a:pt x="48149" y="34955"/>
                  <a:pt x="48133" y="34898"/>
                  <a:pt x="48118" y="34771"/>
                </a:cubicBezTo>
                <a:cubicBezTo>
                  <a:pt x="48100" y="34779"/>
                  <a:pt x="48087" y="34800"/>
                  <a:pt x="48078" y="34800"/>
                </a:cubicBezTo>
                <a:cubicBezTo>
                  <a:pt x="48068" y="34800"/>
                  <a:pt x="48063" y="34775"/>
                  <a:pt x="48063" y="34680"/>
                </a:cubicBezTo>
                <a:cubicBezTo>
                  <a:pt x="48063" y="34573"/>
                  <a:pt x="48063" y="34547"/>
                  <a:pt x="48062" y="34547"/>
                </a:cubicBezTo>
                <a:cubicBezTo>
                  <a:pt x="48061" y="34547"/>
                  <a:pt x="48058" y="34570"/>
                  <a:pt x="48053" y="34570"/>
                </a:cubicBezTo>
                <a:cubicBezTo>
                  <a:pt x="48051" y="34570"/>
                  <a:pt x="48048" y="34566"/>
                  <a:pt x="48045" y="34553"/>
                </a:cubicBezTo>
                <a:cubicBezTo>
                  <a:pt x="48037" y="34522"/>
                  <a:pt x="48033" y="34504"/>
                  <a:pt x="48029" y="34504"/>
                </a:cubicBezTo>
                <a:cubicBezTo>
                  <a:pt x="48024" y="34504"/>
                  <a:pt x="48019" y="34536"/>
                  <a:pt x="48009" y="34608"/>
                </a:cubicBezTo>
                <a:cubicBezTo>
                  <a:pt x="47997" y="34596"/>
                  <a:pt x="47977" y="34445"/>
                  <a:pt x="47959" y="34445"/>
                </a:cubicBezTo>
                <a:cubicBezTo>
                  <a:pt x="47950" y="34445"/>
                  <a:pt x="47942" y="34482"/>
                  <a:pt x="47936" y="34590"/>
                </a:cubicBezTo>
                <a:cubicBezTo>
                  <a:pt x="47933" y="34586"/>
                  <a:pt x="47930" y="34585"/>
                  <a:pt x="47927" y="34585"/>
                </a:cubicBezTo>
                <a:cubicBezTo>
                  <a:pt x="47908" y="34585"/>
                  <a:pt x="47889" y="34634"/>
                  <a:pt x="47870" y="34634"/>
                </a:cubicBezTo>
                <a:cubicBezTo>
                  <a:pt x="47856" y="34634"/>
                  <a:pt x="47842" y="34608"/>
                  <a:pt x="47828" y="34517"/>
                </a:cubicBezTo>
                <a:cubicBezTo>
                  <a:pt x="47812" y="34408"/>
                  <a:pt x="47797" y="34379"/>
                  <a:pt x="47782" y="34379"/>
                </a:cubicBezTo>
                <a:cubicBezTo>
                  <a:pt x="47767" y="34379"/>
                  <a:pt x="47753" y="34414"/>
                  <a:pt x="47743" y="34414"/>
                </a:cubicBezTo>
                <a:cubicBezTo>
                  <a:pt x="47741" y="34414"/>
                  <a:pt x="47739" y="34412"/>
                  <a:pt x="47737" y="34409"/>
                </a:cubicBezTo>
                <a:cubicBezTo>
                  <a:pt x="47729" y="34448"/>
                  <a:pt x="47721" y="34464"/>
                  <a:pt x="47715" y="34464"/>
                </a:cubicBezTo>
                <a:cubicBezTo>
                  <a:pt x="47707" y="34464"/>
                  <a:pt x="47701" y="34439"/>
                  <a:pt x="47701" y="34409"/>
                </a:cubicBezTo>
                <a:cubicBezTo>
                  <a:pt x="47701" y="34354"/>
                  <a:pt x="47683" y="34282"/>
                  <a:pt x="47683" y="34227"/>
                </a:cubicBezTo>
                <a:cubicBezTo>
                  <a:pt x="47683" y="34191"/>
                  <a:pt x="47683" y="34178"/>
                  <a:pt x="47682" y="34178"/>
                </a:cubicBezTo>
                <a:cubicBezTo>
                  <a:pt x="47680" y="34178"/>
                  <a:pt x="47676" y="34206"/>
                  <a:pt x="47665" y="34227"/>
                </a:cubicBezTo>
                <a:lnTo>
                  <a:pt x="47665" y="34173"/>
                </a:lnTo>
                <a:cubicBezTo>
                  <a:pt x="47665" y="34049"/>
                  <a:pt x="47665" y="34019"/>
                  <a:pt x="47666" y="34019"/>
                </a:cubicBezTo>
                <a:cubicBezTo>
                  <a:pt x="47667" y="34019"/>
                  <a:pt x="47669" y="34046"/>
                  <a:pt x="47674" y="34046"/>
                </a:cubicBezTo>
                <a:cubicBezTo>
                  <a:pt x="47676" y="34046"/>
                  <a:pt x="47679" y="34038"/>
                  <a:pt x="47683" y="34010"/>
                </a:cubicBezTo>
                <a:cubicBezTo>
                  <a:pt x="47683" y="34016"/>
                  <a:pt x="47683" y="34019"/>
                  <a:pt x="47684" y="34019"/>
                </a:cubicBezTo>
                <a:cubicBezTo>
                  <a:pt x="47688" y="34019"/>
                  <a:pt x="47701" y="33956"/>
                  <a:pt x="47701" y="33956"/>
                </a:cubicBezTo>
                <a:lnTo>
                  <a:pt x="47701" y="33829"/>
                </a:lnTo>
                <a:lnTo>
                  <a:pt x="47701" y="33793"/>
                </a:lnTo>
                <a:lnTo>
                  <a:pt x="47701" y="33666"/>
                </a:lnTo>
                <a:lnTo>
                  <a:pt x="47701" y="33521"/>
                </a:lnTo>
                <a:lnTo>
                  <a:pt x="47701" y="33413"/>
                </a:lnTo>
                <a:cubicBezTo>
                  <a:pt x="47701" y="33358"/>
                  <a:pt x="47701" y="33304"/>
                  <a:pt x="47701" y="33268"/>
                </a:cubicBezTo>
                <a:cubicBezTo>
                  <a:pt x="47701" y="33213"/>
                  <a:pt x="47701" y="33250"/>
                  <a:pt x="47683" y="33105"/>
                </a:cubicBezTo>
                <a:cubicBezTo>
                  <a:pt x="47683" y="33088"/>
                  <a:pt x="47682" y="33082"/>
                  <a:pt x="47681" y="33082"/>
                </a:cubicBezTo>
                <a:cubicBezTo>
                  <a:pt x="47676" y="33082"/>
                  <a:pt x="47667" y="33143"/>
                  <a:pt x="47665" y="33143"/>
                </a:cubicBezTo>
                <a:cubicBezTo>
                  <a:pt x="47665" y="33143"/>
                  <a:pt x="47665" y="33142"/>
                  <a:pt x="47665" y="33141"/>
                </a:cubicBezTo>
                <a:cubicBezTo>
                  <a:pt x="47651" y="33113"/>
                  <a:pt x="47626" y="33075"/>
                  <a:pt x="47599" y="33075"/>
                </a:cubicBezTo>
                <a:cubicBezTo>
                  <a:pt x="47591" y="33075"/>
                  <a:pt x="47583" y="33078"/>
                  <a:pt x="47574" y="33087"/>
                </a:cubicBezTo>
                <a:cubicBezTo>
                  <a:pt x="47574" y="33032"/>
                  <a:pt x="47556" y="32996"/>
                  <a:pt x="47538" y="32960"/>
                </a:cubicBezTo>
                <a:cubicBezTo>
                  <a:pt x="47520" y="32924"/>
                  <a:pt x="47502" y="32905"/>
                  <a:pt x="47484" y="32905"/>
                </a:cubicBezTo>
                <a:cubicBezTo>
                  <a:pt x="47466" y="32905"/>
                  <a:pt x="47447" y="32942"/>
                  <a:pt x="47447" y="33068"/>
                </a:cubicBezTo>
                <a:cubicBezTo>
                  <a:pt x="47447" y="32909"/>
                  <a:pt x="47435" y="32818"/>
                  <a:pt x="47414" y="32818"/>
                </a:cubicBezTo>
                <a:cubicBezTo>
                  <a:pt x="47399" y="32818"/>
                  <a:pt x="47379" y="32863"/>
                  <a:pt x="47357" y="32960"/>
                </a:cubicBezTo>
                <a:cubicBezTo>
                  <a:pt x="47339" y="32851"/>
                  <a:pt x="47266" y="32779"/>
                  <a:pt x="47158" y="32742"/>
                </a:cubicBezTo>
                <a:cubicBezTo>
                  <a:pt x="47112" y="32742"/>
                  <a:pt x="47066" y="32497"/>
                  <a:pt x="47042" y="32497"/>
                </a:cubicBezTo>
                <a:cubicBezTo>
                  <a:pt x="47037" y="32497"/>
                  <a:pt x="47034" y="32505"/>
                  <a:pt x="47031" y="32525"/>
                </a:cubicBezTo>
                <a:cubicBezTo>
                  <a:pt x="47031" y="32441"/>
                  <a:pt x="47023" y="32325"/>
                  <a:pt x="47012" y="32325"/>
                </a:cubicBezTo>
                <a:cubicBezTo>
                  <a:pt x="47007" y="32325"/>
                  <a:pt x="47001" y="32355"/>
                  <a:pt x="46995" y="32435"/>
                </a:cubicBezTo>
                <a:cubicBezTo>
                  <a:pt x="46995" y="32380"/>
                  <a:pt x="46977" y="32416"/>
                  <a:pt x="46959" y="32326"/>
                </a:cubicBezTo>
                <a:cubicBezTo>
                  <a:pt x="46959" y="32331"/>
                  <a:pt x="46958" y="32333"/>
                  <a:pt x="46958" y="32333"/>
                </a:cubicBezTo>
                <a:cubicBezTo>
                  <a:pt x="46956" y="32333"/>
                  <a:pt x="46944" y="32175"/>
                  <a:pt x="46931" y="32175"/>
                </a:cubicBezTo>
                <a:cubicBezTo>
                  <a:pt x="46928" y="32175"/>
                  <a:pt x="46925" y="32182"/>
                  <a:pt x="46922" y="32199"/>
                </a:cubicBezTo>
                <a:cubicBezTo>
                  <a:pt x="46922" y="32080"/>
                  <a:pt x="46913" y="32039"/>
                  <a:pt x="46900" y="32039"/>
                </a:cubicBezTo>
                <a:cubicBezTo>
                  <a:pt x="46896" y="32039"/>
                  <a:pt x="46891" y="32044"/>
                  <a:pt x="46886" y="32054"/>
                </a:cubicBezTo>
                <a:cubicBezTo>
                  <a:pt x="46868" y="32000"/>
                  <a:pt x="46868" y="31946"/>
                  <a:pt x="46850" y="31891"/>
                </a:cubicBezTo>
                <a:cubicBezTo>
                  <a:pt x="46839" y="31848"/>
                  <a:pt x="46835" y="31812"/>
                  <a:pt x="46829" y="31812"/>
                </a:cubicBezTo>
                <a:cubicBezTo>
                  <a:pt x="46825" y="31812"/>
                  <a:pt x="46821" y="31829"/>
                  <a:pt x="46814" y="31873"/>
                </a:cubicBezTo>
                <a:cubicBezTo>
                  <a:pt x="46774" y="31873"/>
                  <a:pt x="46734" y="31651"/>
                  <a:pt x="46695" y="31651"/>
                </a:cubicBezTo>
                <a:cubicBezTo>
                  <a:pt x="46680" y="31651"/>
                  <a:pt x="46665" y="31681"/>
                  <a:pt x="46651" y="31765"/>
                </a:cubicBezTo>
                <a:cubicBezTo>
                  <a:pt x="46608" y="31712"/>
                  <a:pt x="46572" y="31684"/>
                  <a:pt x="46543" y="31684"/>
                </a:cubicBezTo>
                <a:cubicBezTo>
                  <a:pt x="46521" y="31684"/>
                  <a:pt x="46503" y="31698"/>
                  <a:pt x="46488" y="31728"/>
                </a:cubicBezTo>
                <a:cubicBezTo>
                  <a:pt x="46451" y="31728"/>
                  <a:pt x="46415" y="31728"/>
                  <a:pt x="46379" y="31765"/>
                </a:cubicBezTo>
                <a:cubicBezTo>
                  <a:pt x="46343" y="31801"/>
                  <a:pt x="46288" y="31891"/>
                  <a:pt x="46234" y="31891"/>
                </a:cubicBezTo>
                <a:cubicBezTo>
                  <a:pt x="46210" y="32046"/>
                  <a:pt x="46194" y="32161"/>
                  <a:pt x="46181" y="32161"/>
                </a:cubicBezTo>
                <a:cubicBezTo>
                  <a:pt x="46174" y="32161"/>
                  <a:pt x="46168" y="32129"/>
                  <a:pt x="46162" y="32054"/>
                </a:cubicBezTo>
                <a:cubicBezTo>
                  <a:pt x="46157" y="32109"/>
                  <a:pt x="46153" y="32127"/>
                  <a:pt x="46148" y="32127"/>
                </a:cubicBezTo>
                <a:cubicBezTo>
                  <a:pt x="46139" y="32127"/>
                  <a:pt x="46130" y="32054"/>
                  <a:pt x="46121" y="32054"/>
                </a:cubicBezTo>
                <a:cubicBezTo>
                  <a:pt x="46116" y="32054"/>
                  <a:pt x="46112" y="32072"/>
                  <a:pt x="46107" y="32127"/>
                </a:cubicBezTo>
                <a:cubicBezTo>
                  <a:pt x="46095" y="32215"/>
                  <a:pt x="46091" y="32260"/>
                  <a:pt x="46084" y="32260"/>
                </a:cubicBezTo>
                <a:cubicBezTo>
                  <a:pt x="46080" y="32260"/>
                  <a:pt x="46077" y="32252"/>
                  <a:pt x="46071" y="32235"/>
                </a:cubicBezTo>
                <a:cubicBezTo>
                  <a:pt x="46058" y="32235"/>
                  <a:pt x="46046" y="32390"/>
                  <a:pt x="46033" y="32390"/>
                </a:cubicBezTo>
                <a:cubicBezTo>
                  <a:pt x="46027" y="32390"/>
                  <a:pt x="46022" y="32364"/>
                  <a:pt x="46017" y="32290"/>
                </a:cubicBezTo>
                <a:cubicBezTo>
                  <a:pt x="46017" y="32308"/>
                  <a:pt x="46015" y="32316"/>
                  <a:pt x="46013" y="32316"/>
                </a:cubicBezTo>
                <a:cubicBezTo>
                  <a:pt x="46004" y="32316"/>
                  <a:pt x="45985" y="32243"/>
                  <a:pt x="45971" y="32243"/>
                </a:cubicBezTo>
                <a:cubicBezTo>
                  <a:pt x="45968" y="32243"/>
                  <a:pt x="45965" y="32246"/>
                  <a:pt x="45963" y="32254"/>
                </a:cubicBezTo>
                <a:cubicBezTo>
                  <a:pt x="45944" y="32235"/>
                  <a:pt x="45926" y="32213"/>
                  <a:pt x="45910" y="32213"/>
                </a:cubicBezTo>
                <a:cubicBezTo>
                  <a:pt x="45895" y="32213"/>
                  <a:pt x="45881" y="32235"/>
                  <a:pt x="45872" y="32308"/>
                </a:cubicBezTo>
                <a:cubicBezTo>
                  <a:pt x="45862" y="32303"/>
                  <a:pt x="45853" y="32301"/>
                  <a:pt x="45843" y="32301"/>
                </a:cubicBezTo>
                <a:cubicBezTo>
                  <a:pt x="45818" y="32301"/>
                  <a:pt x="45795" y="32318"/>
                  <a:pt x="45781" y="32344"/>
                </a:cubicBezTo>
                <a:cubicBezTo>
                  <a:pt x="45773" y="32361"/>
                  <a:pt x="45761" y="32374"/>
                  <a:pt x="45750" y="32374"/>
                </a:cubicBezTo>
                <a:cubicBezTo>
                  <a:pt x="45738" y="32374"/>
                  <a:pt x="45727" y="32356"/>
                  <a:pt x="45727" y="32308"/>
                </a:cubicBezTo>
                <a:cubicBezTo>
                  <a:pt x="45715" y="32308"/>
                  <a:pt x="45687" y="32340"/>
                  <a:pt x="45653" y="32340"/>
                </a:cubicBezTo>
                <a:cubicBezTo>
                  <a:pt x="45637" y="32340"/>
                  <a:pt x="45618" y="32332"/>
                  <a:pt x="45600" y="32308"/>
                </a:cubicBezTo>
                <a:cubicBezTo>
                  <a:pt x="45593" y="32298"/>
                  <a:pt x="45585" y="32294"/>
                  <a:pt x="45579" y="32294"/>
                </a:cubicBezTo>
                <a:cubicBezTo>
                  <a:pt x="45550" y="32294"/>
                  <a:pt x="45528" y="32367"/>
                  <a:pt x="45517" y="32367"/>
                </a:cubicBezTo>
                <a:cubicBezTo>
                  <a:pt x="45512" y="32367"/>
                  <a:pt x="45510" y="32352"/>
                  <a:pt x="45510" y="32308"/>
                </a:cubicBezTo>
                <a:cubicBezTo>
                  <a:pt x="45474" y="32380"/>
                  <a:pt x="45437" y="32435"/>
                  <a:pt x="45383" y="32489"/>
                </a:cubicBezTo>
                <a:cubicBezTo>
                  <a:pt x="45374" y="32483"/>
                  <a:pt x="45366" y="32480"/>
                  <a:pt x="45357" y="32480"/>
                </a:cubicBezTo>
                <a:cubicBezTo>
                  <a:pt x="45294" y="32480"/>
                  <a:pt x="45238" y="32640"/>
                  <a:pt x="45238" y="32688"/>
                </a:cubicBezTo>
                <a:lnTo>
                  <a:pt x="45238" y="32543"/>
                </a:lnTo>
                <a:lnTo>
                  <a:pt x="45238" y="32235"/>
                </a:lnTo>
                <a:lnTo>
                  <a:pt x="45238" y="31783"/>
                </a:lnTo>
                <a:lnTo>
                  <a:pt x="45347" y="31728"/>
                </a:lnTo>
                <a:lnTo>
                  <a:pt x="45383" y="31276"/>
                </a:lnTo>
                <a:lnTo>
                  <a:pt x="44152" y="31276"/>
                </a:lnTo>
                <a:lnTo>
                  <a:pt x="44170" y="31674"/>
                </a:lnTo>
                <a:lnTo>
                  <a:pt x="44278" y="31765"/>
                </a:lnTo>
                <a:lnTo>
                  <a:pt x="44278" y="32724"/>
                </a:lnTo>
                <a:lnTo>
                  <a:pt x="43916" y="32724"/>
                </a:lnTo>
                <a:lnTo>
                  <a:pt x="43916" y="32579"/>
                </a:lnTo>
                <a:lnTo>
                  <a:pt x="44007" y="32416"/>
                </a:lnTo>
                <a:lnTo>
                  <a:pt x="44007" y="31982"/>
                </a:lnTo>
                <a:lnTo>
                  <a:pt x="42811" y="31982"/>
                </a:lnTo>
                <a:lnTo>
                  <a:pt x="42811" y="32416"/>
                </a:lnTo>
                <a:lnTo>
                  <a:pt x="42956" y="32543"/>
                </a:lnTo>
                <a:lnTo>
                  <a:pt x="42956" y="33394"/>
                </a:lnTo>
                <a:lnTo>
                  <a:pt x="40131" y="33340"/>
                </a:lnTo>
                <a:lnTo>
                  <a:pt x="40131" y="31855"/>
                </a:lnTo>
                <a:lnTo>
                  <a:pt x="39715" y="31113"/>
                </a:lnTo>
                <a:lnTo>
                  <a:pt x="39606" y="29972"/>
                </a:lnTo>
                <a:lnTo>
                  <a:pt x="39497" y="31095"/>
                </a:lnTo>
                <a:lnTo>
                  <a:pt x="38954" y="31946"/>
                </a:lnTo>
                <a:lnTo>
                  <a:pt x="38900" y="28125"/>
                </a:lnTo>
                <a:lnTo>
                  <a:pt x="39117" y="27780"/>
                </a:lnTo>
                <a:lnTo>
                  <a:pt x="39117" y="25825"/>
                </a:lnTo>
                <a:lnTo>
                  <a:pt x="38954" y="25625"/>
                </a:lnTo>
                <a:lnTo>
                  <a:pt x="38701" y="24195"/>
                </a:lnTo>
                <a:lnTo>
                  <a:pt x="38447" y="25644"/>
                </a:lnTo>
                <a:lnTo>
                  <a:pt x="38320" y="25807"/>
                </a:lnTo>
                <a:lnTo>
                  <a:pt x="38320" y="26006"/>
                </a:lnTo>
                <a:lnTo>
                  <a:pt x="37958" y="25372"/>
                </a:lnTo>
                <a:lnTo>
                  <a:pt x="37849" y="24213"/>
                </a:lnTo>
                <a:lnTo>
                  <a:pt x="37777" y="24122"/>
                </a:lnTo>
                <a:lnTo>
                  <a:pt x="37777" y="24774"/>
                </a:lnTo>
                <a:lnTo>
                  <a:pt x="37614" y="24050"/>
                </a:lnTo>
                <a:lnTo>
                  <a:pt x="37578" y="22945"/>
                </a:lnTo>
                <a:lnTo>
                  <a:pt x="37523" y="22945"/>
                </a:lnTo>
                <a:lnTo>
                  <a:pt x="37451" y="23742"/>
                </a:lnTo>
                <a:lnTo>
                  <a:pt x="36998" y="23724"/>
                </a:lnTo>
                <a:lnTo>
                  <a:pt x="36890" y="22981"/>
                </a:lnTo>
                <a:lnTo>
                  <a:pt x="36835" y="22981"/>
                </a:lnTo>
                <a:lnTo>
                  <a:pt x="36690" y="24829"/>
                </a:lnTo>
                <a:lnTo>
                  <a:pt x="36527" y="24014"/>
                </a:lnTo>
                <a:lnTo>
                  <a:pt x="36256" y="25770"/>
                </a:lnTo>
                <a:lnTo>
                  <a:pt x="36256" y="25951"/>
                </a:lnTo>
                <a:lnTo>
                  <a:pt x="35930" y="25970"/>
                </a:lnTo>
                <a:lnTo>
                  <a:pt x="35912" y="25843"/>
                </a:lnTo>
                <a:lnTo>
                  <a:pt x="36038" y="25843"/>
                </a:lnTo>
                <a:lnTo>
                  <a:pt x="35930" y="25680"/>
                </a:lnTo>
                <a:lnTo>
                  <a:pt x="35640" y="24086"/>
                </a:lnTo>
                <a:lnTo>
                  <a:pt x="35314" y="25644"/>
                </a:lnTo>
                <a:lnTo>
                  <a:pt x="35133" y="25843"/>
                </a:lnTo>
                <a:lnTo>
                  <a:pt x="35260" y="25843"/>
                </a:lnTo>
                <a:lnTo>
                  <a:pt x="35260" y="26748"/>
                </a:lnTo>
                <a:lnTo>
                  <a:pt x="33648" y="24648"/>
                </a:lnTo>
                <a:lnTo>
                  <a:pt x="32833" y="24648"/>
                </a:lnTo>
                <a:lnTo>
                  <a:pt x="32833" y="24086"/>
                </a:lnTo>
                <a:lnTo>
                  <a:pt x="32525" y="24068"/>
                </a:lnTo>
                <a:lnTo>
                  <a:pt x="32380" y="23905"/>
                </a:lnTo>
                <a:lnTo>
                  <a:pt x="32380" y="23344"/>
                </a:lnTo>
                <a:lnTo>
                  <a:pt x="32163" y="23144"/>
                </a:lnTo>
                <a:lnTo>
                  <a:pt x="32163" y="22022"/>
                </a:lnTo>
                <a:lnTo>
                  <a:pt x="32036" y="21804"/>
                </a:lnTo>
                <a:lnTo>
                  <a:pt x="31765" y="19396"/>
                </a:lnTo>
                <a:lnTo>
                  <a:pt x="31493" y="21804"/>
                </a:lnTo>
                <a:lnTo>
                  <a:pt x="31384" y="22004"/>
                </a:lnTo>
                <a:lnTo>
                  <a:pt x="31384" y="23163"/>
                </a:lnTo>
                <a:lnTo>
                  <a:pt x="31113" y="23344"/>
                </a:lnTo>
                <a:lnTo>
                  <a:pt x="31113" y="23905"/>
                </a:lnTo>
                <a:lnTo>
                  <a:pt x="30823" y="23905"/>
                </a:lnTo>
                <a:lnTo>
                  <a:pt x="30823" y="23307"/>
                </a:lnTo>
                <a:lnTo>
                  <a:pt x="30678" y="22981"/>
                </a:lnTo>
                <a:lnTo>
                  <a:pt x="30153" y="22981"/>
                </a:lnTo>
                <a:lnTo>
                  <a:pt x="29917" y="23199"/>
                </a:lnTo>
                <a:lnTo>
                  <a:pt x="29917" y="23905"/>
                </a:lnTo>
                <a:lnTo>
                  <a:pt x="29410" y="23887"/>
                </a:lnTo>
                <a:lnTo>
                  <a:pt x="29410" y="22384"/>
                </a:lnTo>
                <a:lnTo>
                  <a:pt x="29610" y="22384"/>
                </a:lnTo>
                <a:lnTo>
                  <a:pt x="29447" y="22167"/>
                </a:lnTo>
                <a:lnTo>
                  <a:pt x="28994" y="19975"/>
                </a:lnTo>
                <a:lnTo>
                  <a:pt x="28595" y="22148"/>
                </a:lnTo>
                <a:lnTo>
                  <a:pt x="28360" y="22438"/>
                </a:lnTo>
                <a:lnTo>
                  <a:pt x="28595" y="22438"/>
                </a:lnTo>
                <a:lnTo>
                  <a:pt x="28595" y="23760"/>
                </a:lnTo>
                <a:lnTo>
                  <a:pt x="27980" y="23760"/>
                </a:lnTo>
                <a:lnTo>
                  <a:pt x="27654" y="20881"/>
                </a:lnTo>
                <a:lnTo>
                  <a:pt x="27364" y="23851"/>
                </a:lnTo>
                <a:lnTo>
                  <a:pt x="25988" y="23851"/>
                </a:lnTo>
                <a:lnTo>
                  <a:pt x="25915" y="5814"/>
                </a:lnTo>
                <a:lnTo>
                  <a:pt x="25897" y="5126"/>
                </a:lnTo>
                <a:lnTo>
                  <a:pt x="26060" y="5126"/>
                </a:lnTo>
                <a:lnTo>
                  <a:pt x="25571" y="4673"/>
                </a:lnTo>
                <a:lnTo>
                  <a:pt x="24485" y="1467"/>
                </a:lnTo>
                <a:lnTo>
                  <a:pt x="24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345029">
            <a:off x="8280093" y="4168596"/>
            <a:ext cx="2476463" cy="1499450"/>
          </a:xfrm>
          <a:custGeom>
            <a:avLst/>
            <a:gdLst/>
            <a:ahLst/>
            <a:cxnLst/>
            <a:rect l="l" t="t" r="r" b="b"/>
            <a:pathLst>
              <a:path w="72184" h="43706" extrusionOk="0">
                <a:moveTo>
                  <a:pt x="58165" y="1"/>
                </a:moveTo>
                <a:lnTo>
                  <a:pt x="56506" y="3771"/>
                </a:lnTo>
                <a:lnTo>
                  <a:pt x="54700" y="9347"/>
                </a:lnTo>
                <a:lnTo>
                  <a:pt x="53944" y="9494"/>
                </a:lnTo>
                <a:lnTo>
                  <a:pt x="53650" y="11310"/>
                </a:lnTo>
                <a:lnTo>
                  <a:pt x="51991" y="10554"/>
                </a:lnTo>
                <a:lnTo>
                  <a:pt x="48819" y="6333"/>
                </a:lnTo>
                <a:lnTo>
                  <a:pt x="48368" y="10554"/>
                </a:lnTo>
                <a:lnTo>
                  <a:pt x="46562" y="8895"/>
                </a:lnTo>
                <a:lnTo>
                  <a:pt x="46257" y="11006"/>
                </a:lnTo>
                <a:lnTo>
                  <a:pt x="44608" y="8297"/>
                </a:lnTo>
                <a:lnTo>
                  <a:pt x="43852" y="11006"/>
                </a:lnTo>
                <a:lnTo>
                  <a:pt x="40230" y="4380"/>
                </a:lnTo>
                <a:lnTo>
                  <a:pt x="39778" y="12360"/>
                </a:lnTo>
                <a:lnTo>
                  <a:pt x="37216" y="11006"/>
                </a:lnTo>
                <a:lnTo>
                  <a:pt x="36922" y="13568"/>
                </a:lnTo>
                <a:lnTo>
                  <a:pt x="36764" y="18692"/>
                </a:lnTo>
                <a:lnTo>
                  <a:pt x="35116" y="18986"/>
                </a:lnTo>
                <a:lnTo>
                  <a:pt x="29382" y="9042"/>
                </a:lnTo>
                <a:lnTo>
                  <a:pt x="28637" y="19596"/>
                </a:lnTo>
                <a:lnTo>
                  <a:pt x="26368" y="16130"/>
                </a:lnTo>
                <a:lnTo>
                  <a:pt x="18535" y="25171"/>
                </a:lnTo>
                <a:lnTo>
                  <a:pt x="11300" y="6186"/>
                </a:lnTo>
                <a:lnTo>
                  <a:pt x="6480" y="23964"/>
                </a:lnTo>
                <a:lnTo>
                  <a:pt x="3771" y="24562"/>
                </a:lnTo>
                <a:lnTo>
                  <a:pt x="1" y="6480"/>
                </a:lnTo>
                <a:lnTo>
                  <a:pt x="1" y="43705"/>
                </a:lnTo>
                <a:lnTo>
                  <a:pt x="72184" y="35872"/>
                </a:lnTo>
                <a:lnTo>
                  <a:pt x="72184" y="12959"/>
                </a:lnTo>
                <a:lnTo>
                  <a:pt x="70220" y="13117"/>
                </a:lnTo>
                <a:lnTo>
                  <a:pt x="65999" y="5283"/>
                </a:lnTo>
                <a:lnTo>
                  <a:pt x="65547" y="10554"/>
                </a:lnTo>
                <a:lnTo>
                  <a:pt x="61630" y="1965"/>
                </a:lnTo>
                <a:lnTo>
                  <a:pt x="60727" y="8748"/>
                </a:lnTo>
                <a:lnTo>
                  <a:pt x="59677" y="8297"/>
                </a:lnTo>
                <a:lnTo>
                  <a:pt x="58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198109" y="3829591"/>
            <a:ext cx="90" cy="90"/>
          </a:xfrm>
          <a:custGeom>
            <a:avLst/>
            <a:gdLst/>
            <a:ahLst/>
            <a:cxnLst/>
            <a:rect l="l" t="t" r="r" b="b"/>
            <a:pathLst>
              <a:path w="1" h="1" extrusionOk="0">
                <a:moveTo>
                  <a:pt x="1" y="0"/>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98109" y="3829591"/>
            <a:ext cx="90" cy="90"/>
          </a:xfrm>
          <a:custGeom>
            <a:avLst/>
            <a:gdLst/>
            <a:ahLst/>
            <a:cxnLst/>
            <a:rect l="l" t="t" r="r" b="b"/>
            <a:pathLst>
              <a:path w="1" h="1" extrusionOk="0">
                <a:moveTo>
                  <a:pt x="1" y="0"/>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198109" y="3829591"/>
            <a:ext cx="13094" cy="90"/>
          </a:xfrm>
          <a:custGeom>
            <a:avLst/>
            <a:gdLst/>
            <a:ahLst/>
            <a:cxnLst/>
            <a:rect l="l" t="t" r="r" b="b"/>
            <a:pathLst>
              <a:path w="146" h="1" extrusionOk="0">
                <a:moveTo>
                  <a:pt x="1" y="0"/>
                </a:moveTo>
                <a:lnTo>
                  <a:pt x="146" y="0"/>
                </a:lnTo>
                <a:lnTo>
                  <a:pt x="146" y="0"/>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flipH="1">
            <a:off x="6956403" y="2344559"/>
            <a:ext cx="1149513" cy="1172522"/>
          </a:xfrm>
          <a:custGeom>
            <a:avLst/>
            <a:gdLst/>
            <a:ahLst/>
            <a:cxnLst/>
            <a:rect l="l" t="t" r="r" b="b"/>
            <a:pathLst>
              <a:path w="18408" h="17577" extrusionOk="0">
                <a:moveTo>
                  <a:pt x="2" y="6490"/>
                </a:moveTo>
                <a:lnTo>
                  <a:pt x="2" y="6490"/>
                </a:lnTo>
                <a:cubicBezTo>
                  <a:pt x="1" y="6491"/>
                  <a:pt x="0" y="6493"/>
                  <a:pt x="0" y="6494"/>
                </a:cubicBezTo>
                <a:cubicBezTo>
                  <a:pt x="1" y="6493"/>
                  <a:pt x="2" y="6491"/>
                  <a:pt x="2" y="6490"/>
                </a:cubicBezTo>
                <a:close/>
                <a:moveTo>
                  <a:pt x="1712" y="8035"/>
                </a:moveTo>
                <a:cubicBezTo>
                  <a:pt x="1709" y="8040"/>
                  <a:pt x="1706" y="8046"/>
                  <a:pt x="1703" y="8051"/>
                </a:cubicBezTo>
                <a:cubicBezTo>
                  <a:pt x="1703" y="8065"/>
                  <a:pt x="1703" y="8071"/>
                  <a:pt x="1704" y="8071"/>
                </a:cubicBezTo>
                <a:cubicBezTo>
                  <a:pt x="1705" y="8071"/>
                  <a:pt x="1708" y="8056"/>
                  <a:pt x="1712" y="8035"/>
                </a:cubicBezTo>
                <a:close/>
                <a:moveTo>
                  <a:pt x="3071" y="13147"/>
                </a:moveTo>
                <a:cubicBezTo>
                  <a:pt x="3065" y="13157"/>
                  <a:pt x="3061" y="13167"/>
                  <a:pt x="3061" y="13176"/>
                </a:cubicBezTo>
                <a:cubicBezTo>
                  <a:pt x="3061" y="13176"/>
                  <a:pt x="3064" y="13165"/>
                  <a:pt x="3071" y="13147"/>
                </a:cubicBezTo>
                <a:close/>
                <a:moveTo>
                  <a:pt x="11618" y="0"/>
                </a:moveTo>
                <a:cubicBezTo>
                  <a:pt x="11603" y="0"/>
                  <a:pt x="11558" y="94"/>
                  <a:pt x="11446" y="373"/>
                </a:cubicBezTo>
                <a:cubicBezTo>
                  <a:pt x="11120" y="1133"/>
                  <a:pt x="10359" y="2419"/>
                  <a:pt x="10305" y="2800"/>
                </a:cubicBezTo>
                <a:cubicBezTo>
                  <a:pt x="10250" y="3162"/>
                  <a:pt x="10160" y="4140"/>
                  <a:pt x="10033" y="4176"/>
                </a:cubicBezTo>
                <a:cubicBezTo>
                  <a:pt x="9914" y="4210"/>
                  <a:pt x="9650" y="4469"/>
                  <a:pt x="9771" y="4469"/>
                </a:cubicBezTo>
                <a:cubicBezTo>
                  <a:pt x="9778" y="4469"/>
                  <a:pt x="9787" y="4468"/>
                  <a:pt x="9798" y="4466"/>
                </a:cubicBezTo>
                <a:cubicBezTo>
                  <a:pt x="9825" y="4458"/>
                  <a:pt x="9852" y="4454"/>
                  <a:pt x="9878" y="4454"/>
                </a:cubicBezTo>
                <a:cubicBezTo>
                  <a:pt x="10039" y="4454"/>
                  <a:pt x="10162" y="4596"/>
                  <a:pt x="10178" y="4846"/>
                </a:cubicBezTo>
                <a:cubicBezTo>
                  <a:pt x="10178" y="5132"/>
                  <a:pt x="9773" y="6422"/>
                  <a:pt x="9518" y="6422"/>
                </a:cubicBezTo>
                <a:cubicBezTo>
                  <a:pt x="9515" y="6422"/>
                  <a:pt x="9511" y="6422"/>
                  <a:pt x="9508" y="6421"/>
                </a:cubicBezTo>
                <a:cubicBezTo>
                  <a:pt x="9503" y="6421"/>
                  <a:pt x="9498" y="6421"/>
                  <a:pt x="9492" y="6421"/>
                </a:cubicBezTo>
                <a:cubicBezTo>
                  <a:pt x="9216" y="6421"/>
                  <a:pt x="7877" y="6839"/>
                  <a:pt x="7842" y="6874"/>
                </a:cubicBezTo>
                <a:cubicBezTo>
                  <a:pt x="7828" y="6902"/>
                  <a:pt x="7637" y="6971"/>
                  <a:pt x="7514" y="6971"/>
                </a:cubicBezTo>
                <a:cubicBezTo>
                  <a:pt x="7475" y="6971"/>
                  <a:pt x="7443" y="6964"/>
                  <a:pt x="7425" y="6947"/>
                </a:cubicBezTo>
                <a:cubicBezTo>
                  <a:pt x="7262" y="6874"/>
                  <a:pt x="7081" y="6838"/>
                  <a:pt x="6900" y="6838"/>
                </a:cubicBezTo>
                <a:cubicBezTo>
                  <a:pt x="5633" y="5425"/>
                  <a:pt x="4799" y="5407"/>
                  <a:pt x="4799" y="5407"/>
                </a:cubicBezTo>
                <a:cubicBezTo>
                  <a:pt x="4637" y="4955"/>
                  <a:pt x="4419" y="4955"/>
                  <a:pt x="4419" y="4955"/>
                </a:cubicBezTo>
                <a:lnTo>
                  <a:pt x="4419" y="4955"/>
                </a:lnTo>
                <a:cubicBezTo>
                  <a:pt x="4546" y="5009"/>
                  <a:pt x="4637" y="5371"/>
                  <a:pt x="4564" y="5371"/>
                </a:cubicBezTo>
                <a:cubicBezTo>
                  <a:pt x="4401" y="5407"/>
                  <a:pt x="4238" y="5480"/>
                  <a:pt x="4093" y="5588"/>
                </a:cubicBezTo>
                <a:cubicBezTo>
                  <a:pt x="4051" y="5625"/>
                  <a:pt x="4019" y="5637"/>
                  <a:pt x="3995" y="5637"/>
                </a:cubicBezTo>
                <a:cubicBezTo>
                  <a:pt x="3946" y="5637"/>
                  <a:pt x="3930" y="5588"/>
                  <a:pt x="3930" y="5588"/>
                </a:cubicBezTo>
                <a:cubicBezTo>
                  <a:pt x="3966" y="5299"/>
                  <a:pt x="3840" y="4991"/>
                  <a:pt x="3586" y="4828"/>
                </a:cubicBezTo>
                <a:lnTo>
                  <a:pt x="3586" y="4828"/>
                </a:lnTo>
                <a:cubicBezTo>
                  <a:pt x="3767" y="5063"/>
                  <a:pt x="3677" y="5588"/>
                  <a:pt x="3677" y="5588"/>
                </a:cubicBezTo>
                <a:lnTo>
                  <a:pt x="3586" y="5679"/>
                </a:lnTo>
                <a:cubicBezTo>
                  <a:pt x="3296" y="5643"/>
                  <a:pt x="2970" y="5226"/>
                  <a:pt x="2753" y="5172"/>
                </a:cubicBezTo>
                <a:cubicBezTo>
                  <a:pt x="2543" y="5137"/>
                  <a:pt x="1165" y="4645"/>
                  <a:pt x="1074" y="4645"/>
                </a:cubicBezTo>
                <a:cubicBezTo>
                  <a:pt x="1071" y="4645"/>
                  <a:pt x="1069" y="4646"/>
                  <a:pt x="1069" y="4647"/>
                </a:cubicBezTo>
                <a:cubicBezTo>
                  <a:pt x="1069" y="4665"/>
                  <a:pt x="1178" y="4665"/>
                  <a:pt x="1196" y="4683"/>
                </a:cubicBezTo>
                <a:cubicBezTo>
                  <a:pt x="1232" y="4719"/>
                  <a:pt x="1196" y="4755"/>
                  <a:pt x="1286" y="4773"/>
                </a:cubicBezTo>
                <a:cubicBezTo>
                  <a:pt x="1341" y="4792"/>
                  <a:pt x="1395" y="4810"/>
                  <a:pt x="1431" y="4864"/>
                </a:cubicBezTo>
                <a:cubicBezTo>
                  <a:pt x="1811" y="5679"/>
                  <a:pt x="671" y="5969"/>
                  <a:pt x="598" y="6095"/>
                </a:cubicBezTo>
                <a:cubicBezTo>
                  <a:pt x="544" y="6240"/>
                  <a:pt x="399" y="6331"/>
                  <a:pt x="236" y="6331"/>
                </a:cubicBezTo>
                <a:cubicBezTo>
                  <a:pt x="129" y="6331"/>
                  <a:pt x="39" y="6401"/>
                  <a:pt x="2" y="6490"/>
                </a:cubicBezTo>
                <a:lnTo>
                  <a:pt x="2" y="6490"/>
                </a:lnTo>
                <a:cubicBezTo>
                  <a:pt x="16" y="6470"/>
                  <a:pt x="119" y="6419"/>
                  <a:pt x="166" y="6419"/>
                </a:cubicBezTo>
                <a:cubicBezTo>
                  <a:pt x="172" y="6419"/>
                  <a:pt x="178" y="6419"/>
                  <a:pt x="182" y="6421"/>
                </a:cubicBezTo>
                <a:cubicBezTo>
                  <a:pt x="213" y="6427"/>
                  <a:pt x="247" y="6429"/>
                  <a:pt x="281" y="6429"/>
                </a:cubicBezTo>
                <a:cubicBezTo>
                  <a:pt x="363" y="6429"/>
                  <a:pt x="449" y="6416"/>
                  <a:pt x="526" y="6403"/>
                </a:cubicBezTo>
                <a:lnTo>
                  <a:pt x="526" y="6403"/>
                </a:lnTo>
                <a:cubicBezTo>
                  <a:pt x="471" y="6584"/>
                  <a:pt x="1377" y="6548"/>
                  <a:pt x="1757" y="6820"/>
                </a:cubicBezTo>
                <a:cubicBezTo>
                  <a:pt x="2137" y="7110"/>
                  <a:pt x="1956" y="7653"/>
                  <a:pt x="1920" y="7707"/>
                </a:cubicBezTo>
                <a:cubicBezTo>
                  <a:pt x="1902" y="7743"/>
                  <a:pt x="1830" y="7852"/>
                  <a:pt x="1775" y="7870"/>
                </a:cubicBezTo>
                <a:cubicBezTo>
                  <a:pt x="1742" y="7881"/>
                  <a:pt x="1722" y="7980"/>
                  <a:pt x="1712" y="8035"/>
                </a:cubicBezTo>
                <a:lnTo>
                  <a:pt x="1712" y="8035"/>
                </a:lnTo>
                <a:cubicBezTo>
                  <a:pt x="1752" y="7971"/>
                  <a:pt x="1830" y="7925"/>
                  <a:pt x="1830" y="7925"/>
                </a:cubicBezTo>
                <a:cubicBezTo>
                  <a:pt x="1834" y="7926"/>
                  <a:pt x="1839" y="7927"/>
                  <a:pt x="1844" y="7927"/>
                </a:cubicBezTo>
                <a:cubicBezTo>
                  <a:pt x="1893" y="7927"/>
                  <a:pt x="1938" y="7852"/>
                  <a:pt x="1938" y="7852"/>
                </a:cubicBezTo>
                <a:cubicBezTo>
                  <a:pt x="1938" y="7852"/>
                  <a:pt x="2430" y="7714"/>
                  <a:pt x="2928" y="7714"/>
                </a:cubicBezTo>
                <a:cubicBezTo>
                  <a:pt x="3105" y="7714"/>
                  <a:pt x="3284" y="7732"/>
                  <a:pt x="3441" y="7780"/>
                </a:cubicBezTo>
                <a:cubicBezTo>
                  <a:pt x="4039" y="7979"/>
                  <a:pt x="4437" y="8613"/>
                  <a:pt x="4492" y="8667"/>
                </a:cubicBezTo>
                <a:cubicBezTo>
                  <a:pt x="4528" y="8758"/>
                  <a:pt x="4564" y="8848"/>
                  <a:pt x="4582" y="8939"/>
                </a:cubicBezTo>
                <a:cubicBezTo>
                  <a:pt x="4528" y="8993"/>
                  <a:pt x="4582" y="9174"/>
                  <a:pt x="4582" y="9174"/>
                </a:cubicBezTo>
                <a:cubicBezTo>
                  <a:pt x="4582" y="9156"/>
                  <a:pt x="4582" y="9120"/>
                  <a:pt x="4582" y="9120"/>
                </a:cubicBezTo>
                <a:cubicBezTo>
                  <a:pt x="4600" y="9047"/>
                  <a:pt x="4618" y="9011"/>
                  <a:pt x="4655" y="8957"/>
                </a:cubicBezTo>
                <a:cubicBezTo>
                  <a:pt x="4727" y="8739"/>
                  <a:pt x="4999" y="8703"/>
                  <a:pt x="5325" y="8649"/>
                </a:cubicBezTo>
                <a:cubicBezTo>
                  <a:pt x="5339" y="8647"/>
                  <a:pt x="5353" y="8646"/>
                  <a:pt x="5365" y="8646"/>
                </a:cubicBezTo>
                <a:cubicBezTo>
                  <a:pt x="5620" y="8646"/>
                  <a:pt x="5497" y="8979"/>
                  <a:pt x="5687" y="9065"/>
                </a:cubicBezTo>
                <a:cubicBezTo>
                  <a:pt x="5814" y="9120"/>
                  <a:pt x="5886" y="9247"/>
                  <a:pt x="5868" y="9391"/>
                </a:cubicBezTo>
                <a:cubicBezTo>
                  <a:pt x="5788" y="9341"/>
                  <a:pt x="5707" y="9322"/>
                  <a:pt x="5627" y="9322"/>
                </a:cubicBezTo>
                <a:cubicBezTo>
                  <a:pt x="5415" y="9322"/>
                  <a:pt x="5210" y="9458"/>
                  <a:pt x="5053" y="9536"/>
                </a:cubicBezTo>
                <a:cubicBezTo>
                  <a:pt x="4836" y="9663"/>
                  <a:pt x="4962" y="10550"/>
                  <a:pt x="4854" y="10677"/>
                </a:cubicBezTo>
                <a:cubicBezTo>
                  <a:pt x="4745" y="10804"/>
                  <a:pt x="4727" y="10876"/>
                  <a:pt x="4709" y="11130"/>
                </a:cubicBezTo>
                <a:cubicBezTo>
                  <a:pt x="4692" y="11365"/>
                  <a:pt x="4240" y="11569"/>
                  <a:pt x="3857" y="11569"/>
                </a:cubicBezTo>
                <a:cubicBezTo>
                  <a:pt x="3827" y="11569"/>
                  <a:pt x="3797" y="11567"/>
                  <a:pt x="3767" y="11565"/>
                </a:cubicBezTo>
                <a:cubicBezTo>
                  <a:pt x="3742" y="11562"/>
                  <a:pt x="3719" y="11561"/>
                  <a:pt x="3697" y="11561"/>
                </a:cubicBezTo>
                <a:cubicBezTo>
                  <a:pt x="3362" y="11561"/>
                  <a:pt x="3315" y="11800"/>
                  <a:pt x="3315" y="11800"/>
                </a:cubicBezTo>
                <a:cubicBezTo>
                  <a:pt x="3206" y="11836"/>
                  <a:pt x="3170" y="11963"/>
                  <a:pt x="3206" y="12054"/>
                </a:cubicBezTo>
                <a:cubicBezTo>
                  <a:pt x="3266" y="11903"/>
                  <a:pt x="3364" y="11890"/>
                  <a:pt x="3406" y="11890"/>
                </a:cubicBezTo>
                <a:cubicBezTo>
                  <a:pt x="3414" y="11890"/>
                  <a:pt x="3420" y="11891"/>
                  <a:pt x="3423" y="11891"/>
                </a:cubicBezTo>
                <a:cubicBezTo>
                  <a:pt x="3459" y="11891"/>
                  <a:pt x="3477" y="11963"/>
                  <a:pt x="3477" y="11963"/>
                </a:cubicBezTo>
                <a:cubicBezTo>
                  <a:pt x="3423" y="11981"/>
                  <a:pt x="3405" y="12072"/>
                  <a:pt x="3405" y="12072"/>
                </a:cubicBezTo>
                <a:cubicBezTo>
                  <a:pt x="3296" y="12144"/>
                  <a:pt x="3369" y="12398"/>
                  <a:pt x="3369" y="12398"/>
                </a:cubicBezTo>
                <a:cubicBezTo>
                  <a:pt x="3369" y="12289"/>
                  <a:pt x="3405" y="12216"/>
                  <a:pt x="3496" y="12162"/>
                </a:cubicBezTo>
                <a:cubicBezTo>
                  <a:pt x="3496" y="12168"/>
                  <a:pt x="3508" y="12170"/>
                  <a:pt x="3524" y="12170"/>
                </a:cubicBezTo>
                <a:cubicBezTo>
                  <a:pt x="3556" y="12170"/>
                  <a:pt x="3604" y="12162"/>
                  <a:pt x="3604" y="12162"/>
                </a:cubicBezTo>
                <a:lnTo>
                  <a:pt x="3604" y="12162"/>
                </a:lnTo>
                <a:cubicBezTo>
                  <a:pt x="3550" y="12289"/>
                  <a:pt x="3568" y="12452"/>
                  <a:pt x="3640" y="12579"/>
                </a:cubicBezTo>
                <a:cubicBezTo>
                  <a:pt x="3604" y="12488"/>
                  <a:pt x="3622" y="12416"/>
                  <a:pt x="3677" y="12343"/>
                </a:cubicBezTo>
                <a:lnTo>
                  <a:pt x="3677" y="12398"/>
                </a:lnTo>
                <a:cubicBezTo>
                  <a:pt x="3659" y="12506"/>
                  <a:pt x="3695" y="12633"/>
                  <a:pt x="3785" y="12705"/>
                </a:cubicBezTo>
                <a:cubicBezTo>
                  <a:pt x="3767" y="12615"/>
                  <a:pt x="3767" y="12542"/>
                  <a:pt x="3785" y="12470"/>
                </a:cubicBezTo>
                <a:cubicBezTo>
                  <a:pt x="3785" y="12475"/>
                  <a:pt x="3789" y="12478"/>
                  <a:pt x="3796" y="12478"/>
                </a:cubicBezTo>
                <a:cubicBezTo>
                  <a:pt x="3836" y="12478"/>
                  <a:pt x="3972" y="12392"/>
                  <a:pt x="4003" y="12253"/>
                </a:cubicBezTo>
                <a:cubicBezTo>
                  <a:pt x="4019" y="12125"/>
                  <a:pt x="4276" y="11954"/>
                  <a:pt x="4372" y="11954"/>
                </a:cubicBezTo>
                <a:cubicBezTo>
                  <a:pt x="4385" y="11954"/>
                  <a:pt x="4395" y="11957"/>
                  <a:pt x="4401" y="11963"/>
                </a:cubicBezTo>
                <a:cubicBezTo>
                  <a:pt x="4437" y="12017"/>
                  <a:pt x="4365" y="12198"/>
                  <a:pt x="4329" y="12379"/>
                </a:cubicBezTo>
                <a:cubicBezTo>
                  <a:pt x="4202" y="12633"/>
                  <a:pt x="3948" y="12778"/>
                  <a:pt x="3677" y="12796"/>
                </a:cubicBezTo>
                <a:cubicBezTo>
                  <a:pt x="3532" y="12796"/>
                  <a:pt x="3405" y="12832"/>
                  <a:pt x="3278" y="12923"/>
                </a:cubicBezTo>
                <a:cubicBezTo>
                  <a:pt x="3271" y="12921"/>
                  <a:pt x="3263" y="12920"/>
                  <a:pt x="3256" y="12920"/>
                </a:cubicBezTo>
                <a:cubicBezTo>
                  <a:pt x="3165" y="12920"/>
                  <a:pt x="3096" y="13080"/>
                  <a:pt x="3071" y="13147"/>
                </a:cubicBezTo>
                <a:lnTo>
                  <a:pt x="3071" y="13147"/>
                </a:lnTo>
                <a:cubicBezTo>
                  <a:pt x="3114" y="13082"/>
                  <a:pt x="3278" y="13013"/>
                  <a:pt x="3278" y="13013"/>
                </a:cubicBezTo>
                <a:cubicBezTo>
                  <a:pt x="3278" y="13050"/>
                  <a:pt x="3405" y="13068"/>
                  <a:pt x="3405" y="13068"/>
                </a:cubicBezTo>
                <a:cubicBezTo>
                  <a:pt x="3387" y="13122"/>
                  <a:pt x="3387" y="13194"/>
                  <a:pt x="3405" y="13249"/>
                </a:cubicBezTo>
                <a:cubicBezTo>
                  <a:pt x="3387" y="13538"/>
                  <a:pt x="3550" y="13575"/>
                  <a:pt x="3550" y="13575"/>
                </a:cubicBezTo>
                <a:cubicBezTo>
                  <a:pt x="3514" y="13484"/>
                  <a:pt x="3514" y="13375"/>
                  <a:pt x="3550" y="13303"/>
                </a:cubicBezTo>
                <a:lnTo>
                  <a:pt x="3532" y="13303"/>
                </a:lnTo>
                <a:cubicBezTo>
                  <a:pt x="3550" y="13303"/>
                  <a:pt x="3622" y="13285"/>
                  <a:pt x="3622" y="13285"/>
                </a:cubicBezTo>
                <a:cubicBezTo>
                  <a:pt x="3622" y="13357"/>
                  <a:pt x="3695" y="13357"/>
                  <a:pt x="3695" y="13357"/>
                </a:cubicBezTo>
                <a:cubicBezTo>
                  <a:pt x="3677" y="13466"/>
                  <a:pt x="3767" y="13557"/>
                  <a:pt x="3894" y="13575"/>
                </a:cubicBezTo>
                <a:cubicBezTo>
                  <a:pt x="3822" y="13502"/>
                  <a:pt x="3785" y="13357"/>
                  <a:pt x="3822" y="13321"/>
                </a:cubicBezTo>
                <a:cubicBezTo>
                  <a:pt x="3826" y="13319"/>
                  <a:pt x="3829" y="13318"/>
                  <a:pt x="3833" y="13318"/>
                </a:cubicBezTo>
                <a:cubicBezTo>
                  <a:pt x="3862" y="13318"/>
                  <a:pt x="3876" y="13375"/>
                  <a:pt x="3876" y="13375"/>
                </a:cubicBezTo>
                <a:cubicBezTo>
                  <a:pt x="3894" y="13502"/>
                  <a:pt x="4057" y="13557"/>
                  <a:pt x="4057" y="13557"/>
                </a:cubicBezTo>
                <a:cubicBezTo>
                  <a:pt x="4003" y="13520"/>
                  <a:pt x="3966" y="13357"/>
                  <a:pt x="4057" y="13339"/>
                </a:cubicBezTo>
                <a:cubicBezTo>
                  <a:pt x="4148" y="13321"/>
                  <a:pt x="4093" y="13231"/>
                  <a:pt x="4093" y="13231"/>
                </a:cubicBezTo>
                <a:cubicBezTo>
                  <a:pt x="4292" y="12506"/>
                  <a:pt x="5198" y="12615"/>
                  <a:pt x="4944" y="12452"/>
                </a:cubicBezTo>
                <a:cubicBezTo>
                  <a:pt x="4691" y="12271"/>
                  <a:pt x="4999" y="11999"/>
                  <a:pt x="4999" y="11999"/>
                </a:cubicBezTo>
                <a:cubicBezTo>
                  <a:pt x="5596" y="11420"/>
                  <a:pt x="5361" y="11112"/>
                  <a:pt x="5361" y="11112"/>
                </a:cubicBezTo>
                <a:lnTo>
                  <a:pt x="5361" y="11094"/>
                </a:lnTo>
                <a:cubicBezTo>
                  <a:pt x="5363" y="11096"/>
                  <a:pt x="5369" y="11097"/>
                  <a:pt x="5376" y="11097"/>
                </a:cubicBezTo>
                <a:cubicBezTo>
                  <a:pt x="5417" y="11097"/>
                  <a:pt x="5524" y="11057"/>
                  <a:pt x="5524" y="11057"/>
                </a:cubicBezTo>
                <a:cubicBezTo>
                  <a:pt x="5524" y="11239"/>
                  <a:pt x="5596" y="11420"/>
                  <a:pt x="5741" y="11546"/>
                </a:cubicBezTo>
                <a:cubicBezTo>
                  <a:pt x="5433" y="12216"/>
                  <a:pt x="5705" y="13231"/>
                  <a:pt x="5796" y="14046"/>
                </a:cubicBezTo>
                <a:cubicBezTo>
                  <a:pt x="5868" y="14842"/>
                  <a:pt x="5198" y="15277"/>
                  <a:pt x="5144" y="16563"/>
                </a:cubicBezTo>
                <a:cubicBezTo>
                  <a:pt x="5095" y="17432"/>
                  <a:pt x="5192" y="17577"/>
                  <a:pt x="5262" y="17577"/>
                </a:cubicBezTo>
                <a:cubicBezTo>
                  <a:pt x="5296" y="17577"/>
                  <a:pt x="5325" y="17541"/>
                  <a:pt x="5325" y="17541"/>
                </a:cubicBezTo>
                <a:cubicBezTo>
                  <a:pt x="4908" y="15947"/>
                  <a:pt x="6429" y="14897"/>
                  <a:pt x="6393" y="13357"/>
                </a:cubicBezTo>
                <a:cubicBezTo>
                  <a:pt x="6357" y="11818"/>
                  <a:pt x="6773" y="11438"/>
                  <a:pt x="6773" y="11438"/>
                </a:cubicBezTo>
                <a:cubicBezTo>
                  <a:pt x="7643" y="10406"/>
                  <a:pt x="7516" y="10043"/>
                  <a:pt x="7516" y="10043"/>
                </a:cubicBezTo>
                <a:lnTo>
                  <a:pt x="7516" y="10043"/>
                </a:lnTo>
                <a:cubicBezTo>
                  <a:pt x="7603" y="10065"/>
                  <a:pt x="7690" y="10074"/>
                  <a:pt x="7775" y="10074"/>
                </a:cubicBezTo>
                <a:cubicBezTo>
                  <a:pt x="8488" y="10074"/>
                  <a:pt x="9110" y="9410"/>
                  <a:pt x="9110" y="9410"/>
                </a:cubicBezTo>
                <a:cubicBezTo>
                  <a:pt x="9915" y="7629"/>
                  <a:pt x="11466" y="7290"/>
                  <a:pt x="12535" y="7290"/>
                </a:cubicBezTo>
                <a:cubicBezTo>
                  <a:pt x="13173" y="7290"/>
                  <a:pt x="13639" y="7411"/>
                  <a:pt x="13673" y="7417"/>
                </a:cubicBezTo>
                <a:cubicBezTo>
                  <a:pt x="13773" y="7434"/>
                  <a:pt x="14070" y="7603"/>
                  <a:pt x="14161" y="7603"/>
                </a:cubicBezTo>
                <a:cubicBezTo>
                  <a:pt x="14169" y="7603"/>
                  <a:pt x="14176" y="7602"/>
                  <a:pt x="14180" y="7599"/>
                </a:cubicBezTo>
                <a:cubicBezTo>
                  <a:pt x="14183" y="7596"/>
                  <a:pt x="14187" y="7594"/>
                  <a:pt x="14191" y="7594"/>
                </a:cubicBezTo>
                <a:cubicBezTo>
                  <a:pt x="14241" y="7594"/>
                  <a:pt x="14379" y="7780"/>
                  <a:pt x="14379" y="7780"/>
                </a:cubicBezTo>
                <a:cubicBezTo>
                  <a:pt x="14416" y="7707"/>
                  <a:pt x="14235" y="7508"/>
                  <a:pt x="14235" y="7472"/>
                </a:cubicBezTo>
                <a:cubicBezTo>
                  <a:pt x="14216" y="7454"/>
                  <a:pt x="14035" y="7327"/>
                  <a:pt x="14035" y="7327"/>
                </a:cubicBezTo>
                <a:cubicBezTo>
                  <a:pt x="13800" y="5190"/>
                  <a:pt x="16643" y="4810"/>
                  <a:pt x="16679" y="4737"/>
                </a:cubicBezTo>
                <a:cubicBezTo>
                  <a:pt x="16686" y="4724"/>
                  <a:pt x="16709" y="4719"/>
                  <a:pt x="16742" y="4719"/>
                </a:cubicBezTo>
                <a:cubicBezTo>
                  <a:pt x="16838" y="4719"/>
                  <a:pt x="17020" y="4759"/>
                  <a:pt x="17149" y="4759"/>
                </a:cubicBezTo>
                <a:cubicBezTo>
                  <a:pt x="17226" y="4759"/>
                  <a:pt x="17284" y="4745"/>
                  <a:pt x="17295" y="4701"/>
                </a:cubicBezTo>
                <a:cubicBezTo>
                  <a:pt x="17306" y="4656"/>
                  <a:pt x="17348" y="4641"/>
                  <a:pt x="17401" y="4641"/>
                </a:cubicBezTo>
                <a:cubicBezTo>
                  <a:pt x="17520" y="4641"/>
                  <a:pt x="17693" y="4719"/>
                  <a:pt x="17693" y="4719"/>
                </a:cubicBezTo>
                <a:cubicBezTo>
                  <a:pt x="17585" y="4520"/>
                  <a:pt x="17259" y="4574"/>
                  <a:pt x="17205" y="4556"/>
                </a:cubicBezTo>
                <a:cubicBezTo>
                  <a:pt x="17042" y="4538"/>
                  <a:pt x="16879" y="4520"/>
                  <a:pt x="16716" y="4520"/>
                </a:cubicBezTo>
                <a:cubicBezTo>
                  <a:pt x="15031" y="3470"/>
                  <a:pt x="16897" y="2311"/>
                  <a:pt x="16879" y="2202"/>
                </a:cubicBezTo>
                <a:cubicBezTo>
                  <a:pt x="16879" y="2093"/>
                  <a:pt x="16842" y="2093"/>
                  <a:pt x="17096" y="2093"/>
                </a:cubicBezTo>
                <a:cubicBezTo>
                  <a:pt x="17331" y="2093"/>
                  <a:pt x="17422" y="1948"/>
                  <a:pt x="17603" y="1876"/>
                </a:cubicBezTo>
                <a:cubicBezTo>
                  <a:pt x="17802" y="1785"/>
                  <a:pt x="18092" y="1695"/>
                  <a:pt x="18345" y="1622"/>
                </a:cubicBezTo>
                <a:cubicBezTo>
                  <a:pt x="18408" y="1600"/>
                  <a:pt x="18396" y="1592"/>
                  <a:pt x="18341" y="1592"/>
                </a:cubicBezTo>
                <a:cubicBezTo>
                  <a:pt x="18198" y="1592"/>
                  <a:pt x="17765" y="1646"/>
                  <a:pt x="17594" y="1646"/>
                </a:cubicBezTo>
                <a:cubicBezTo>
                  <a:pt x="17563" y="1646"/>
                  <a:pt x="17541" y="1645"/>
                  <a:pt x="17530" y="1641"/>
                </a:cubicBezTo>
                <a:cubicBezTo>
                  <a:pt x="17523" y="1636"/>
                  <a:pt x="17512" y="1634"/>
                  <a:pt x="17497" y="1634"/>
                </a:cubicBezTo>
                <a:cubicBezTo>
                  <a:pt x="17327" y="1634"/>
                  <a:pt x="16716" y="1894"/>
                  <a:pt x="16716" y="1894"/>
                </a:cubicBezTo>
                <a:cubicBezTo>
                  <a:pt x="16204" y="1984"/>
                  <a:pt x="15738" y="2023"/>
                  <a:pt x="15315" y="2023"/>
                </a:cubicBezTo>
                <a:cubicBezTo>
                  <a:pt x="12667" y="2023"/>
                  <a:pt x="11689" y="498"/>
                  <a:pt x="11627" y="373"/>
                </a:cubicBezTo>
                <a:cubicBezTo>
                  <a:pt x="11581" y="281"/>
                  <a:pt x="11644" y="0"/>
                  <a:pt x="11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3"/>
          <p:cNvSpPr/>
          <p:nvPr/>
        </p:nvSpPr>
        <p:spPr>
          <a:xfrm>
            <a:off x="130438" y="1200936"/>
            <a:ext cx="1762261" cy="1589757"/>
          </a:xfrm>
          <a:custGeom>
            <a:avLst/>
            <a:gdLst/>
            <a:ahLst/>
            <a:cxnLst/>
            <a:rect l="l" t="t" r="r" b="b"/>
            <a:pathLst>
              <a:path w="19650" h="17727" extrusionOk="0">
                <a:moveTo>
                  <a:pt x="41" y="3646"/>
                </a:moveTo>
                <a:cubicBezTo>
                  <a:pt x="23" y="3648"/>
                  <a:pt x="9" y="3653"/>
                  <a:pt x="1" y="3661"/>
                </a:cubicBezTo>
                <a:cubicBezTo>
                  <a:pt x="14" y="3656"/>
                  <a:pt x="27" y="3651"/>
                  <a:pt x="41" y="3646"/>
                </a:cubicBezTo>
                <a:close/>
                <a:moveTo>
                  <a:pt x="19552" y="1"/>
                </a:moveTo>
                <a:cubicBezTo>
                  <a:pt x="18009" y="1"/>
                  <a:pt x="14887" y="1597"/>
                  <a:pt x="14887" y="1597"/>
                </a:cubicBezTo>
                <a:cubicBezTo>
                  <a:pt x="14815" y="1542"/>
                  <a:pt x="14887" y="1343"/>
                  <a:pt x="14887" y="1343"/>
                </a:cubicBezTo>
                <a:cubicBezTo>
                  <a:pt x="14884" y="1343"/>
                  <a:pt x="14881" y="1342"/>
                  <a:pt x="14878" y="1342"/>
                </a:cubicBezTo>
                <a:cubicBezTo>
                  <a:pt x="14754" y="1342"/>
                  <a:pt x="14633" y="1687"/>
                  <a:pt x="14633" y="1687"/>
                </a:cubicBezTo>
                <a:cubicBezTo>
                  <a:pt x="14597" y="1524"/>
                  <a:pt x="14887" y="1053"/>
                  <a:pt x="14887" y="1053"/>
                </a:cubicBezTo>
                <a:cubicBezTo>
                  <a:pt x="14882" y="1051"/>
                  <a:pt x="14876" y="1050"/>
                  <a:pt x="14868" y="1050"/>
                </a:cubicBezTo>
                <a:cubicBezTo>
                  <a:pt x="14754" y="1050"/>
                  <a:pt x="14335" y="1293"/>
                  <a:pt x="14217" y="1868"/>
                </a:cubicBezTo>
                <a:cubicBezTo>
                  <a:pt x="14108" y="2502"/>
                  <a:pt x="13348" y="3607"/>
                  <a:pt x="13293" y="3860"/>
                </a:cubicBezTo>
                <a:cubicBezTo>
                  <a:pt x="13239" y="4096"/>
                  <a:pt x="12895" y="4150"/>
                  <a:pt x="12804" y="4313"/>
                </a:cubicBezTo>
                <a:cubicBezTo>
                  <a:pt x="12718" y="4486"/>
                  <a:pt x="11251" y="5059"/>
                  <a:pt x="10953" y="5059"/>
                </a:cubicBezTo>
                <a:cubicBezTo>
                  <a:pt x="10940" y="5059"/>
                  <a:pt x="10929" y="5058"/>
                  <a:pt x="10921" y="5055"/>
                </a:cubicBezTo>
                <a:cubicBezTo>
                  <a:pt x="10722" y="5001"/>
                  <a:pt x="10505" y="5110"/>
                  <a:pt x="10468" y="4784"/>
                </a:cubicBezTo>
                <a:cubicBezTo>
                  <a:pt x="10432" y="4458"/>
                  <a:pt x="10215" y="4150"/>
                  <a:pt x="10088" y="4132"/>
                </a:cubicBezTo>
                <a:cubicBezTo>
                  <a:pt x="9889" y="4023"/>
                  <a:pt x="9726" y="3896"/>
                  <a:pt x="9563" y="3752"/>
                </a:cubicBezTo>
                <a:lnTo>
                  <a:pt x="9563" y="3752"/>
                </a:lnTo>
                <a:cubicBezTo>
                  <a:pt x="9635" y="3788"/>
                  <a:pt x="9708" y="3806"/>
                  <a:pt x="9780" y="3806"/>
                </a:cubicBezTo>
                <a:cubicBezTo>
                  <a:pt x="9871" y="3806"/>
                  <a:pt x="9997" y="3643"/>
                  <a:pt x="10088" y="3552"/>
                </a:cubicBezTo>
                <a:cubicBezTo>
                  <a:pt x="10179" y="3462"/>
                  <a:pt x="10124" y="3226"/>
                  <a:pt x="10016" y="3226"/>
                </a:cubicBezTo>
                <a:cubicBezTo>
                  <a:pt x="9961" y="3226"/>
                  <a:pt x="9907" y="3263"/>
                  <a:pt x="9871" y="3335"/>
                </a:cubicBezTo>
                <a:cubicBezTo>
                  <a:pt x="9898" y="3308"/>
                  <a:pt x="9922" y="3295"/>
                  <a:pt x="9943" y="3295"/>
                </a:cubicBezTo>
                <a:cubicBezTo>
                  <a:pt x="9989" y="3295"/>
                  <a:pt x="10016" y="3361"/>
                  <a:pt x="10016" y="3462"/>
                </a:cubicBezTo>
                <a:cubicBezTo>
                  <a:pt x="10003" y="3558"/>
                  <a:pt x="9887" y="3583"/>
                  <a:pt x="9783" y="3583"/>
                </a:cubicBezTo>
                <a:cubicBezTo>
                  <a:pt x="9732" y="3583"/>
                  <a:pt x="9684" y="3576"/>
                  <a:pt x="9653" y="3570"/>
                </a:cubicBezTo>
                <a:cubicBezTo>
                  <a:pt x="9563" y="3570"/>
                  <a:pt x="9508" y="3426"/>
                  <a:pt x="9418" y="3407"/>
                </a:cubicBezTo>
                <a:cubicBezTo>
                  <a:pt x="9411" y="3404"/>
                  <a:pt x="9403" y="3402"/>
                  <a:pt x="9394" y="3402"/>
                </a:cubicBezTo>
                <a:cubicBezTo>
                  <a:pt x="9333" y="3402"/>
                  <a:pt x="9250" y="3491"/>
                  <a:pt x="9215" y="3491"/>
                </a:cubicBezTo>
                <a:cubicBezTo>
                  <a:pt x="9208" y="3491"/>
                  <a:pt x="9203" y="3488"/>
                  <a:pt x="9201" y="3480"/>
                </a:cubicBezTo>
                <a:cubicBezTo>
                  <a:pt x="9195" y="3468"/>
                  <a:pt x="9170" y="3464"/>
                  <a:pt x="9138" y="3464"/>
                </a:cubicBezTo>
                <a:cubicBezTo>
                  <a:pt x="9074" y="3464"/>
                  <a:pt x="8977" y="3480"/>
                  <a:pt x="8929" y="3480"/>
                </a:cubicBezTo>
                <a:cubicBezTo>
                  <a:pt x="8875" y="3480"/>
                  <a:pt x="8857" y="3480"/>
                  <a:pt x="8875" y="3407"/>
                </a:cubicBezTo>
                <a:cubicBezTo>
                  <a:pt x="8875" y="3335"/>
                  <a:pt x="8947" y="3335"/>
                  <a:pt x="8965" y="3281"/>
                </a:cubicBezTo>
                <a:cubicBezTo>
                  <a:pt x="8965" y="3263"/>
                  <a:pt x="8979" y="3257"/>
                  <a:pt x="8998" y="3257"/>
                </a:cubicBezTo>
                <a:cubicBezTo>
                  <a:pt x="9036" y="3257"/>
                  <a:pt x="9092" y="3281"/>
                  <a:pt x="9092" y="3281"/>
                </a:cubicBezTo>
                <a:cubicBezTo>
                  <a:pt x="9036" y="3234"/>
                  <a:pt x="8991" y="3216"/>
                  <a:pt x="8954" y="3216"/>
                </a:cubicBezTo>
                <a:cubicBezTo>
                  <a:pt x="8846" y="3216"/>
                  <a:pt x="8802" y="3367"/>
                  <a:pt x="8748" y="3407"/>
                </a:cubicBezTo>
                <a:cubicBezTo>
                  <a:pt x="8675" y="3462"/>
                  <a:pt x="8748" y="3607"/>
                  <a:pt x="8657" y="3643"/>
                </a:cubicBezTo>
                <a:cubicBezTo>
                  <a:pt x="8585" y="3661"/>
                  <a:pt x="8494" y="3679"/>
                  <a:pt x="8422" y="3679"/>
                </a:cubicBezTo>
                <a:cubicBezTo>
                  <a:pt x="8396" y="3679"/>
                  <a:pt x="8370" y="3633"/>
                  <a:pt x="8331" y="3633"/>
                </a:cubicBezTo>
                <a:cubicBezTo>
                  <a:pt x="8315" y="3633"/>
                  <a:pt x="8298" y="3640"/>
                  <a:pt x="8277" y="3661"/>
                </a:cubicBezTo>
                <a:cubicBezTo>
                  <a:pt x="8205" y="3715"/>
                  <a:pt x="8295" y="3951"/>
                  <a:pt x="8295" y="3951"/>
                </a:cubicBezTo>
                <a:cubicBezTo>
                  <a:pt x="8295" y="3937"/>
                  <a:pt x="8337" y="3902"/>
                  <a:pt x="8357" y="3902"/>
                </a:cubicBezTo>
                <a:cubicBezTo>
                  <a:pt x="8363" y="3902"/>
                  <a:pt x="8368" y="3906"/>
                  <a:pt x="8368" y="3915"/>
                </a:cubicBezTo>
                <a:cubicBezTo>
                  <a:pt x="8374" y="3927"/>
                  <a:pt x="8382" y="3931"/>
                  <a:pt x="8392" y="3931"/>
                </a:cubicBezTo>
                <a:cubicBezTo>
                  <a:pt x="8412" y="3931"/>
                  <a:pt x="8440" y="3915"/>
                  <a:pt x="8476" y="3915"/>
                </a:cubicBezTo>
                <a:cubicBezTo>
                  <a:pt x="8531" y="3915"/>
                  <a:pt x="8549" y="3969"/>
                  <a:pt x="8567" y="3987"/>
                </a:cubicBezTo>
                <a:cubicBezTo>
                  <a:pt x="8567" y="4005"/>
                  <a:pt x="8712" y="4023"/>
                  <a:pt x="8712" y="4041"/>
                </a:cubicBezTo>
                <a:cubicBezTo>
                  <a:pt x="8730" y="4059"/>
                  <a:pt x="8694" y="4168"/>
                  <a:pt x="8657" y="4186"/>
                </a:cubicBezTo>
                <a:cubicBezTo>
                  <a:pt x="8639" y="4204"/>
                  <a:pt x="8639" y="4222"/>
                  <a:pt x="8639" y="4259"/>
                </a:cubicBezTo>
                <a:cubicBezTo>
                  <a:pt x="8657" y="4259"/>
                  <a:pt x="8694" y="4440"/>
                  <a:pt x="8639" y="4476"/>
                </a:cubicBezTo>
                <a:cubicBezTo>
                  <a:pt x="8603" y="4530"/>
                  <a:pt x="8675" y="4585"/>
                  <a:pt x="8712" y="4657"/>
                </a:cubicBezTo>
                <a:cubicBezTo>
                  <a:pt x="8748" y="4748"/>
                  <a:pt x="8784" y="4838"/>
                  <a:pt x="8802" y="4947"/>
                </a:cubicBezTo>
                <a:cubicBezTo>
                  <a:pt x="8838" y="4820"/>
                  <a:pt x="8893" y="4711"/>
                  <a:pt x="8947" y="4585"/>
                </a:cubicBezTo>
                <a:cubicBezTo>
                  <a:pt x="8947" y="4585"/>
                  <a:pt x="9037" y="4659"/>
                  <a:pt x="9067" y="4659"/>
                </a:cubicBezTo>
                <a:cubicBezTo>
                  <a:pt x="9070" y="4659"/>
                  <a:pt x="9072" y="4659"/>
                  <a:pt x="9074" y="4657"/>
                </a:cubicBezTo>
                <a:cubicBezTo>
                  <a:pt x="9110" y="4639"/>
                  <a:pt x="9056" y="4585"/>
                  <a:pt x="9056" y="4476"/>
                </a:cubicBezTo>
                <a:cubicBezTo>
                  <a:pt x="9056" y="4446"/>
                  <a:pt x="9067" y="4434"/>
                  <a:pt x="9085" y="4434"/>
                </a:cubicBezTo>
                <a:cubicBezTo>
                  <a:pt x="9132" y="4434"/>
                  <a:pt x="9226" y="4514"/>
                  <a:pt x="9291" y="4566"/>
                </a:cubicBezTo>
                <a:cubicBezTo>
                  <a:pt x="9364" y="4657"/>
                  <a:pt x="9671" y="4657"/>
                  <a:pt x="9816" y="4729"/>
                </a:cubicBezTo>
                <a:cubicBezTo>
                  <a:pt x="9979" y="4874"/>
                  <a:pt x="10088" y="5092"/>
                  <a:pt x="10070" y="5309"/>
                </a:cubicBezTo>
                <a:cubicBezTo>
                  <a:pt x="10061" y="5396"/>
                  <a:pt x="10002" y="5425"/>
                  <a:pt x="9927" y="5425"/>
                </a:cubicBezTo>
                <a:cubicBezTo>
                  <a:pt x="9846" y="5425"/>
                  <a:pt x="9747" y="5391"/>
                  <a:pt x="9671" y="5363"/>
                </a:cubicBezTo>
                <a:cubicBezTo>
                  <a:pt x="9634" y="5351"/>
                  <a:pt x="9582" y="5345"/>
                  <a:pt x="9518" y="5345"/>
                </a:cubicBezTo>
                <a:cubicBezTo>
                  <a:pt x="9302" y="5345"/>
                  <a:pt x="8945" y="5410"/>
                  <a:pt x="8512" y="5508"/>
                </a:cubicBezTo>
                <a:cubicBezTo>
                  <a:pt x="8389" y="5540"/>
                  <a:pt x="8274" y="5553"/>
                  <a:pt x="8167" y="5553"/>
                </a:cubicBezTo>
                <a:cubicBezTo>
                  <a:pt x="7789" y="5553"/>
                  <a:pt x="7511" y="5396"/>
                  <a:pt x="7299" y="5381"/>
                </a:cubicBezTo>
                <a:cubicBezTo>
                  <a:pt x="7009" y="5363"/>
                  <a:pt x="7009" y="5309"/>
                  <a:pt x="6955" y="5237"/>
                </a:cubicBezTo>
                <a:cubicBezTo>
                  <a:pt x="6883" y="5164"/>
                  <a:pt x="6846" y="5055"/>
                  <a:pt x="6846" y="4947"/>
                </a:cubicBezTo>
                <a:cubicBezTo>
                  <a:pt x="6857" y="4864"/>
                  <a:pt x="6820" y="4846"/>
                  <a:pt x="6786" y="4846"/>
                </a:cubicBezTo>
                <a:cubicBezTo>
                  <a:pt x="6761" y="4846"/>
                  <a:pt x="6738" y="4856"/>
                  <a:pt x="6738" y="4856"/>
                </a:cubicBezTo>
                <a:cubicBezTo>
                  <a:pt x="6702" y="4566"/>
                  <a:pt x="6539" y="4295"/>
                  <a:pt x="6285" y="4132"/>
                </a:cubicBezTo>
                <a:lnTo>
                  <a:pt x="6285" y="4132"/>
                </a:lnTo>
                <a:cubicBezTo>
                  <a:pt x="6339" y="4277"/>
                  <a:pt x="6339" y="4440"/>
                  <a:pt x="6285" y="4585"/>
                </a:cubicBezTo>
                <a:cubicBezTo>
                  <a:pt x="6031" y="4132"/>
                  <a:pt x="5470" y="4005"/>
                  <a:pt x="3496" y="3480"/>
                </a:cubicBezTo>
                <a:cubicBezTo>
                  <a:pt x="3018" y="3353"/>
                  <a:pt x="2527" y="3291"/>
                  <a:pt x="2038" y="3291"/>
                </a:cubicBezTo>
                <a:cubicBezTo>
                  <a:pt x="1356" y="3291"/>
                  <a:pt x="678" y="3411"/>
                  <a:pt x="41" y="3646"/>
                </a:cubicBezTo>
                <a:lnTo>
                  <a:pt x="41" y="3646"/>
                </a:lnTo>
                <a:cubicBezTo>
                  <a:pt x="49" y="3645"/>
                  <a:pt x="57" y="3645"/>
                  <a:pt x="67" y="3645"/>
                </a:cubicBezTo>
                <a:cubicBezTo>
                  <a:pt x="126" y="3645"/>
                  <a:pt x="206" y="3661"/>
                  <a:pt x="255" y="3661"/>
                </a:cubicBezTo>
                <a:cubicBezTo>
                  <a:pt x="327" y="3679"/>
                  <a:pt x="381" y="3715"/>
                  <a:pt x="436" y="3752"/>
                </a:cubicBezTo>
                <a:cubicBezTo>
                  <a:pt x="454" y="3770"/>
                  <a:pt x="635" y="3788"/>
                  <a:pt x="689" y="3806"/>
                </a:cubicBezTo>
                <a:cubicBezTo>
                  <a:pt x="762" y="3824"/>
                  <a:pt x="816" y="3842"/>
                  <a:pt x="888" y="3842"/>
                </a:cubicBezTo>
                <a:cubicBezTo>
                  <a:pt x="943" y="3860"/>
                  <a:pt x="979" y="3896"/>
                  <a:pt x="1015" y="3951"/>
                </a:cubicBezTo>
                <a:cubicBezTo>
                  <a:pt x="1015" y="3969"/>
                  <a:pt x="1033" y="4041"/>
                  <a:pt x="1033" y="4078"/>
                </a:cubicBezTo>
                <a:cubicBezTo>
                  <a:pt x="1033" y="4096"/>
                  <a:pt x="1178" y="4168"/>
                  <a:pt x="1178" y="4168"/>
                </a:cubicBezTo>
                <a:lnTo>
                  <a:pt x="1287" y="4168"/>
                </a:lnTo>
                <a:cubicBezTo>
                  <a:pt x="1341" y="4132"/>
                  <a:pt x="1414" y="4114"/>
                  <a:pt x="1468" y="4059"/>
                </a:cubicBezTo>
                <a:cubicBezTo>
                  <a:pt x="1484" y="4050"/>
                  <a:pt x="1494" y="4046"/>
                  <a:pt x="1500" y="4046"/>
                </a:cubicBezTo>
                <a:cubicBezTo>
                  <a:pt x="1529" y="4046"/>
                  <a:pt x="1468" y="4132"/>
                  <a:pt x="1468" y="4132"/>
                </a:cubicBezTo>
                <a:cubicBezTo>
                  <a:pt x="1468" y="4132"/>
                  <a:pt x="1432" y="4222"/>
                  <a:pt x="1414" y="4259"/>
                </a:cubicBezTo>
                <a:cubicBezTo>
                  <a:pt x="1395" y="4295"/>
                  <a:pt x="1522" y="4422"/>
                  <a:pt x="1558" y="4440"/>
                </a:cubicBezTo>
                <a:cubicBezTo>
                  <a:pt x="1577" y="4440"/>
                  <a:pt x="1794" y="4548"/>
                  <a:pt x="1830" y="4566"/>
                </a:cubicBezTo>
                <a:cubicBezTo>
                  <a:pt x="1866" y="4585"/>
                  <a:pt x="1921" y="4603"/>
                  <a:pt x="1957" y="4603"/>
                </a:cubicBezTo>
                <a:lnTo>
                  <a:pt x="2047" y="4603"/>
                </a:lnTo>
                <a:lnTo>
                  <a:pt x="2283" y="4566"/>
                </a:lnTo>
                <a:lnTo>
                  <a:pt x="2283" y="4566"/>
                </a:lnTo>
                <a:cubicBezTo>
                  <a:pt x="2265" y="4639"/>
                  <a:pt x="2228" y="4729"/>
                  <a:pt x="2192" y="4802"/>
                </a:cubicBezTo>
                <a:cubicBezTo>
                  <a:pt x="2156" y="4838"/>
                  <a:pt x="2192" y="4929"/>
                  <a:pt x="2228" y="4929"/>
                </a:cubicBezTo>
                <a:cubicBezTo>
                  <a:pt x="2319" y="4911"/>
                  <a:pt x="2410" y="4856"/>
                  <a:pt x="2464" y="4766"/>
                </a:cubicBezTo>
                <a:cubicBezTo>
                  <a:pt x="2518" y="4693"/>
                  <a:pt x="2573" y="4621"/>
                  <a:pt x="2627" y="4548"/>
                </a:cubicBezTo>
                <a:cubicBezTo>
                  <a:pt x="2681" y="4483"/>
                  <a:pt x="2722" y="4470"/>
                  <a:pt x="2747" y="4470"/>
                </a:cubicBezTo>
                <a:cubicBezTo>
                  <a:pt x="2763" y="4470"/>
                  <a:pt x="2772" y="4476"/>
                  <a:pt x="2772" y="4476"/>
                </a:cubicBezTo>
                <a:cubicBezTo>
                  <a:pt x="2754" y="4603"/>
                  <a:pt x="2736" y="4711"/>
                  <a:pt x="2699" y="4820"/>
                </a:cubicBezTo>
                <a:cubicBezTo>
                  <a:pt x="2645" y="4929"/>
                  <a:pt x="2609" y="5019"/>
                  <a:pt x="2554" y="5110"/>
                </a:cubicBezTo>
                <a:cubicBezTo>
                  <a:pt x="2536" y="5237"/>
                  <a:pt x="2536" y="5363"/>
                  <a:pt x="2554" y="5472"/>
                </a:cubicBezTo>
                <a:cubicBezTo>
                  <a:pt x="2554" y="5526"/>
                  <a:pt x="2573" y="5653"/>
                  <a:pt x="2554" y="5707"/>
                </a:cubicBezTo>
                <a:cubicBezTo>
                  <a:pt x="2518" y="5744"/>
                  <a:pt x="2591" y="5834"/>
                  <a:pt x="2591" y="5834"/>
                </a:cubicBezTo>
                <a:lnTo>
                  <a:pt x="2627" y="5816"/>
                </a:lnTo>
                <a:cubicBezTo>
                  <a:pt x="2663" y="5798"/>
                  <a:pt x="2717" y="5780"/>
                  <a:pt x="2754" y="5762"/>
                </a:cubicBezTo>
                <a:cubicBezTo>
                  <a:pt x="2790" y="5762"/>
                  <a:pt x="2862" y="5834"/>
                  <a:pt x="2880" y="5925"/>
                </a:cubicBezTo>
                <a:cubicBezTo>
                  <a:pt x="2897" y="6023"/>
                  <a:pt x="2884" y="6447"/>
                  <a:pt x="2894" y="6447"/>
                </a:cubicBezTo>
                <a:cubicBezTo>
                  <a:pt x="2895" y="6447"/>
                  <a:pt x="2897" y="6442"/>
                  <a:pt x="2899" y="6432"/>
                </a:cubicBezTo>
                <a:cubicBezTo>
                  <a:pt x="2908" y="6368"/>
                  <a:pt x="2939" y="6359"/>
                  <a:pt x="2982" y="6359"/>
                </a:cubicBezTo>
                <a:cubicBezTo>
                  <a:pt x="2999" y="6359"/>
                  <a:pt x="3018" y="6361"/>
                  <a:pt x="3039" y="6361"/>
                </a:cubicBezTo>
                <a:cubicBezTo>
                  <a:pt x="3069" y="6361"/>
                  <a:pt x="3101" y="6357"/>
                  <a:pt x="3134" y="6341"/>
                </a:cubicBezTo>
                <a:cubicBezTo>
                  <a:pt x="3165" y="6320"/>
                  <a:pt x="3187" y="6313"/>
                  <a:pt x="3204" y="6313"/>
                </a:cubicBezTo>
                <a:cubicBezTo>
                  <a:pt x="3247" y="6313"/>
                  <a:pt x="3258" y="6359"/>
                  <a:pt x="3297" y="6359"/>
                </a:cubicBezTo>
                <a:cubicBezTo>
                  <a:pt x="3333" y="6359"/>
                  <a:pt x="3369" y="6359"/>
                  <a:pt x="3406" y="6341"/>
                </a:cubicBezTo>
                <a:cubicBezTo>
                  <a:pt x="3460" y="6341"/>
                  <a:pt x="3478" y="6414"/>
                  <a:pt x="3478" y="6468"/>
                </a:cubicBezTo>
                <a:cubicBezTo>
                  <a:pt x="3478" y="6540"/>
                  <a:pt x="3496" y="6522"/>
                  <a:pt x="3478" y="6577"/>
                </a:cubicBezTo>
                <a:cubicBezTo>
                  <a:pt x="3478" y="6611"/>
                  <a:pt x="3500" y="6624"/>
                  <a:pt x="3516" y="6624"/>
                </a:cubicBezTo>
                <a:cubicBezTo>
                  <a:pt x="3525" y="6624"/>
                  <a:pt x="3532" y="6619"/>
                  <a:pt x="3532" y="6613"/>
                </a:cubicBezTo>
                <a:cubicBezTo>
                  <a:pt x="3532" y="6595"/>
                  <a:pt x="3550" y="6577"/>
                  <a:pt x="3569" y="6486"/>
                </a:cubicBezTo>
                <a:cubicBezTo>
                  <a:pt x="3605" y="6396"/>
                  <a:pt x="3732" y="6305"/>
                  <a:pt x="3732" y="6305"/>
                </a:cubicBezTo>
                <a:lnTo>
                  <a:pt x="3732" y="6305"/>
                </a:lnTo>
                <a:cubicBezTo>
                  <a:pt x="3732" y="6396"/>
                  <a:pt x="3732" y="6468"/>
                  <a:pt x="3695" y="6540"/>
                </a:cubicBezTo>
                <a:cubicBezTo>
                  <a:pt x="3659" y="6649"/>
                  <a:pt x="3659" y="6776"/>
                  <a:pt x="3677" y="6884"/>
                </a:cubicBezTo>
                <a:cubicBezTo>
                  <a:pt x="3695" y="6993"/>
                  <a:pt x="3804" y="7138"/>
                  <a:pt x="3840" y="7229"/>
                </a:cubicBezTo>
                <a:cubicBezTo>
                  <a:pt x="3858" y="7301"/>
                  <a:pt x="3876" y="7392"/>
                  <a:pt x="3913" y="7482"/>
                </a:cubicBezTo>
                <a:cubicBezTo>
                  <a:pt x="3922" y="7496"/>
                  <a:pt x="3928" y="7503"/>
                  <a:pt x="3931" y="7503"/>
                </a:cubicBezTo>
                <a:cubicBezTo>
                  <a:pt x="3939" y="7503"/>
                  <a:pt x="3926" y="7449"/>
                  <a:pt x="3913" y="7355"/>
                </a:cubicBezTo>
                <a:cubicBezTo>
                  <a:pt x="3913" y="7229"/>
                  <a:pt x="3931" y="7319"/>
                  <a:pt x="4039" y="7156"/>
                </a:cubicBezTo>
                <a:cubicBezTo>
                  <a:pt x="4148" y="7011"/>
                  <a:pt x="4202" y="7029"/>
                  <a:pt x="4221" y="6993"/>
                </a:cubicBezTo>
                <a:cubicBezTo>
                  <a:pt x="4239" y="6939"/>
                  <a:pt x="4275" y="6975"/>
                  <a:pt x="4275" y="6939"/>
                </a:cubicBezTo>
                <a:cubicBezTo>
                  <a:pt x="4293" y="6921"/>
                  <a:pt x="4347" y="6884"/>
                  <a:pt x="4383" y="6812"/>
                </a:cubicBezTo>
                <a:cubicBezTo>
                  <a:pt x="4438" y="6721"/>
                  <a:pt x="4438" y="6758"/>
                  <a:pt x="4438" y="6667"/>
                </a:cubicBezTo>
                <a:cubicBezTo>
                  <a:pt x="4438" y="6642"/>
                  <a:pt x="4445" y="6632"/>
                  <a:pt x="4455" y="6632"/>
                </a:cubicBezTo>
                <a:cubicBezTo>
                  <a:pt x="4490" y="6632"/>
                  <a:pt x="4565" y="6740"/>
                  <a:pt x="4565" y="6740"/>
                </a:cubicBezTo>
                <a:lnTo>
                  <a:pt x="4691" y="6740"/>
                </a:lnTo>
                <a:cubicBezTo>
                  <a:pt x="4691" y="6740"/>
                  <a:pt x="4746" y="6812"/>
                  <a:pt x="4746" y="6830"/>
                </a:cubicBezTo>
                <a:cubicBezTo>
                  <a:pt x="4764" y="6866"/>
                  <a:pt x="4782" y="6903"/>
                  <a:pt x="4800" y="6921"/>
                </a:cubicBezTo>
                <a:cubicBezTo>
                  <a:pt x="4806" y="6927"/>
                  <a:pt x="4814" y="6929"/>
                  <a:pt x="4823" y="6929"/>
                </a:cubicBezTo>
                <a:cubicBezTo>
                  <a:pt x="4840" y="6929"/>
                  <a:pt x="4860" y="6921"/>
                  <a:pt x="4872" y="6921"/>
                </a:cubicBezTo>
                <a:cubicBezTo>
                  <a:pt x="4891" y="6903"/>
                  <a:pt x="4927" y="6884"/>
                  <a:pt x="4999" y="6794"/>
                </a:cubicBezTo>
                <a:cubicBezTo>
                  <a:pt x="5026" y="6753"/>
                  <a:pt x="5041" y="6740"/>
                  <a:pt x="5048" y="6740"/>
                </a:cubicBezTo>
                <a:cubicBezTo>
                  <a:pt x="5061" y="6740"/>
                  <a:pt x="5054" y="6776"/>
                  <a:pt x="5054" y="6776"/>
                </a:cubicBezTo>
                <a:lnTo>
                  <a:pt x="5054" y="7011"/>
                </a:lnTo>
                <a:cubicBezTo>
                  <a:pt x="5108" y="6993"/>
                  <a:pt x="5180" y="6957"/>
                  <a:pt x="5217" y="6903"/>
                </a:cubicBezTo>
                <a:cubicBezTo>
                  <a:pt x="5289" y="6830"/>
                  <a:pt x="5325" y="6740"/>
                  <a:pt x="5361" y="6631"/>
                </a:cubicBezTo>
                <a:cubicBezTo>
                  <a:pt x="5361" y="6577"/>
                  <a:pt x="5380" y="6522"/>
                  <a:pt x="5398" y="6468"/>
                </a:cubicBezTo>
                <a:cubicBezTo>
                  <a:pt x="5416" y="6396"/>
                  <a:pt x="5434" y="6341"/>
                  <a:pt x="5434" y="6269"/>
                </a:cubicBezTo>
                <a:cubicBezTo>
                  <a:pt x="5434" y="6233"/>
                  <a:pt x="5452" y="6196"/>
                  <a:pt x="5488" y="6160"/>
                </a:cubicBezTo>
                <a:lnTo>
                  <a:pt x="5488" y="6450"/>
                </a:lnTo>
                <a:cubicBezTo>
                  <a:pt x="5488" y="6540"/>
                  <a:pt x="5506" y="6649"/>
                  <a:pt x="5524" y="6740"/>
                </a:cubicBezTo>
                <a:lnTo>
                  <a:pt x="5579" y="6721"/>
                </a:lnTo>
                <a:cubicBezTo>
                  <a:pt x="5615" y="6794"/>
                  <a:pt x="5633" y="6848"/>
                  <a:pt x="5633" y="6921"/>
                </a:cubicBezTo>
                <a:cubicBezTo>
                  <a:pt x="5633" y="6975"/>
                  <a:pt x="5651" y="7047"/>
                  <a:pt x="5669" y="7102"/>
                </a:cubicBezTo>
                <a:cubicBezTo>
                  <a:pt x="5705" y="7174"/>
                  <a:pt x="5760" y="7265"/>
                  <a:pt x="5832" y="7337"/>
                </a:cubicBezTo>
                <a:cubicBezTo>
                  <a:pt x="5887" y="7428"/>
                  <a:pt x="5923" y="7518"/>
                  <a:pt x="5941" y="7627"/>
                </a:cubicBezTo>
                <a:cubicBezTo>
                  <a:pt x="5959" y="7718"/>
                  <a:pt x="5995" y="7790"/>
                  <a:pt x="6031" y="7880"/>
                </a:cubicBezTo>
                <a:cubicBezTo>
                  <a:pt x="6031" y="7880"/>
                  <a:pt x="6122" y="7844"/>
                  <a:pt x="6140" y="7790"/>
                </a:cubicBezTo>
                <a:cubicBezTo>
                  <a:pt x="6158" y="7754"/>
                  <a:pt x="6176" y="7699"/>
                  <a:pt x="6176" y="7663"/>
                </a:cubicBezTo>
                <a:cubicBezTo>
                  <a:pt x="6181" y="7645"/>
                  <a:pt x="6187" y="7639"/>
                  <a:pt x="6195" y="7639"/>
                </a:cubicBezTo>
                <a:cubicBezTo>
                  <a:pt x="6218" y="7639"/>
                  <a:pt x="6249" y="7704"/>
                  <a:pt x="6249" y="7718"/>
                </a:cubicBezTo>
                <a:cubicBezTo>
                  <a:pt x="6249" y="7754"/>
                  <a:pt x="6303" y="7917"/>
                  <a:pt x="6303" y="7989"/>
                </a:cubicBezTo>
                <a:cubicBezTo>
                  <a:pt x="6307" y="8001"/>
                  <a:pt x="6311" y="8006"/>
                  <a:pt x="6316" y="8006"/>
                </a:cubicBezTo>
                <a:cubicBezTo>
                  <a:pt x="6335" y="8006"/>
                  <a:pt x="6357" y="7934"/>
                  <a:pt x="6357" y="7862"/>
                </a:cubicBezTo>
                <a:cubicBezTo>
                  <a:pt x="6376" y="7772"/>
                  <a:pt x="6285" y="7754"/>
                  <a:pt x="6285" y="7681"/>
                </a:cubicBezTo>
                <a:cubicBezTo>
                  <a:pt x="6285" y="7591"/>
                  <a:pt x="6339" y="7591"/>
                  <a:pt x="6376" y="7482"/>
                </a:cubicBezTo>
                <a:cubicBezTo>
                  <a:pt x="6391" y="7422"/>
                  <a:pt x="6443" y="7387"/>
                  <a:pt x="6502" y="7387"/>
                </a:cubicBezTo>
                <a:cubicBezTo>
                  <a:pt x="6514" y="7387"/>
                  <a:pt x="6526" y="7388"/>
                  <a:pt x="6539" y="7392"/>
                </a:cubicBezTo>
                <a:cubicBezTo>
                  <a:pt x="6539" y="7518"/>
                  <a:pt x="6502" y="7645"/>
                  <a:pt x="6466" y="7754"/>
                </a:cubicBezTo>
                <a:cubicBezTo>
                  <a:pt x="6412" y="7808"/>
                  <a:pt x="6412" y="7880"/>
                  <a:pt x="6412" y="7953"/>
                </a:cubicBezTo>
                <a:cubicBezTo>
                  <a:pt x="6412" y="8007"/>
                  <a:pt x="6502" y="8152"/>
                  <a:pt x="6520" y="8243"/>
                </a:cubicBezTo>
                <a:cubicBezTo>
                  <a:pt x="6520" y="8315"/>
                  <a:pt x="6593" y="8478"/>
                  <a:pt x="6611" y="8569"/>
                </a:cubicBezTo>
                <a:cubicBezTo>
                  <a:pt x="6611" y="8659"/>
                  <a:pt x="6647" y="8768"/>
                  <a:pt x="6665" y="8858"/>
                </a:cubicBezTo>
                <a:cubicBezTo>
                  <a:pt x="6665" y="8909"/>
                  <a:pt x="6669" y="8924"/>
                  <a:pt x="6673" y="8924"/>
                </a:cubicBezTo>
                <a:cubicBezTo>
                  <a:pt x="6678" y="8924"/>
                  <a:pt x="6683" y="8904"/>
                  <a:pt x="6683" y="8895"/>
                </a:cubicBezTo>
                <a:cubicBezTo>
                  <a:pt x="6683" y="8895"/>
                  <a:pt x="6720" y="8786"/>
                  <a:pt x="6756" y="8695"/>
                </a:cubicBezTo>
                <a:cubicBezTo>
                  <a:pt x="6774" y="8587"/>
                  <a:pt x="6883" y="8424"/>
                  <a:pt x="6919" y="8315"/>
                </a:cubicBezTo>
                <a:cubicBezTo>
                  <a:pt x="6955" y="8206"/>
                  <a:pt x="7027" y="8243"/>
                  <a:pt x="7064" y="8225"/>
                </a:cubicBezTo>
                <a:cubicBezTo>
                  <a:pt x="7100" y="8225"/>
                  <a:pt x="7136" y="8152"/>
                  <a:pt x="7154" y="8116"/>
                </a:cubicBezTo>
                <a:cubicBezTo>
                  <a:pt x="7154" y="8062"/>
                  <a:pt x="7190" y="7844"/>
                  <a:pt x="7209" y="7790"/>
                </a:cubicBezTo>
                <a:cubicBezTo>
                  <a:pt x="7211" y="7782"/>
                  <a:pt x="7214" y="7779"/>
                  <a:pt x="7216" y="7779"/>
                </a:cubicBezTo>
                <a:cubicBezTo>
                  <a:pt x="7231" y="7779"/>
                  <a:pt x="7245" y="7906"/>
                  <a:pt x="7245" y="7953"/>
                </a:cubicBezTo>
                <a:cubicBezTo>
                  <a:pt x="7263" y="8007"/>
                  <a:pt x="7299" y="8080"/>
                  <a:pt x="7335" y="8134"/>
                </a:cubicBezTo>
                <a:cubicBezTo>
                  <a:pt x="7480" y="8206"/>
                  <a:pt x="7643" y="8279"/>
                  <a:pt x="7806" y="8315"/>
                </a:cubicBezTo>
                <a:cubicBezTo>
                  <a:pt x="7879" y="8315"/>
                  <a:pt x="7933" y="8351"/>
                  <a:pt x="7987" y="8388"/>
                </a:cubicBezTo>
                <a:cubicBezTo>
                  <a:pt x="7987" y="8388"/>
                  <a:pt x="8206" y="8524"/>
                  <a:pt x="8264" y="8524"/>
                </a:cubicBezTo>
                <a:cubicBezTo>
                  <a:pt x="8272" y="8524"/>
                  <a:pt x="8277" y="8521"/>
                  <a:pt x="8277" y="8514"/>
                </a:cubicBezTo>
                <a:cubicBezTo>
                  <a:pt x="8277" y="8442"/>
                  <a:pt x="8277" y="8406"/>
                  <a:pt x="8277" y="8297"/>
                </a:cubicBezTo>
                <a:cubicBezTo>
                  <a:pt x="8268" y="8243"/>
                  <a:pt x="8277" y="8229"/>
                  <a:pt x="8288" y="8229"/>
                </a:cubicBezTo>
                <a:cubicBezTo>
                  <a:pt x="8300" y="8229"/>
                  <a:pt x="8313" y="8243"/>
                  <a:pt x="8313" y="8243"/>
                </a:cubicBezTo>
                <a:cubicBezTo>
                  <a:pt x="8313" y="8243"/>
                  <a:pt x="8368" y="8351"/>
                  <a:pt x="8386" y="8369"/>
                </a:cubicBezTo>
                <a:cubicBezTo>
                  <a:pt x="8386" y="8369"/>
                  <a:pt x="8585" y="8478"/>
                  <a:pt x="8585" y="8496"/>
                </a:cubicBezTo>
                <a:cubicBezTo>
                  <a:pt x="8639" y="8551"/>
                  <a:pt x="8675" y="8605"/>
                  <a:pt x="8712" y="8677"/>
                </a:cubicBezTo>
                <a:cubicBezTo>
                  <a:pt x="8712" y="8689"/>
                  <a:pt x="8720" y="8693"/>
                  <a:pt x="8730" y="8693"/>
                </a:cubicBezTo>
                <a:cubicBezTo>
                  <a:pt x="8752" y="8693"/>
                  <a:pt x="8784" y="8677"/>
                  <a:pt x="8784" y="8677"/>
                </a:cubicBezTo>
                <a:cubicBezTo>
                  <a:pt x="8784" y="8677"/>
                  <a:pt x="8802" y="8551"/>
                  <a:pt x="8820" y="8406"/>
                </a:cubicBezTo>
                <a:cubicBezTo>
                  <a:pt x="8825" y="8375"/>
                  <a:pt x="8831" y="8363"/>
                  <a:pt x="8838" y="8363"/>
                </a:cubicBezTo>
                <a:cubicBezTo>
                  <a:pt x="8861" y="8363"/>
                  <a:pt x="8893" y="8478"/>
                  <a:pt x="8893" y="8478"/>
                </a:cubicBezTo>
                <a:cubicBezTo>
                  <a:pt x="8893" y="8478"/>
                  <a:pt x="8929" y="8804"/>
                  <a:pt x="8929" y="8858"/>
                </a:cubicBezTo>
                <a:cubicBezTo>
                  <a:pt x="8929" y="8913"/>
                  <a:pt x="8965" y="9040"/>
                  <a:pt x="8965" y="9094"/>
                </a:cubicBezTo>
                <a:cubicBezTo>
                  <a:pt x="8965" y="9148"/>
                  <a:pt x="9038" y="9184"/>
                  <a:pt x="9056" y="9184"/>
                </a:cubicBezTo>
                <a:cubicBezTo>
                  <a:pt x="9074" y="9166"/>
                  <a:pt x="9092" y="9148"/>
                  <a:pt x="9092" y="9112"/>
                </a:cubicBezTo>
                <a:cubicBezTo>
                  <a:pt x="9128" y="9076"/>
                  <a:pt x="9056" y="9040"/>
                  <a:pt x="9056" y="8985"/>
                </a:cubicBezTo>
                <a:cubicBezTo>
                  <a:pt x="9056" y="8913"/>
                  <a:pt x="9110" y="8877"/>
                  <a:pt x="9110" y="8858"/>
                </a:cubicBezTo>
                <a:cubicBezTo>
                  <a:pt x="9164" y="8804"/>
                  <a:pt x="9219" y="8732"/>
                  <a:pt x="9255" y="8659"/>
                </a:cubicBezTo>
                <a:cubicBezTo>
                  <a:pt x="9255" y="8605"/>
                  <a:pt x="9255" y="8551"/>
                  <a:pt x="9255" y="8496"/>
                </a:cubicBezTo>
                <a:cubicBezTo>
                  <a:pt x="9237" y="8442"/>
                  <a:pt x="9237" y="8388"/>
                  <a:pt x="9255" y="8333"/>
                </a:cubicBezTo>
                <a:cubicBezTo>
                  <a:pt x="9256" y="8332"/>
                  <a:pt x="9258" y="8331"/>
                  <a:pt x="9260" y="8331"/>
                </a:cubicBezTo>
                <a:cubicBezTo>
                  <a:pt x="9284" y="8331"/>
                  <a:pt x="9345" y="8427"/>
                  <a:pt x="9345" y="8460"/>
                </a:cubicBezTo>
                <a:cubicBezTo>
                  <a:pt x="9364" y="8587"/>
                  <a:pt x="9382" y="8714"/>
                  <a:pt x="9400" y="8858"/>
                </a:cubicBezTo>
                <a:cubicBezTo>
                  <a:pt x="9400" y="8891"/>
                  <a:pt x="9370" y="8895"/>
                  <a:pt x="9342" y="8895"/>
                </a:cubicBezTo>
                <a:cubicBezTo>
                  <a:pt x="9331" y="8895"/>
                  <a:pt x="9320" y="8895"/>
                  <a:pt x="9312" y="8895"/>
                </a:cubicBezTo>
                <a:cubicBezTo>
                  <a:pt x="9282" y="8895"/>
                  <a:pt x="9282" y="8904"/>
                  <a:pt x="9400" y="8985"/>
                </a:cubicBezTo>
                <a:cubicBezTo>
                  <a:pt x="9545" y="9130"/>
                  <a:pt x="9617" y="9347"/>
                  <a:pt x="9617" y="9547"/>
                </a:cubicBezTo>
                <a:cubicBezTo>
                  <a:pt x="9581" y="10017"/>
                  <a:pt x="10179" y="10651"/>
                  <a:pt x="8078" y="13259"/>
                </a:cubicBezTo>
                <a:cubicBezTo>
                  <a:pt x="5959" y="15867"/>
                  <a:pt x="7734" y="17587"/>
                  <a:pt x="8042" y="17696"/>
                </a:cubicBezTo>
                <a:cubicBezTo>
                  <a:pt x="8103" y="17718"/>
                  <a:pt x="8144" y="17726"/>
                  <a:pt x="8169" y="17726"/>
                </a:cubicBezTo>
                <a:cubicBezTo>
                  <a:pt x="8271" y="17726"/>
                  <a:pt x="8132" y="17587"/>
                  <a:pt x="8132" y="17587"/>
                </a:cubicBezTo>
                <a:cubicBezTo>
                  <a:pt x="8132" y="17587"/>
                  <a:pt x="6955" y="16736"/>
                  <a:pt x="8005" y="14617"/>
                </a:cubicBezTo>
                <a:cubicBezTo>
                  <a:pt x="9005" y="12602"/>
                  <a:pt x="9922" y="12553"/>
                  <a:pt x="10009" y="12553"/>
                </a:cubicBezTo>
                <a:cubicBezTo>
                  <a:pt x="10013" y="12553"/>
                  <a:pt x="10016" y="12553"/>
                  <a:pt x="10016" y="12553"/>
                </a:cubicBezTo>
                <a:cubicBezTo>
                  <a:pt x="9997" y="12643"/>
                  <a:pt x="10106" y="12680"/>
                  <a:pt x="10106" y="12680"/>
                </a:cubicBezTo>
                <a:cubicBezTo>
                  <a:pt x="10106" y="12571"/>
                  <a:pt x="10124" y="12480"/>
                  <a:pt x="10160" y="12408"/>
                </a:cubicBezTo>
                <a:lnTo>
                  <a:pt x="10160" y="12408"/>
                </a:lnTo>
                <a:cubicBezTo>
                  <a:pt x="10160" y="12480"/>
                  <a:pt x="10142" y="12553"/>
                  <a:pt x="10142" y="12625"/>
                </a:cubicBezTo>
                <a:cubicBezTo>
                  <a:pt x="10142" y="12698"/>
                  <a:pt x="10197" y="12842"/>
                  <a:pt x="10197" y="12933"/>
                </a:cubicBezTo>
                <a:cubicBezTo>
                  <a:pt x="10197" y="13024"/>
                  <a:pt x="10215" y="13024"/>
                  <a:pt x="10233" y="13024"/>
                </a:cubicBezTo>
                <a:cubicBezTo>
                  <a:pt x="10269" y="12879"/>
                  <a:pt x="10287" y="12716"/>
                  <a:pt x="10305" y="12571"/>
                </a:cubicBezTo>
                <a:cubicBezTo>
                  <a:pt x="10342" y="12734"/>
                  <a:pt x="10342" y="12897"/>
                  <a:pt x="10342" y="13060"/>
                </a:cubicBezTo>
                <a:cubicBezTo>
                  <a:pt x="10426" y="13026"/>
                  <a:pt x="10479" y="12489"/>
                  <a:pt x="10500" y="12489"/>
                </a:cubicBezTo>
                <a:cubicBezTo>
                  <a:pt x="10502" y="12489"/>
                  <a:pt x="10503" y="12492"/>
                  <a:pt x="10505" y="12498"/>
                </a:cubicBezTo>
                <a:cubicBezTo>
                  <a:pt x="10523" y="12589"/>
                  <a:pt x="10541" y="12698"/>
                  <a:pt x="10541" y="12806"/>
                </a:cubicBezTo>
                <a:cubicBezTo>
                  <a:pt x="10613" y="12752"/>
                  <a:pt x="10649" y="12245"/>
                  <a:pt x="10649" y="12136"/>
                </a:cubicBezTo>
                <a:cubicBezTo>
                  <a:pt x="10649" y="12028"/>
                  <a:pt x="10559" y="11955"/>
                  <a:pt x="10649" y="11810"/>
                </a:cubicBezTo>
                <a:cubicBezTo>
                  <a:pt x="10686" y="11756"/>
                  <a:pt x="10712" y="11736"/>
                  <a:pt x="10729" y="11736"/>
                </a:cubicBezTo>
                <a:cubicBezTo>
                  <a:pt x="10764" y="11736"/>
                  <a:pt x="10764" y="11816"/>
                  <a:pt x="10740" y="11865"/>
                </a:cubicBezTo>
                <a:cubicBezTo>
                  <a:pt x="10704" y="11991"/>
                  <a:pt x="10686" y="12118"/>
                  <a:pt x="10704" y="12245"/>
                </a:cubicBezTo>
                <a:cubicBezTo>
                  <a:pt x="10722" y="12245"/>
                  <a:pt x="10776" y="12009"/>
                  <a:pt x="10794" y="12009"/>
                </a:cubicBezTo>
                <a:cubicBezTo>
                  <a:pt x="10796" y="12008"/>
                  <a:pt x="10797" y="12007"/>
                  <a:pt x="10798" y="12007"/>
                </a:cubicBezTo>
                <a:cubicBezTo>
                  <a:pt x="10815" y="12007"/>
                  <a:pt x="10832" y="12105"/>
                  <a:pt x="10849" y="12172"/>
                </a:cubicBezTo>
                <a:cubicBezTo>
                  <a:pt x="10867" y="12245"/>
                  <a:pt x="10849" y="12317"/>
                  <a:pt x="10812" y="12372"/>
                </a:cubicBezTo>
                <a:cubicBezTo>
                  <a:pt x="10807" y="12383"/>
                  <a:pt x="10808" y="12387"/>
                  <a:pt x="10813" y="12387"/>
                </a:cubicBezTo>
                <a:cubicBezTo>
                  <a:pt x="10824" y="12387"/>
                  <a:pt x="10854" y="12366"/>
                  <a:pt x="10867" y="12354"/>
                </a:cubicBezTo>
                <a:cubicBezTo>
                  <a:pt x="10899" y="12321"/>
                  <a:pt x="10931" y="12260"/>
                  <a:pt x="10938" y="12260"/>
                </a:cubicBezTo>
                <a:cubicBezTo>
                  <a:pt x="10939" y="12260"/>
                  <a:pt x="10939" y="12261"/>
                  <a:pt x="10939" y="12263"/>
                </a:cubicBezTo>
                <a:cubicBezTo>
                  <a:pt x="10957" y="12299"/>
                  <a:pt x="10957" y="12317"/>
                  <a:pt x="10939" y="12354"/>
                </a:cubicBezTo>
                <a:cubicBezTo>
                  <a:pt x="10921" y="12372"/>
                  <a:pt x="10939" y="12390"/>
                  <a:pt x="10939" y="12408"/>
                </a:cubicBezTo>
                <a:cubicBezTo>
                  <a:pt x="10943" y="12412"/>
                  <a:pt x="10949" y="12414"/>
                  <a:pt x="10955" y="12414"/>
                </a:cubicBezTo>
                <a:cubicBezTo>
                  <a:pt x="10973" y="12414"/>
                  <a:pt x="10998" y="12391"/>
                  <a:pt x="11012" y="12335"/>
                </a:cubicBezTo>
                <a:cubicBezTo>
                  <a:pt x="11036" y="12287"/>
                  <a:pt x="11044" y="12279"/>
                  <a:pt x="11046" y="12279"/>
                </a:cubicBezTo>
                <a:cubicBezTo>
                  <a:pt x="11048" y="12279"/>
                  <a:pt x="11048" y="12281"/>
                  <a:pt x="11048" y="12281"/>
                </a:cubicBezTo>
                <a:lnTo>
                  <a:pt x="11048" y="12317"/>
                </a:lnTo>
                <a:cubicBezTo>
                  <a:pt x="11048" y="12332"/>
                  <a:pt x="11048" y="12382"/>
                  <a:pt x="11057" y="12382"/>
                </a:cubicBezTo>
                <a:cubicBezTo>
                  <a:pt x="11060" y="12382"/>
                  <a:pt x="11062" y="12379"/>
                  <a:pt x="11066" y="12372"/>
                </a:cubicBezTo>
                <a:cubicBezTo>
                  <a:pt x="11066" y="12335"/>
                  <a:pt x="11120" y="12281"/>
                  <a:pt x="11120" y="12281"/>
                </a:cubicBezTo>
                <a:cubicBezTo>
                  <a:pt x="11374" y="12028"/>
                  <a:pt x="11338" y="11502"/>
                  <a:pt x="11338" y="11068"/>
                </a:cubicBezTo>
                <a:cubicBezTo>
                  <a:pt x="11338" y="10633"/>
                  <a:pt x="11283" y="10832"/>
                  <a:pt x="11682" y="10126"/>
                </a:cubicBezTo>
                <a:cubicBezTo>
                  <a:pt x="12098" y="9438"/>
                  <a:pt x="11718" y="8659"/>
                  <a:pt x="11555" y="8442"/>
                </a:cubicBezTo>
                <a:cubicBezTo>
                  <a:pt x="11428" y="8279"/>
                  <a:pt x="11374" y="8080"/>
                  <a:pt x="11392" y="7880"/>
                </a:cubicBezTo>
                <a:cubicBezTo>
                  <a:pt x="11392" y="7844"/>
                  <a:pt x="11410" y="7844"/>
                  <a:pt x="11446" y="7790"/>
                </a:cubicBezTo>
                <a:cubicBezTo>
                  <a:pt x="11482" y="7718"/>
                  <a:pt x="11501" y="7645"/>
                  <a:pt x="11501" y="7573"/>
                </a:cubicBezTo>
                <a:cubicBezTo>
                  <a:pt x="11501" y="7464"/>
                  <a:pt x="11482" y="7446"/>
                  <a:pt x="11482" y="7355"/>
                </a:cubicBezTo>
                <a:cubicBezTo>
                  <a:pt x="11482" y="7265"/>
                  <a:pt x="11519" y="7265"/>
                  <a:pt x="11519" y="7210"/>
                </a:cubicBezTo>
                <a:cubicBezTo>
                  <a:pt x="11524" y="7188"/>
                  <a:pt x="11535" y="7179"/>
                  <a:pt x="11547" y="7179"/>
                </a:cubicBezTo>
                <a:cubicBezTo>
                  <a:pt x="11575" y="7179"/>
                  <a:pt x="11609" y="7222"/>
                  <a:pt x="11609" y="7247"/>
                </a:cubicBezTo>
                <a:cubicBezTo>
                  <a:pt x="11609" y="7265"/>
                  <a:pt x="11645" y="7410"/>
                  <a:pt x="11627" y="7446"/>
                </a:cubicBezTo>
                <a:cubicBezTo>
                  <a:pt x="11627" y="7482"/>
                  <a:pt x="11682" y="7536"/>
                  <a:pt x="11682" y="7536"/>
                </a:cubicBezTo>
                <a:cubicBezTo>
                  <a:pt x="11736" y="7518"/>
                  <a:pt x="11790" y="7500"/>
                  <a:pt x="11808" y="7446"/>
                </a:cubicBezTo>
                <a:cubicBezTo>
                  <a:pt x="11845" y="7373"/>
                  <a:pt x="11863" y="7283"/>
                  <a:pt x="11899" y="7210"/>
                </a:cubicBezTo>
                <a:cubicBezTo>
                  <a:pt x="11902" y="7198"/>
                  <a:pt x="11906" y="7192"/>
                  <a:pt x="11910" y="7192"/>
                </a:cubicBezTo>
                <a:cubicBezTo>
                  <a:pt x="11929" y="7192"/>
                  <a:pt x="11953" y="7314"/>
                  <a:pt x="11953" y="7373"/>
                </a:cubicBezTo>
                <a:cubicBezTo>
                  <a:pt x="11971" y="7464"/>
                  <a:pt x="11971" y="7555"/>
                  <a:pt x="12008" y="7645"/>
                </a:cubicBezTo>
                <a:cubicBezTo>
                  <a:pt x="12026" y="7681"/>
                  <a:pt x="12062" y="7808"/>
                  <a:pt x="12062" y="7826"/>
                </a:cubicBezTo>
                <a:cubicBezTo>
                  <a:pt x="12079" y="7843"/>
                  <a:pt x="12204" y="7937"/>
                  <a:pt x="12237" y="7937"/>
                </a:cubicBezTo>
                <a:cubicBezTo>
                  <a:pt x="12240" y="7937"/>
                  <a:pt x="12242" y="7936"/>
                  <a:pt x="12243" y="7935"/>
                </a:cubicBezTo>
                <a:cubicBezTo>
                  <a:pt x="12261" y="7917"/>
                  <a:pt x="12931" y="7536"/>
                  <a:pt x="12931" y="7536"/>
                </a:cubicBezTo>
                <a:cubicBezTo>
                  <a:pt x="12949" y="7482"/>
                  <a:pt x="12967" y="7446"/>
                  <a:pt x="12967" y="7410"/>
                </a:cubicBezTo>
                <a:cubicBezTo>
                  <a:pt x="12986" y="7373"/>
                  <a:pt x="13040" y="7355"/>
                  <a:pt x="13058" y="7319"/>
                </a:cubicBezTo>
                <a:cubicBezTo>
                  <a:pt x="13076" y="7301"/>
                  <a:pt x="13112" y="7265"/>
                  <a:pt x="13130" y="7247"/>
                </a:cubicBezTo>
                <a:lnTo>
                  <a:pt x="13130" y="7174"/>
                </a:lnTo>
                <a:cubicBezTo>
                  <a:pt x="13130" y="7138"/>
                  <a:pt x="13148" y="7120"/>
                  <a:pt x="13148" y="7047"/>
                </a:cubicBezTo>
                <a:cubicBezTo>
                  <a:pt x="13148" y="6975"/>
                  <a:pt x="13185" y="6921"/>
                  <a:pt x="13221" y="6884"/>
                </a:cubicBezTo>
                <a:cubicBezTo>
                  <a:pt x="13221" y="6884"/>
                  <a:pt x="13239" y="7102"/>
                  <a:pt x="13239" y="7156"/>
                </a:cubicBezTo>
                <a:cubicBezTo>
                  <a:pt x="13239" y="7229"/>
                  <a:pt x="13257" y="7319"/>
                  <a:pt x="13257" y="7392"/>
                </a:cubicBezTo>
                <a:cubicBezTo>
                  <a:pt x="13257" y="7403"/>
                  <a:pt x="13263" y="7408"/>
                  <a:pt x="13272" y="7408"/>
                </a:cubicBezTo>
                <a:cubicBezTo>
                  <a:pt x="13308" y="7408"/>
                  <a:pt x="13395" y="7340"/>
                  <a:pt x="13438" y="7283"/>
                </a:cubicBezTo>
                <a:cubicBezTo>
                  <a:pt x="13493" y="7210"/>
                  <a:pt x="13511" y="7229"/>
                  <a:pt x="13547" y="7138"/>
                </a:cubicBezTo>
                <a:cubicBezTo>
                  <a:pt x="13583" y="7066"/>
                  <a:pt x="13619" y="6993"/>
                  <a:pt x="13674" y="6939"/>
                </a:cubicBezTo>
                <a:cubicBezTo>
                  <a:pt x="13710" y="6866"/>
                  <a:pt x="13782" y="6903"/>
                  <a:pt x="13800" y="6866"/>
                </a:cubicBezTo>
                <a:cubicBezTo>
                  <a:pt x="13837" y="6794"/>
                  <a:pt x="13855" y="6721"/>
                  <a:pt x="13855" y="6649"/>
                </a:cubicBezTo>
                <a:cubicBezTo>
                  <a:pt x="13868" y="6584"/>
                  <a:pt x="13908" y="6575"/>
                  <a:pt x="13931" y="6575"/>
                </a:cubicBezTo>
                <a:cubicBezTo>
                  <a:pt x="13939" y="6575"/>
                  <a:pt x="13945" y="6577"/>
                  <a:pt x="13945" y="6577"/>
                </a:cubicBezTo>
                <a:cubicBezTo>
                  <a:pt x="13982" y="6577"/>
                  <a:pt x="14036" y="6577"/>
                  <a:pt x="14090" y="6559"/>
                </a:cubicBezTo>
                <a:cubicBezTo>
                  <a:pt x="14108" y="6540"/>
                  <a:pt x="14126" y="6522"/>
                  <a:pt x="14108" y="6504"/>
                </a:cubicBezTo>
                <a:cubicBezTo>
                  <a:pt x="14108" y="6468"/>
                  <a:pt x="14145" y="6414"/>
                  <a:pt x="14108" y="6396"/>
                </a:cubicBezTo>
                <a:cubicBezTo>
                  <a:pt x="14097" y="6384"/>
                  <a:pt x="14096" y="6380"/>
                  <a:pt x="14101" y="6380"/>
                </a:cubicBezTo>
                <a:cubicBezTo>
                  <a:pt x="14110" y="6380"/>
                  <a:pt x="14145" y="6401"/>
                  <a:pt x="14145" y="6414"/>
                </a:cubicBezTo>
                <a:cubicBezTo>
                  <a:pt x="14199" y="6450"/>
                  <a:pt x="14235" y="6486"/>
                  <a:pt x="14289" y="6522"/>
                </a:cubicBezTo>
                <a:cubicBezTo>
                  <a:pt x="14289" y="6522"/>
                  <a:pt x="14308" y="6504"/>
                  <a:pt x="14308" y="6486"/>
                </a:cubicBezTo>
                <a:cubicBezTo>
                  <a:pt x="14308" y="6486"/>
                  <a:pt x="14271" y="6305"/>
                  <a:pt x="14271" y="6269"/>
                </a:cubicBezTo>
                <a:cubicBezTo>
                  <a:pt x="14271" y="6196"/>
                  <a:pt x="14271" y="6142"/>
                  <a:pt x="14289" y="6088"/>
                </a:cubicBezTo>
                <a:cubicBezTo>
                  <a:pt x="14326" y="6160"/>
                  <a:pt x="14344" y="6233"/>
                  <a:pt x="14344" y="6323"/>
                </a:cubicBezTo>
                <a:cubicBezTo>
                  <a:pt x="14344" y="6355"/>
                  <a:pt x="14344" y="6474"/>
                  <a:pt x="14433" y="6474"/>
                </a:cubicBezTo>
                <a:cubicBezTo>
                  <a:pt x="14444" y="6474"/>
                  <a:pt x="14457" y="6472"/>
                  <a:pt x="14470" y="6468"/>
                </a:cubicBezTo>
                <a:cubicBezTo>
                  <a:pt x="14504" y="6458"/>
                  <a:pt x="14545" y="6455"/>
                  <a:pt x="14589" y="6455"/>
                </a:cubicBezTo>
                <a:cubicBezTo>
                  <a:pt x="14687" y="6455"/>
                  <a:pt x="14795" y="6472"/>
                  <a:pt x="14835" y="6472"/>
                </a:cubicBezTo>
                <a:cubicBezTo>
                  <a:pt x="14845" y="6472"/>
                  <a:pt x="14851" y="6471"/>
                  <a:pt x="14851" y="6468"/>
                </a:cubicBezTo>
                <a:cubicBezTo>
                  <a:pt x="14851" y="6450"/>
                  <a:pt x="14869" y="6196"/>
                  <a:pt x="14869" y="6196"/>
                </a:cubicBezTo>
                <a:cubicBezTo>
                  <a:pt x="14869" y="6196"/>
                  <a:pt x="14971" y="6373"/>
                  <a:pt x="15029" y="6373"/>
                </a:cubicBezTo>
                <a:cubicBezTo>
                  <a:pt x="15052" y="6373"/>
                  <a:pt x="15068" y="6346"/>
                  <a:pt x="15068" y="6269"/>
                </a:cubicBezTo>
                <a:cubicBezTo>
                  <a:pt x="15068" y="6015"/>
                  <a:pt x="15412" y="5689"/>
                  <a:pt x="15485" y="5635"/>
                </a:cubicBezTo>
                <a:cubicBezTo>
                  <a:pt x="15666" y="5526"/>
                  <a:pt x="15847" y="5381"/>
                  <a:pt x="16010" y="5237"/>
                </a:cubicBezTo>
                <a:cubicBezTo>
                  <a:pt x="16064" y="5164"/>
                  <a:pt x="16100" y="5074"/>
                  <a:pt x="16100" y="5074"/>
                </a:cubicBezTo>
                <a:cubicBezTo>
                  <a:pt x="16100" y="5074"/>
                  <a:pt x="16318" y="5255"/>
                  <a:pt x="16426" y="5309"/>
                </a:cubicBezTo>
                <a:cubicBezTo>
                  <a:pt x="16447" y="5319"/>
                  <a:pt x="16462" y="5324"/>
                  <a:pt x="16473" y="5324"/>
                </a:cubicBezTo>
                <a:cubicBezTo>
                  <a:pt x="16515" y="5324"/>
                  <a:pt x="16477" y="5248"/>
                  <a:pt x="16463" y="5218"/>
                </a:cubicBezTo>
                <a:cubicBezTo>
                  <a:pt x="16408" y="5110"/>
                  <a:pt x="16372" y="4983"/>
                  <a:pt x="16372" y="4856"/>
                </a:cubicBezTo>
                <a:cubicBezTo>
                  <a:pt x="16365" y="4810"/>
                  <a:pt x="16378" y="4795"/>
                  <a:pt x="16397" y="4795"/>
                </a:cubicBezTo>
                <a:cubicBezTo>
                  <a:pt x="16430" y="4795"/>
                  <a:pt x="16481" y="4838"/>
                  <a:pt x="16481" y="4838"/>
                </a:cubicBezTo>
                <a:cubicBezTo>
                  <a:pt x="16481" y="4838"/>
                  <a:pt x="16626" y="4929"/>
                  <a:pt x="16752" y="5019"/>
                </a:cubicBezTo>
                <a:cubicBezTo>
                  <a:pt x="16849" y="5067"/>
                  <a:pt x="16865" y="5076"/>
                  <a:pt x="16881" y="5076"/>
                </a:cubicBezTo>
                <a:cubicBezTo>
                  <a:pt x="16889" y="5076"/>
                  <a:pt x="16897" y="5074"/>
                  <a:pt x="16915" y="5074"/>
                </a:cubicBezTo>
                <a:cubicBezTo>
                  <a:pt x="16970" y="5074"/>
                  <a:pt x="16825" y="4965"/>
                  <a:pt x="16734" y="4820"/>
                </a:cubicBezTo>
                <a:cubicBezTo>
                  <a:pt x="16698" y="4729"/>
                  <a:pt x="16644" y="4621"/>
                  <a:pt x="16626" y="4512"/>
                </a:cubicBezTo>
                <a:cubicBezTo>
                  <a:pt x="16571" y="4367"/>
                  <a:pt x="16535" y="4150"/>
                  <a:pt x="16499" y="4078"/>
                </a:cubicBezTo>
                <a:cubicBezTo>
                  <a:pt x="16408" y="3951"/>
                  <a:pt x="16318" y="3824"/>
                  <a:pt x="16227" y="3715"/>
                </a:cubicBezTo>
                <a:cubicBezTo>
                  <a:pt x="16155" y="3625"/>
                  <a:pt x="16082" y="3534"/>
                  <a:pt x="16028" y="3444"/>
                </a:cubicBezTo>
                <a:lnTo>
                  <a:pt x="16028" y="3444"/>
                </a:lnTo>
                <a:cubicBezTo>
                  <a:pt x="16028" y="3444"/>
                  <a:pt x="16372" y="3516"/>
                  <a:pt x="16444" y="3661"/>
                </a:cubicBezTo>
                <a:cubicBezTo>
                  <a:pt x="16517" y="3824"/>
                  <a:pt x="16607" y="4059"/>
                  <a:pt x="16662" y="4150"/>
                </a:cubicBezTo>
                <a:cubicBezTo>
                  <a:pt x="16734" y="4222"/>
                  <a:pt x="16861" y="4440"/>
                  <a:pt x="16897" y="4476"/>
                </a:cubicBezTo>
                <a:cubicBezTo>
                  <a:pt x="16900" y="4479"/>
                  <a:pt x="16904" y="4480"/>
                  <a:pt x="16909" y="4480"/>
                </a:cubicBezTo>
                <a:cubicBezTo>
                  <a:pt x="16964" y="4480"/>
                  <a:pt x="17133" y="4300"/>
                  <a:pt x="17133" y="4150"/>
                </a:cubicBezTo>
                <a:cubicBezTo>
                  <a:pt x="17133" y="4017"/>
                  <a:pt x="17375" y="4004"/>
                  <a:pt x="17503" y="4004"/>
                </a:cubicBezTo>
                <a:cubicBezTo>
                  <a:pt x="17531" y="4004"/>
                  <a:pt x="17554" y="4005"/>
                  <a:pt x="17567" y="4005"/>
                </a:cubicBezTo>
                <a:cubicBezTo>
                  <a:pt x="17593" y="4005"/>
                  <a:pt x="17625" y="4007"/>
                  <a:pt x="17655" y="4007"/>
                </a:cubicBezTo>
                <a:cubicBezTo>
                  <a:pt x="17729" y="4007"/>
                  <a:pt x="17790" y="3997"/>
                  <a:pt x="17712" y="3933"/>
                </a:cubicBezTo>
                <a:cubicBezTo>
                  <a:pt x="17622" y="3860"/>
                  <a:pt x="17658" y="3643"/>
                  <a:pt x="17658" y="3643"/>
                </a:cubicBezTo>
                <a:cubicBezTo>
                  <a:pt x="17658" y="3552"/>
                  <a:pt x="17676" y="3462"/>
                  <a:pt x="17694" y="3371"/>
                </a:cubicBezTo>
                <a:cubicBezTo>
                  <a:pt x="17700" y="3305"/>
                  <a:pt x="17716" y="3283"/>
                  <a:pt x="17735" y="3283"/>
                </a:cubicBezTo>
                <a:cubicBezTo>
                  <a:pt x="17772" y="3283"/>
                  <a:pt x="17821" y="3371"/>
                  <a:pt x="17821" y="3371"/>
                </a:cubicBezTo>
                <a:cubicBezTo>
                  <a:pt x="17748" y="1995"/>
                  <a:pt x="18455" y="691"/>
                  <a:pt x="19650" y="3"/>
                </a:cubicBezTo>
                <a:cubicBezTo>
                  <a:pt x="19618" y="1"/>
                  <a:pt x="19585" y="1"/>
                  <a:pt x="19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99813" y="3845575"/>
            <a:ext cx="3378774" cy="1942765"/>
          </a:xfrm>
          <a:custGeom>
            <a:avLst/>
            <a:gdLst/>
            <a:ahLst/>
            <a:cxnLst/>
            <a:rect l="l" t="t" r="r" b="b"/>
            <a:pathLst>
              <a:path w="93092" h="56628" extrusionOk="0">
                <a:moveTo>
                  <a:pt x="12434" y="0"/>
                </a:moveTo>
                <a:lnTo>
                  <a:pt x="2290" y="7372"/>
                </a:lnTo>
                <a:cubicBezTo>
                  <a:pt x="1838" y="7834"/>
                  <a:pt x="1376" y="54374"/>
                  <a:pt x="1" y="54374"/>
                </a:cubicBezTo>
                <a:cubicBezTo>
                  <a:pt x="1" y="54374"/>
                  <a:pt x="40758" y="56628"/>
                  <a:pt x="68067" y="56628"/>
                </a:cubicBezTo>
                <a:cubicBezTo>
                  <a:pt x="81721" y="56628"/>
                  <a:pt x="92013" y="56064"/>
                  <a:pt x="92167" y="54374"/>
                </a:cubicBezTo>
                <a:cubicBezTo>
                  <a:pt x="92167" y="54374"/>
                  <a:pt x="93091" y="50688"/>
                  <a:pt x="90781" y="45154"/>
                </a:cubicBezTo>
                <a:lnTo>
                  <a:pt x="78253" y="35966"/>
                </a:lnTo>
                <a:lnTo>
                  <a:pt x="67742" y="35934"/>
                </a:lnTo>
                <a:lnTo>
                  <a:pt x="60832" y="34096"/>
                </a:lnTo>
                <a:lnTo>
                  <a:pt x="53450" y="31807"/>
                </a:lnTo>
                <a:lnTo>
                  <a:pt x="45155" y="33183"/>
                </a:lnTo>
                <a:lnTo>
                  <a:pt x="38245" y="25811"/>
                </a:lnTo>
                <a:lnTo>
                  <a:pt x="30863" y="27649"/>
                </a:lnTo>
                <a:lnTo>
                  <a:pt x="25339" y="18902"/>
                </a:lnTo>
                <a:lnTo>
                  <a:pt x="28563" y="8296"/>
                </a:lnTo>
                <a:lnTo>
                  <a:pt x="12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649" y="4336668"/>
            <a:ext cx="2476110" cy="1590221"/>
          </a:xfrm>
          <a:custGeom>
            <a:avLst/>
            <a:gdLst/>
            <a:ahLst/>
            <a:cxnLst/>
            <a:rect l="l" t="t" r="r" b="b"/>
            <a:pathLst>
              <a:path w="72174" h="46352" extrusionOk="0">
                <a:moveTo>
                  <a:pt x="14009" y="0"/>
                </a:moveTo>
                <a:lnTo>
                  <a:pt x="12507" y="8286"/>
                </a:lnTo>
                <a:lnTo>
                  <a:pt x="11447" y="8737"/>
                </a:lnTo>
                <a:lnTo>
                  <a:pt x="10544" y="1954"/>
                </a:lnTo>
                <a:lnTo>
                  <a:pt x="6627" y="10543"/>
                </a:lnTo>
                <a:lnTo>
                  <a:pt x="6175" y="5272"/>
                </a:lnTo>
                <a:lnTo>
                  <a:pt x="1954" y="13106"/>
                </a:lnTo>
                <a:lnTo>
                  <a:pt x="1" y="12959"/>
                </a:lnTo>
                <a:lnTo>
                  <a:pt x="1" y="35861"/>
                </a:lnTo>
                <a:lnTo>
                  <a:pt x="44692" y="46351"/>
                </a:lnTo>
                <a:lnTo>
                  <a:pt x="72173" y="43694"/>
                </a:lnTo>
                <a:lnTo>
                  <a:pt x="72173" y="6479"/>
                </a:lnTo>
                <a:lnTo>
                  <a:pt x="68403" y="24562"/>
                </a:lnTo>
                <a:lnTo>
                  <a:pt x="65694" y="23963"/>
                </a:lnTo>
                <a:lnTo>
                  <a:pt x="60874" y="6175"/>
                </a:lnTo>
                <a:lnTo>
                  <a:pt x="53639" y="25160"/>
                </a:lnTo>
                <a:lnTo>
                  <a:pt x="45806" y="16119"/>
                </a:lnTo>
                <a:lnTo>
                  <a:pt x="43548" y="19585"/>
                </a:lnTo>
                <a:lnTo>
                  <a:pt x="42792" y="9042"/>
                </a:lnTo>
                <a:lnTo>
                  <a:pt x="37069" y="18986"/>
                </a:lnTo>
                <a:lnTo>
                  <a:pt x="35410" y="18681"/>
                </a:lnTo>
                <a:lnTo>
                  <a:pt x="35263" y="13557"/>
                </a:lnTo>
                <a:lnTo>
                  <a:pt x="34958" y="10995"/>
                </a:lnTo>
                <a:lnTo>
                  <a:pt x="32396" y="12360"/>
                </a:lnTo>
                <a:lnTo>
                  <a:pt x="31944" y="4369"/>
                </a:lnTo>
                <a:lnTo>
                  <a:pt x="28322" y="10995"/>
                </a:lnTo>
                <a:lnTo>
                  <a:pt x="27576" y="8286"/>
                </a:lnTo>
                <a:lnTo>
                  <a:pt x="25917" y="10995"/>
                </a:lnTo>
                <a:lnTo>
                  <a:pt x="25612" y="8895"/>
                </a:lnTo>
                <a:lnTo>
                  <a:pt x="23806" y="10543"/>
                </a:lnTo>
                <a:lnTo>
                  <a:pt x="23355" y="6332"/>
                </a:lnTo>
                <a:lnTo>
                  <a:pt x="20194" y="10543"/>
                </a:lnTo>
                <a:lnTo>
                  <a:pt x="18535" y="11299"/>
                </a:lnTo>
                <a:lnTo>
                  <a:pt x="18230" y="9493"/>
                </a:lnTo>
                <a:lnTo>
                  <a:pt x="17474" y="9346"/>
                </a:lnTo>
                <a:lnTo>
                  <a:pt x="15668" y="3770"/>
                </a:lnTo>
                <a:lnTo>
                  <a:pt x="140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173801" y="4429050"/>
            <a:ext cx="2816434" cy="1657189"/>
          </a:xfrm>
          <a:custGeom>
            <a:avLst/>
            <a:gdLst/>
            <a:ahLst/>
            <a:cxnLst/>
            <a:rect l="l" t="t" r="r" b="b"/>
            <a:pathLst>
              <a:path w="73927" h="48304" extrusionOk="0">
                <a:moveTo>
                  <a:pt x="72372" y="0"/>
                </a:moveTo>
                <a:lnTo>
                  <a:pt x="66313" y="18345"/>
                </a:lnTo>
                <a:lnTo>
                  <a:pt x="60947" y="347"/>
                </a:lnTo>
                <a:lnTo>
                  <a:pt x="53155" y="28562"/>
                </a:lnTo>
                <a:lnTo>
                  <a:pt x="49165" y="29602"/>
                </a:lnTo>
                <a:lnTo>
                  <a:pt x="42760" y="25097"/>
                </a:lnTo>
                <a:lnTo>
                  <a:pt x="40166" y="25097"/>
                </a:lnTo>
                <a:lnTo>
                  <a:pt x="39126" y="22682"/>
                </a:lnTo>
                <a:lnTo>
                  <a:pt x="40680" y="18345"/>
                </a:lnTo>
                <a:lnTo>
                  <a:pt x="39126" y="16444"/>
                </a:lnTo>
                <a:lnTo>
                  <a:pt x="31335" y="17831"/>
                </a:lnTo>
                <a:lnTo>
                  <a:pt x="28909" y="10207"/>
                </a:lnTo>
                <a:lnTo>
                  <a:pt x="27187" y="18345"/>
                </a:lnTo>
                <a:lnTo>
                  <a:pt x="24236" y="19731"/>
                </a:lnTo>
                <a:lnTo>
                  <a:pt x="20603" y="8306"/>
                </a:lnTo>
                <a:lnTo>
                  <a:pt x="17830" y="19563"/>
                </a:lnTo>
                <a:lnTo>
                  <a:pt x="16098" y="16959"/>
                </a:lnTo>
                <a:lnTo>
                  <a:pt x="15058" y="21642"/>
                </a:lnTo>
                <a:lnTo>
                  <a:pt x="12811" y="18692"/>
                </a:lnTo>
                <a:lnTo>
                  <a:pt x="12118" y="14019"/>
                </a:lnTo>
                <a:lnTo>
                  <a:pt x="9692" y="17831"/>
                </a:lnTo>
                <a:lnTo>
                  <a:pt x="8485" y="6227"/>
                </a:lnTo>
                <a:lnTo>
                  <a:pt x="4326" y="18177"/>
                </a:lnTo>
                <a:lnTo>
                  <a:pt x="1386" y="7960"/>
                </a:lnTo>
                <a:lnTo>
                  <a:pt x="0" y="11425"/>
                </a:lnTo>
                <a:lnTo>
                  <a:pt x="0" y="40680"/>
                </a:lnTo>
                <a:lnTo>
                  <a:pt x="20781" y="48304"/>
                </a:lnTo>
                <a:lnTo>
                  <a:pt x="73926" y="40512"/>
                </a:lnTo>
                <a:lnTo>
                  <a:pt x="72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711487" y="4336679"/>
            <a:ext cx="2432505" cy="1163299"/>
          </a:xfrm>
          <a:custGeom>
            <a:avLst/>
            <a:gdLst/>
            <a:ahLst/>
            <a:cxnLst/>
            <a:rect l="l" t="t" r="r" b="b"/>
            <a:pathLst>
              <a:path w="70903" h="33908" extrusionOk="0">
                <a:moveTo>
                  <a:pt x="65001" y="1"/>
                </a:moveTo>
                <a:lnTo>
                  <a:pt x="61399" y="17212"/>
                </a:lnTo>
                <a:lnTo>
                  <a:pt x="50100" y="21569"/>
                </a:lnTo>
                <a:lnTo>
                  <a:pt x="45732" y="19774"/>
                </a:lnTo>
                <a:lnTo>
                  <a:pt x="47527" y="13872"/>
                </a:lnTo>
                <a:lnTo>
                  <a:pt x="38791" y="9241"/>
                </a:lnTo>
                <a:lnTo>
                  <a:pt x="30568" y="11552"/>
                </a:lnTo>
                <a:lnTo>
                  <a:pt x="19522" y="17464"/>
                </a:lnTo>
                <a:lnTo>
                  <a:pt x="15416" y="2563"/>
                </a:lnTo>
                <a:lnTo>
                  <a:pt x="7456" y="26715"/>
                </a:lnTo>
                <a:lnTo>
                  <a:pt x="5146" y="18230"/>
                </a:lnTo>
                <a:lnTo>
                  <a:pt x="0" y="31850"/>
                </a:lnTo>
                <a:lnTo>
                  <a:pt x="70902" y="33908"/>
                </a:lnTo>
                <a:lnTo>
                  <a:pt x="70902" y="33908"/>
                </a:lnTo>
                <a:lnTo>
                  <a:pt x="65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68658">
            <a:off x="6001603" y="4548508"/>
            <a:ext cx="1267095" cy="794739"/>
          </a:xfrm>
          <a:custGeom>
            <a:avLst/>
            <a:gdLst/>
            <a:ahLst/>
            <a:cxnLst/>
            <a:rect l="l" t="t" r="r" b="b"/>
            <a:pathLst>
              <a:path w="30275" h="23166" extrusionOk="0">
                <a:moveTo>
                  <a:pt x="17926" y="1"/>
                </a:moveTo>
                <a:lnTo>
                  <a:pt x="12350" y="21307"/>
                </a:lnTo>
                <a:lnTo>
                  <a:pt x="9473" y="13526"/>
                </a:lnTo>
                <a:lnTo>
                  <a:pt x="5923" y="18429"/>
                </a:lnTo>
                <a:lnTo>
                  <a:pt x="1" y="16907"/>
                </a:lnTo>
                <a:lnTo>
                  <a:pt x="505" y="23165"/>
                </a:lnTo>
                <a:lnTo>
                  <a:pt x="30275" y="21811"/>
                </a:lnTo>
                <a:lnTo>
                  <a:pt x="21139" y="4568"/>
                </a:lnTo>
                <a:lnTo>
                  <a:pt x="179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150589" y="120357"/>
            <a:ext cx="9937534" cy="3012672"/>
            <a:chOff x="-150589" y="120357"/>
            <a:chExt cx="9937534" cy="3012672"/>
          </a:xfrm>
        </p:grpSpPr>
        <p:sp>
          <p:nvSpPr>
            <p:cNvPr id="62" name="Google Shape;62;p3"/>
            <p:cNvSpPr/>
            <p:nvPr/>
          </p:nvSpPr>
          <p:spPr>
            <a:xfrm>
              <a:off x="7961855" y="1661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00075" y="2728611"/>
              <a:ext cx="1470659" cy="40441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72754" y="1735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9003400" y="13999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60710"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50403" y="27587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hasCustomPrompt="1"/>
          </p:nvPr>
        </p:nvSpPr>
        <p:spPr>
          <a:xfrm>
            <a:off x="2006700" y="191544"/>
            <a:ext cx="513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hu-HU" dirty="0"/>
              <a:t>Alapkoncepció</a:t>
            </a:r>
            <a:endParaRPr dirty="0"/>
          </a:p>
        </p:txBody>
      </p:sp>
      <p:sp>
        <p:nvSpPr>
          <p:cNvPr id="71" name="Google Shape;71;p3"/>
          <p:cNvSpPr txBox="1">
            <a:spLocks noGrp="1"/>
          </p:cNvSpPr>
          <p:nvPr>
            <p:ph type="subTitle" idx="1"/>
          </p:nvPr>
        </p:nvSpPr>
        <p:spPr>
          <a:xfrm>
            <a:off x="2057883" y="1333500"/>
            <a:ext cx="4962860" cy="381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grpSp>
        <p:nvGrpSpPr>
          <p:cNvPr id="72" name="Google Shape;72;p3"/>
          <p:cNvGrpSpPr/>
          <p:nvPr/>
        </p:nvGrpSpPr>
        <p:grpSpPr>
          <a:xfrm>
            <a:off x="1422392" y="1672126"/>
            <a:ext cx="6788811" cy="1042355"/>
            <a:chOff x="2125325" y="1393295"/>
            <a:chExt cx="6788811" cy="1042355"/>
          </a:xfrm>
        </p:grpSpPr>
        <p:sp>
          <p:nvSpPr>
            <p:cNvPr id="73" name="Google Shape;73;p3"/>
            <p:cNvSpPr/>
            <p:nvPr/>
          </p:nvSpPr>
          <p:spPr>
            <a:xfrm>
              <a:off x="2125325" y="2257285"/>
              <a:ext cx="311315" cy="178365"/>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3"/>
            <p:cNvSpPr/>
            <p:nvPr/>
          </p:nvSpPr>
          <p:spPr>
            <a:xfrm>
              <a:off x="8709416" y="1393295"/>
              <a:ext cx="204720" cy="98124"/>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62"/>
        <p:cNvGrpSpPr/>
        <p:nvPr/>
      </p:nvGrpSpPr>
      <p:grpSpPr>
        <a:xfrm>
          <a:off x="0" y="0"/>
          <a:ext cx="0" cy="0"/>
          <a:chOff x="0" y="0"/>
          <a:chExt cx="0" cy="0"/>
        </a:xfrm>
      </p:grpSpPr>
      <p:sp>
        <p:nvSpPr>
          <p:cNvPr id="663" name="Google Shape;663;p29"/>
          <p:cNvSpPr/>
          <p:nvPr/>
        </p:nvSpPr>
        <p:spPr>
          <a:xfrm>
            <a:off x="-394054" y="244401"/>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118658"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5220001" y="399034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8423991" y="399034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8691310" y="1506031"/>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8691312" y="4477168"/>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309997" y="39690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432384" y="42001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1267809" y="990572"/>
            <a:ext cx="193276" cy="85640"/>
          </a:xfrm>
          <a:custGeom>
            <a:avLst/>
            <a:gdLst/>
            <a:ahLst/>
            <a:cxnLst/>
            <a:rect l="l" t="t" r="r" b="b"/>
            <a:pathLst>
              <a:path w="1160" h="514" extrusionOk="0">
                <a:moveTo>
                  <a:pt x="1005" y="1"/>
                </a:moveTo>
                <a:cubicBezTo>
                  <a:pt x="843" y="1"/>
                  <a:pt x="687" y="67"/>
                  <a:pt x="574" y="183"/>
                </a:cubicBezTo>
                <a:lnTo>
                  <a:pt x="574" y="183"/>
                </a:lnTo>
                <a:cubicBezTo>
                  <a:pt x="501" y="133"/>
                  <a:pt x="423" y="97"/>
                  <a:pt x="345" y="75"/>
                </a:cubicBezTo>
                <a:cubicBezTo>
                  <a:pt x="319" y="69"/>
                  <a:pt x="294" y="66"/>
                  <a:pt x="269" y="66"/>
                </a:cubicBezTo>
                <a:cubicBezTo>
                  <a:pt x="152" y="66"/>
                  <a:pt x="45" y="133"/>
                  <a:pt x="1" y="238"/>
                </a:cubicBezTo>
                <a:cubicBezTo>
                  <a:pt x="44" y="194"/>
                  <a:pt x="108" y="170"/>
                  <a:pt x="176" y="170"/>
                </a:cubicBezTo>
                <a:cubicBezTo>
                  <a:pt x="220" y="170"/>
                  <a:pt x="266" y="180"/>
                  <a:pt x="308" y="202"/>
                </a:cubicBezTo>
                <a:cubicBezTo>
                  <a:pt x="381" y="256"/>
                  <a:pt x="453" y="347"/>
                  <a:pt x="490" y="437"/>
                </a:cubicBezTo>
                <a:cubicBezTo>
                  <a:pt x="508" y="474"/>
                  <a:pt x="526" y="510"/>
                  <a:pt x="580" y="510"/>
                </a:cubicBezTo>
                <a:cubicBezTo>
                  <a:pt x="587" y="512"/>
                  <a:pt x="595" y="513"/>
                  <a:pt x="603" y="513"/>
                </a:cubicBezTo>
                <a:cubicBezTo>
                  <a:pt x="653" y="513"/>
                  <a:pt x="707" y="466"/>
                  <a:pt x="707" y="419"/>
                </a:cubicBezTo>
                <a:cubicBezTo>
                  <a:pt x="743" y="184"/>
                  <a:pt x="942" y="21"/>
                  <a:pt x="1160" y="21"/>
                </a:cubicBezTo>
                <a:cubicBezTo>
                  <a:pt x="1108" y="7"/>
                  <a:pt x="1057"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29"/>
          <p:cNvGrpSpPr/>
          <p:nvPr/>
        </p:nvGrpSpPr>
        <p:grpSpPr>
          <a:xfrm>
            <a:off x="7695447" y="481452"/>
            <a:ext cx="995845" cy="746097"/>
            <a:chOff x="4074072" y="4231627"/>
            <a:chExt cx="995845" cy="746097"/>
          </a:xfrm>
        </p:grpSpPr>
        <p:sp>
          <p:nvSpPr>
            <p:cNvPr id="673" name="Google Shape;673;p29"/>
            <p:cNvSpPr/>
            <p:nvPr/>
          </p:nvSpPr>
          <p:spPr>
            <a:xfrm>
              <a:off x="4074072" y="4914577"/>
              <a:ext cx="154121" cy="63147"/>
            </a:xfrm>
            <a:custGeom>
              <a:avLst/>
              <a:gdLst/>
              <a:ahLst/>
              <a:cxnLst/>
              <a:rect l="l" t="t" r="r" b="b"/>
              <a:pathLst>
                <a:path w="925" h="379" extrusionOk="0">
                  <a:moveTo>
                    <a:pt x="203" y="1"/>
                  </a:moveTo>
                  <a:cubicBezTo>
                    <a:pt x="120" y="1"/>
                    <a:pt x="43" y="49"/>
                    <a:pt x="1" y="121"/>
                  </a:cubicBezTo>
                  <a:cubicBezTo>
                    <a:pt x="31" y="91"/>
                    <a:pt x="71" y="77"/>
                    <a:pt x="114" y="77"/>
                  </a:cubicBezTo>
                  <a:cubicBezTo>
                    <a:pt x="149" y="77"/>
                    <a:pt x="185" y="86"/>
                    <a:pt x="218" y="103"/>
                  </a:cubicBezTo>
                  <a:cubicBezTo>
                    <a:pt x="290" y="157"/>
                    <a:pt x="345" y="229"/>
                    <a:pt x="363" y="320"/>
                  </a:cubicBezTo>
                  <a:cubicBezTo>
                    <a:pt x="363" y="338"/>
                    <a:pt x="399" y="356"/>
                    <a:pt x="417" y="374"/>
                  </a:cubicBezTo>
                  <a:cubicBezTo>
                    <a:pt x="427" y="377"/>
                    <a:pt x="436" y="379"/>
                    <a:pt x="446" y="379"/>
                  </a:cubicBezTo>
                  <a:cubicBezTo>
                    <a:pt x="490" y="379"/>
                    <a:pt x="529" y="346"/>
                    <a:pt x="544" y="302"/>
                  </a:cubicBezTo>
                  <a:cubicBezTo>
                    <a:pt x="578" y="134"/>
                    <a:pt x="720" y="28"/>
                    <a:pt x="885" y="28"/>
                  </a:cubicBezTo>
                  <a:cubicBezTo>
                    <a:pt x="898" y="28"/>
                    <a:pt x="911" y="29"/>
                    <a:pt x="924" y="30"/>
                  </a:cubicBezTo>
                  <a:cubicBezTo>
                    <a:pt x="869" y="12"/>
                    <a:pt x="813" y="3"/>
                    <a:pt x="758" y="3"/>
                  </a:cubicBezTo>
                  <a:cubicBezTo>
                    <a:pt x="644" y="3"/>
                    <a:pt x="535" y="41"/>
                    <a:pt x="452" y="116"/>
                  </a:cubicBezTo>
                  <a:lnTo>
                    <a:pt x="452" y="116"/>
                  </a:lnTo>
                  <a:cubicBezTo>
                    <a:pt x="399" y="70"/>
                    <a:pt x="339" y="34"/>
                    <a:pt x="272" y="12"/>
                  </a:cubicBezTo>
                  <a:cubicBezTo>
                    <a:pt x="249" y="4"/>
                    <a:pt x="226"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9"/>
            <p:cNvSpPr/>
            <p:nvPr/>
          </p:nvSpPr>
          <p:spPr>
            <a:xfrm>
              <a:off x="4912796" y="4560061"/>
              <a:ext cx="157120" cy="77143"/>
            </a:xfrm>
            <a:custGeom>
              <a:avLst/>
              <a:gdLst/>
              <a:ahLst/>
              <a:cxnLst/>
              <a:rect l="l" t="t" r="r" b="b"/>
              <a:pathLst>
                <a:path w="943" h="463" extrusionOk="0">
                  <a:moveTo>
                    <a:pt x="108" y="1"/>
                  </a:moveTo>
                  <a:cubicBezTo>
                    <a:pt x="73" y="1"/>
                    <a:pt x="37" y="7"/>
                    <a:pt x="1" y="19"/>
                  </a:cubicBezTo>
                  <a:cubicBezTo>
                    <a:pt x="92" y="37"/>
                    <a:pt x="146" y="110"/>
                    <a:pt x="182" y="182"/>
                  </a:cubicBezTo>
                  <a:cubicBezTo>
                    <a:pt x="218" y="254"/>
                    <a:pt x="255" y="327"/>
                    <a:pt x="291" y="399"/>
                  </a:cubicBezTo>
                  <a:cubicBezTo>
                    <a:pt x="291" y="417"/>
                    <a:pt x="291" y="417"/>
                    <a:pt x="309" y="436"/>
                  </a:cubicBezTo>
                  <a:cubicBezTo>
                    <a:pt x="327" y="454"/>
                    <a:pt x="350" y="463"/>
                    <a:pt x="372" y="463"/>
                  </a:cubicBezTo>
                  <a:cubicBezTo>
                    <a:pt x="395" y="463"/>
                    <a:pt x="418" y="454"/>
                    <a:pt x="436" y="436"/>
                  </a:cubicBezTo>
                  <a:cubicBezTo>
                    <a:pt x="580" y="309"/>
                    <a:pt x="762" y="218"/>
                    <a:pt x="943" y="200"/>
                  </a:cubicBezTo>
                  <a:cubicBezTo>
                    <a:pt x="860" y="147"/>
                    <a:pt x="764" y="120"/>
                    <a:pt x="668" y="120"/>
                  </a:cubicBezTo>
                  <a:cubicBezTo>
                    <a:pt x="575" y="120"/>
                    <a:pt x="481" y="146"/>
                    <a:pt x="397" y="200"/>
                  </a:cubicBezTo>
                  <a:lnTo>
                    <a:pt x="397" y="200"/>
                  </a:lnTo>
                  <a:cubicBezTo>
                    <a:pt x="367" y="156"/>
                    <a:pt x="332" y="115"/>
                    <a:pt x="291" y="73"/>
                  </a:cubicBezTo>
                  <a:cubicBezTo>
                    <a:pt x="242" y="25"/>
                    <a:pt x="178"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9"/>
            <p:cNvSpPr/>
            <p:nvPr/>
          </p:nvSpPr>
          <p:spPr>
            <a:xfrm>
              <a:off x="4526333" y="4231627"/>
              <a:ext cx="111800" cy="62980"/>
            </a:xfrm>
            <a:custGeom>
              <a:avLst/>
              <a:gdLst/>
              <a:ahLst/>
              <a:cxnLst/>
              <a:rect l="l" t="t" r="r" b="b"/>
              <a:pathLst>
                <a:path w="671" h="378" extrusionOk="0">
                  <a:moveTo>
                    <a:pt x="592" y="1"/>
                  </a:moveTo>
                  <a:cubicBezTo>
                    <a:pt x="480" y="1"/>
                    <a:pt x="376" y="48"/>
                    <a:pt x="310" y="133"/>
                  </a:cubicBezTo>
                  <a:lnTo>
                    <a:pt x="310" y="133"/>
                  </a:lnTo>
                  <a:cubicBezTo>
                    <a:pt x="281" y="119"/>
                    <a:pt x="250" y="107"/>
                    <a:pt x="218" y="99"/>
                  </a:cubicBezTo>
                  <a:cubicBezTo>
                    <a:pt x="192" y="86"/>
                    <a:pt x="164" y="80"/>
                    <a:pt x="136" y="80"/>
                  </a:cubicBezTo>
                  <a:cubicBezTo>
                    <a:pt x="86" y="80"/>
                    <a:pt x="36" y="100"/>
                    <a:pt x="0" y="135"/>
                  </a:cubicBezTo>
                  <a:cubicBezTo>
                    <a:pt x="55" y="153"/>
                    <a:pt x="109" y="172"/>
                    <a:pt x="145" y="226"/>
                  </a:cubicBezTo>
                  <a:lnTo>
                    <a:pt x="272" y="334"/>
                  </a:lnTo>
                  <a:cubicBezTo>
                    <a:pt x="272" y="353"/>
                    <a:pt x="272" y="353"/>
                    <a:pt x="290" y="371"/>
                  </a:cubicBezTo>
                  <a:cubicBezTo>
                    <a:pt x="304" y="375"/>
                    <a:pt x="317" y="377"/>
                    <a:pt x="330" y="377"/>
                  </a:cubicBezTo>
                  <a:cubicBezTo>
                    <a:pt x="369" y="377"/>
                    <a:pt x="403" y="357"/>
                    <a:pt x="417" y="316"/>
                  </a:cubicBezTo>
                  <a:cubicBezTo>
                    <a:pt x="471" y="190"/>
                    <a:pt x="562" y="99"/>
                    <a:pt x="670" y="9"/>
                  </a:cubicBezTo>
                  <a:cubicBezTo>
                    <a:pt x="644" y="3"/>
                    <a:pt x="618" y="1"/>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7" name="Google Shape;677;p29"/>
          <p:cNvSpPr txBox="1">
            <a:spLocks noGrp="1"/>
          </p:cNvSpPr>
          <p:nvPr>
            <p:ph type="title" idx="2"/>
          </p:nvPr>
        </p:nvSpPr>
        <p:spPr>
          <a:xfrm>
            <a:off x="720000" y="24193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78" name="Google Shape;678;p29"/>
          <p:cNvSpPr txBox="1">
            <a:spLocks noGrp="1"/>
          </p:cNvSpPr>
          <p:nvPr>
            <p:ph type="subTitle" idx="1"/>
          </p:nvPr>
        </p:nvSpPr>
        <p:spPr>
          <a:xfrm>
            <a:off x="720000" y="27315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9" name="Google Shape;679;p29"/>
          <p:cNvSpPr txBox="1">
            <a:spLocks noGrp="1"/>
          </p:cNvSpPr>
          <p:nvPr>
            <p:ph type="title" idx="3"/>
          </p:nvPr>
        </p:nvSpPr>
        <p:spPr>
          <a:xfrm>
            <a:off x="3403800" y="31051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0" name="Google Shape;680;p29"/>
          <p:cNvSpPr txBox="1">
            <a:spLocks noGrp="1"/>
          </p:cNvSpPr>
          <p:nvPr>
            <p:ph type="subTitle" idx="4"/>
          </p:nvPr>
        </p:nvSpPr>
        <p:spPr>
          <a:xfrm>
            <a:off x="3403800" y="34173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81" name="Google Shape;681;p29"/>
          <p:cNvSpPr txBox="1">
            <a:spLocks noGrp="1"/>
          </p:cNvSpPr>
          <p:nvPr>
            <p:ph type="title" idx="5"/>
          </p:nvPr>
        </p:nvSpPr>
        <p:spPr>
          <a:xfrm>
            <a:off x="6087600" y="2419348"/>
            <a:ext cx="23364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2" name="Google Shape;682;p29"/>
          <p:cNvSpPr txBox="1">
            <a:spLocks noGrp="1"/>
          </p:cNvSpPr>
          <p:nvPr>
            <p:ph type="subTitle" idx="6"/>
          </p:nvPr>
        </p:nvSpPr>
        <p:spPr>
          <a:xfrm>
            <a:off x="6087600" y="2731525"/>
            <a:ext cx="2336400" cy="81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83"/>
        <p:cNvGrpSpPr/>
        <p:nvPr/>
      </p:nvGrpSpPr>
      <p:grpSpPr>
        <a:xfrm>
          <a:off x="0" y="0"/>
          <a:ext cx="0" cy="0"/>
          <a:chOff x="0" y="0"/>
          <a:chExt cx="0" cy="0"/>
        </a:xfrm>
      </p:grpSpPr>
      <p:sp>
        <p:nvSpPr>
          <p:cNvPr id="684" name="Google Shape;684;p30"/>
          <p:cNvSpPr/>
          <p:nvPr/>
        </p:nvSpPr>
        <p:spPr>
          <a:xfrm flipH="1">
            <a:off x="5659949" y="47199"/>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30"/>
          <p:cNvGrpSpPr/>
          <p:nvPr/>
        </p:nvGrpSpPr>
        <p:grpSpPr>
          <a:xfrm>
            <a:off x="175065" y="1066703"/>
            <a:ext cx="8809837" cy="3967706"/>
            <a:chOff x="175065" y="1122903"/>
            <a:chExt cx="8809837" cy="3967706"/>
          </a:xfrm>
        </p:grpSpPr>
        <p:sp>
          <p:nvSpPr>
            <p:cNvPr id="687" name="Google Shape;687;p30"/>
            <p:cNvSpPr/>
            <p:nvPr/>
          </p:nvSpPr>
          <p:spPr>
            <a:xfrm>
              <a:off x="8532686" y="18226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8371388" y="11229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8834115" y="1297922"/>
              <a:ext cx="150787" cy="73131"/>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8167905" y="13792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8305489" y="4513592"/>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8429856" y="4270551"/>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 name="Google Shape;693;p30"/>
            <p:cNvGrpSpPr/>
            <p:nvPr/>
          </p:nvGrpSpPr>
          <p:grpSpPr>
            <a:xfrm>
              <a:off x="175065" y="2822084"/>
              <a:ext cx="1091113" cy="2268526"/>
              <a:chOff x="851974" y="913738"/>
              <a:chExt cx="210607" cy="437872"/>
            </a:xfrm>
          </p:grpSpPr>
          <p:sp>
            <p:nvSpPr>
              <p:cNvPr id="694" name="Google Shape;694;p30"/>
              <p:cNvSpPr/>
              <p:nvPr/>
            </p:nvSpPr>
            <p:spPr>
              <a:xfrm>
                <a:off x="851974" y="913738"/>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856974" y="962313"/>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999631" y="133511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1040831" y="126098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 name="Google Shape;698;p30"/>
          <p:cNvGrpSpPr/>
          <p:nvPr/>
        </p:nvGrpSpPr>
        <p:grpSpPr>
          <a:xfrm flipH="1">
            <a:off x="-103928" y="11357"/>
            <a:ext cx="9489289" cy="4774777"/>
            <a:chOff x="-150589" y="11357"/>
            <a:chExt cx="9489289" cy="4774777"/>
          </a:xfrm>
        </p:grpSpPr>
        <p:sp>
          <p:nvSpPr>
            <p:cNvPr id="699" name="Google Shape;699;p30"/>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9" name="Google Shape;709;p30"/>
          <p:cNvSpPr txBox="1">
            <a:spLocks noGrp="1"/>
          </p:cNvSpPr>
          <p:nvPr>
            <p:ph type="title" idx="2"/>
          </p:nvPr>
        </p:nvSpPr>
        <p:spPr>
          <a:xfrm>
            <a:off x="713300" y="17563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0" name="Google Shape;710;p30"/>
          <p:cNvSpPr txBox="1">
            <a:spLocks noGrp="1"/>
          </p:cNvSpPr>
          <p:nvPr>
            <p:ph type="subTitle" idx="1"/>
          </p:nvPr>
        </p:nvSpPr>
        <p:spPr>
          <a:xfrm>
            <a:off x="1195838" y="2116975"/>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1" name="Google Shape;711;p30"/>
          <p:cNvSpPr txBox="1">
            <a:spLocks noGrp="1"/>
          </p:cNvSpPr>
          <p:nvPr>
            <p:ph type="title" idx="3"/>
          </p:nvPr>
        </p:nvSpPr>
        <p:spPr>
          <a:xfrm>
            <a:off x="4598450" y="17563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2" name="Google Shape;712;p30"/>
          <p:cNvSpPr txBox="1">
            <a:spLocks noGrp="1"/>
          </p:cNvSpPr>
          <p:nvPr>
            <p:ph type="subTitle" idx="4"/>
          </p:nvPr>
        </p:nvSpPr>
        <p:spPr>
          <a:xfrm>
            <a:off x="5080988" y="2116975"/>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3" name="Google Shape;713;p30"/>
          <p:cNvSpPr txBox="1">
            <a:spLocks noGrp="1"/>
          </p:cNvSpPr>
          <p:nvPr>
            <p:ph type="title" idx="5"/>
          </p:nvPr>
        </p:nvSpPr>
        <p:spPr>
          <a:xfrm>
            <a:off x="713300" y="33421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4" name="Google Shape;714;p30"/>
          <p:cNvSpPr txBox="1">
            <a:spLocks noGrp="1"/>
          </p:cNvSpPr>
          <p:nvPr>
            <p:ph type="subTitle" idx="6"/>
          </p:nvPr>
        </p:nvSpPr>
        <p:spPr>
          <a:xfrm>
            <a:off x="1195838" y="3700760"/>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5" name="Google Shape;715;p30"/>
          <p:cNvSpPr txBox="1">
            <a:spLocks noGrp="1"/>
          </p:cNvSpPr>
          <p:nvPr>
            <p:ph type="title" idx="7"/>
          </p:nvPr>
        </p:nvSpPr>
        <p:spPr>
          <a:xfrm>
            <a:off x="4598450" y="3342150"/>
            <a:ext cx="3832200" cy="4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6" name="Google Shape;716;p30"/>
          <p:cNvSpPr txBox="1">
            <a:spLocks noGrp="1"/>
          </p:cNvSpPr>
          <p:nvPr>
            <p:ph type="subTitle" idx="8"/>
          </p:nvPr>
        </p:nvSpPr>
        <p:spPr>
          <a:xfrm>
            <a:off x="5080988" y="3700760"/>
            <a:ext cx="286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717"/>
        <p:cNvGrpSpPr/>
        <p:nvPr/>
      </p:nvGrpSpPr>
      <p:grpSpPr>
        <a:xfrm>
          <a:off x="0" y="0"/>
          <a:ext cx="0" cy="0"/>
          <a:chOff x="0" y="0"/>
          <a:chExt cx="0" cy="0"/>
        </a:xfrm>
      </p:grpSpPr>
      <p:sp>
        <p:nvSpPr>
          <p:cNvPr id="718" name="Google Shape;718;p31"/>
          <p:cNvSpPr/>
          <p:nvPr/>
        </p:nvSpPr>
        <p:spPr>
          <a:xfrm>
            <a:off x="91" y="1907087"/>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629534" y="1137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7047438" y="42161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8581953" y="7741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8709098" y="3944206"/>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8817836" y="22637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1"/>
          <p:cNvGrpSpPr/>
          <p:nvPr/>
        </p:nvGrpSpPr>
        <p:grpSpPr>
          <a:xfrm>
            <a:off x="506450" y="4499375"/>
            <a:ext cx="413545" cy="210602"/>
            <a:chOff x="2997351" y="1193725"/>
            <a:chExt cx="413545" cy="210602"/>
          </a:xfrm>
        </p:grpSpPr>
        <p:sp>
          <p:nvSpPr>
            <p:cNvPr id="727" name="Google Shape;727;p31"/>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1"/>
          <p:cNvGrpSpPr/>
          <p:nvPr/>
        </p:nvGrpSpPr>
        <p:grpSpPr>
          <a:xfrm>
            <a:off x="8224000" y="1283087"/>
            <a:ext cx="413545" cy="210602"/>
            <a:chOff x="2997351" y="1193725"/>
            <a:chExt cx="413545" cy="210602"/>
          </a:xfrm>
        </p:grpSpPr>
        <p:sp>
          <p:nvSpPr>
            <p:cNvPr id="730" name="Google Shape;730;p31"/>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 name="Google Shape;732;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3" name="Google Shape;733;p31"/>
          <p:cNvSpPr txBox="1">
            <a:spLocks noGrp="1"/>
          </p:cNvSpPr>
          <p:nvPr>
            <p:ph type="title" idx="2"/>
          </p:nvPr>
        </p:nvSpPr>
        <p:spPr>
          <a:xfrm>
            <a:off x="720000"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4" name="Google Shape;734;p31"/>
          <p:cNvSpPr txBox="1">
            <a:spLocks noGrp="1"/>
          </p:cNvSpPr>
          <p:nvPr>
            <p:ph type="subTitle" idx="1"/>
          </p:nvPr>
        </p:nvSpPr>
        <p:spPr>
          <a:xfrm>
            <a:off x="720000"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5" name="Google Shape;735;p31"/>
          <p:cNvSpPr txBox="1">
            <a:spLocks noGrp="1"/>
          </p:cNvSpPr>
          <p:nvPr>
            <p:ph type="title" idx="3"/>
          </p:nvPr>
        </p:nvSpPr>
        <p:spPr>
          <a:xfrm>
            <a:off x="3419271"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6" name="Google Shape;736;p31"/>
          <p:cNvSpPr txBox="1">
            <a:spLocks noGrp="1"/>
          </p:cNvSpPr>
          <p:nvPr>
            <p:ph type="subTitle" idx="4"/>
          </p:nvPr>
        </p:nvSpPr>
        <p:spPr>
          <a:xfrm>
            <a:off x="3419269"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7" name="Google Shape;737;p31"/>
          <p:cNvSpPr txBox="1">
            <a:spLocks noGrp="1"/>
          </p:cNvSpPr>
          <p:nvPr>
            <p:ph type="title" idx="5"/>
          </p:nvPr>
        </p:nvSpPr>
        <p:spPr>
          <a:xfrm>
            <a:off x="720000"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38" name="Google Shape;738;p31"/>
          <p:cNvSpPr txBox="1">
            <a:spLocks noGrp="1"/>
          </p:cNvSpPr>
          <p:nvPr>
            <p:ph type="subTitle" idx="6"/>
          </p:nvPr>
        </p:nvSpPr>
        <p:spPr>
          <a:xfrm>
            <a:off x="720000"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9" name="Google Shape;739;p31"/>
          <p:cNvSpPr txBox="1">
            <a:spLocks noGrp="1"/>
          </p:cNvSpPr>
          <p:nvPr>
            <p:ph type="title" idx="7"/>
          </p:nvPr>
        </p:nvSpPr>
        <p:spPr>
          <a:xfrm>
            <a:off x="3419271"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0" name="Google Shape;740;p31"/>
          <p:cNvSpPr txBox="1">
            <a:spLocks noGrp="1"/>
          </p:cNvSpPr>
          <p:nvPr>
            <p:ph type="subTitle" idx="8"/>
          </p:nvPr>
        </p:nvSpPr>
        <p:spPr>
          <a:xfrm>
            <a:off x="3419269"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1" name="Google Shape;741;p31"/>
          <p:cNvSpPr txBox="1">
            <a:spLocks noGrp="1"/>
          </p:cNvSpPr>
          <p:nvPr>
            <p:ph type="title" idx="9"/>
          </p:nvPr>
        </p:nvSpPr>
        <p:spPr>
          <a:xfrm>
            <a:off x="6118549" y="16828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2" name="Google Shape;742;p31"/>
          <p:cNvSpPr txBox="1">
            <a:spLocks noGrp="1"/>
          </p:cNvSpPr>
          <p:nvPr>
            <p:ph type="subTitle" idx="13"/>
          </p:nvPr>
        </p:nvSpPr>
        <p:spPr>
          <a:xfrm>
            <a:off x="6118545" y="20367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3" name="Google Shape;743;p31"/>
          <p:cNvSpPr txBox="1">
            <a:spLocks noGrp="1"/>
          </p:cNvSpPr>
          <p:nvPr>
            <p:ph type="title" idx="14"/>
          </p:nvPr>
        </p:nvSpPr>
        <p:spPr>
          <a:xfrm>
            <a:off x="6118549" y="3116250"/>
            <a:ext cx="2305500" cy="42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4" name="Google Shape;744;p31"/>
          <p:cNvSpPr txBox="1">
            <a:spLocks noGrp="1"/>
          </p:cNvSpPr>
          <p:nvPr>
            <p:ph type="subTitle" idx="15"/>
          </p:nvPr>
        </p:nvSpPr>
        <p:spPr>
          <a:xfrm>
            <a:off x="6118545" y="347014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1"/>
        </a:solidFill>
        <a:effectLst/>
      </p:bgPr>
    </p:bg>
    <p:spTree>
      <p:nvGrpSpPr>
        <p:cNvPr id="1" name="Shape 745"/>
        <p:cNvGrpSpPr/>
        <p:nvPr/>
      </p:nvGrpSpPr>
      <p:grpSpPr>
        <a:xfrm>
          <a:off x="0" y="0"/>
          <a:ext cx="0" cy="0"/>
          <a:chOff x="0" y="0"/>
          <a:chExt cx="0" cy="0"/>
        </a:xfrm>
      </p:grpSpPr>
      <p:sp>
        <p:nvSpPr>
          <p:cNvPr id="746" name="Google Shape;746;p32"/>
          <p:cNvSpPr/>
          <p:nvPr/>
        </p:nvSpPr>
        <p:spPr>
          <a:xfrm>
            <a:off x="252804" y="177096"/>
            <a:ext cx="8638393" cy="4789309"/>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0" y="578325"/>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txBox="1">
            <a:spLocks noGrp="1"/>
          </p:cNvSpPr>
          <p:nvPr>
            <p:ph type="title" hasCustomPrompt="1"/>
          </p:nvPr>
        </p:nvSpPr>
        <p:spPr>
          <a:xfrm>
            <a:off x="713175" y="1134263"/>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49" name="Google Shape;749;p32"/>
          <p:cNvSpPr txBox="1">
            <a:spLocks noGrp="1"/>
          </p:cNvSpPr>
          <p:nvPr>
            <p:ph type="subTitle" idx="1"/>
          </p:nvPr>
        </p:nvSpPr>
        <p:spPr>
          <a:xfrm>
            <a:off x="713175" y="1840288"/>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0" name="Google Shape;750;p32"/>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6051656" y="3064600"/>
            <a:ext cx="899419" cy="810828"/>
          </a:xfrm>
          <a:custGeom>
            <a:avLst/>
            <a:gdLst/>
            <a:ahLst/>
            <a:cxnLst/>
            <a:rect l="l" t="t" r="r" b="b"/>
            <a:pathLst>
              <a:path w="9056" h="8164" extrusionOk="0">
                <a:moveTo>
                  <a:pt x="4516" y="0"/>
                </a:moveTo>
                <a:cubicBezTo>
                  <a:pt x="4167" y="0"/>
                  <a:pt x="3812" y="45"/>
                  <a:pt x="3460" y="139"/>
                </a:cubicBezTo>
                <a:cubicBezTo>
                  <a:pt x="1287" y="737"/>
                  <a:pt x="1" y="2965"/>
                  <a:pt x="580" y="5138"/>
                </a:cubicBezTo>
                <a:cubicBezTo>
                  <a:pt x="1079" y="6966"/>
                  <a:pt x="2712" y="8163"/>
                  <a:pt x="4501" y="8163"/>
                </a:cubicBezTo>
                <a:cubicBezTo>
                  <a:pt x="4856" y="8163"/>
                  <a:pt x="5218" y="8116"/>
                  <a:pt x="5579" y="8017"/>
                </a:cubicBezTo>
                <a:cubicBezTo>
                  <a:pt x="7770" y="7438"/>
                  <a:pt x="9056" y="5192"/>
                  <a:pt x="8458" y="3019"/>
                </a:cubicBezTo>
                <a:cubicBezTo>
                  <a:pt x="7972" y="1198"/>
                  <a:pt x="6318" y="0"/>
                  <a:pt x="45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 name="Google Shape;752;p32"/>
          <p:cNvGrpSpPr/>
          <p:nvPr/>
        </p:nvGrpSpPr>
        <p:grpSpPr>
          <a:xfrm>
            <a:off x="701101" y="538821"/>
            <a:ext cx="7729714" cy="4052805"/>
            <a:chOff x="729064" y="589271"/>
            <a:chExt cx="7729714" cy="4052805"/>
          </a:xfrm>
        </p:grpSpPr>
        <p:sp>
          <p:nvSpPr>
            <p:cNvPr id="753" name="Google Shape;753;p32"/>
            <p:cNvSpPr/>
            <p:nvPr/>
          </p:nvSpPr>
          <p:spPr>
            <a:xfrm>
              <a:off x="7265861" y="3983985"/>
              <a:ext cx="142905" cy="75612"/>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5961563" y="29794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5758080" y="32357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729064" y="4583542"/>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2"/>
            <p:cNvSpPr/>
            <p:nvPr/>
          </p:nvSpPr>
          <p:spPr>
            <a:xfrm>
              <a:off x="853431" y="4340501"/>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32"/>
            <p:cNvGrpSpPr/>
            <p:nvPr/>
          </p:nvGrpSpPr>
          <p:grpSpPr>
            <a:xfrm>
              <a:off x="7609515" y="589271"/>
              <a:ext cx="849263" cy="621826"/>
              <a:chOff x="2286975" y="482760"/>
              <a:chExt cx="163925" cy="120025"/>
            </a:xfrm>
          </p:grpSpPr>
          <p:sp>
            <p:nvSpPr>
              <p:cNvPr id="759" name="Google Shape;759;p32"/>
              <p:cNvSpPr/>
              <p:nvPr/>
            </p:nvSpPr>
            <p:spPr>
              <a:xfrm>
                <a:off x="2286975" y="482760"/>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p:cNvSpPr/>
              <p:nvPr/>
            </p:nvSpPr>
            <p:spPr>
              <a:xfrm>
                <a:off x="2291975" y="531335"/>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2"/>
              <p:cNvSpPr/>
              <p:nvPr/>
            </p:nvSpPr>
            <p:spPr>
              <a:xfrm>
                <a:off x="2387950" y="586285"/>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2429150" y="512160"/>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3" name="Google Shape;763;p32"/>
          <p:cNvSpPr/>
          <p:nvPr/>
        </p:nvSpPr>
        <p:spPr>
          <a:xfrm>
            <a:off x="1677866" y="4389770"/>
            <a:ext cx="130" cy="4792"/>
          </a:xfrm>
          <a:custGeom>
            <a:avLst/>
            <a:gdLst/>
            <a:ahLst/>
            <a:cxnLst/>
            <a:rect l="l" t="t" r="r" b="b"/>
            <a:pathLst>
              <a:path w="1" h="37" extrusionOk="0">
                <a:moveTo>
                  <a:pt x="1" y="37"/>
                </a:moveTo>
                <a:cubicBezTo>
                  <a:pt x="1" y="19"/>
                  <a:pt x="1" y="19"/>
                  <a:pt x="1" y="1"/>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32"/>
          <p:cNvGrpSpPr/>
          <p:nvPr/>
        </p:nvGrpSpPr>
        <p:grpSpPr>
          <a:xfrm flipH="1">
            <a:off x="-103928" y="11357"/>
            <a:ext cx="9489289" cy="4774777"/>
            <a:chOff x="-150589" y="11357"/>
            <a:chExt cx="9489289" cy="4774777"/>
          </a:xfrm>
        </p:grpSpPr>
        <p:sp>
          <p:nvSpPr>
            <p:cNvPr id="765" name="Google Shape;765;p3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 name="Google Shape;774;p32"/>
          <p:cNvSpPr/>
          <p:nvPr/>
        </p:nvSpPr>
        <p:spPr>
          <a:xfrm flipH="1">
            <a:off x="6350975" y="3005138"/>
            <a:ext cx="964800" cy="1054450"/>
          </a:xfrm>
          <a:custGeom>
            <a:avLst/>
            <a:gdLst/>
            <a:ahLst/>
            <a:cxnLst/>
            <a:rect l="l" t="t" r="r" b="b"/>
            <a:pathLst>
              <a:path w="38592" h="42178" extrusionOk="0">
                <a:moveTo>
                  <a:pt x="38574" y="17730"/>
                </a:moveTo>
                <a:cubicBezTo>
                  <a:pt x="38465" y="17676"/>
                  <a:pt x="38375" y="17621"/>
                  <a:pt x="38266" y="17567"/>
                </a:cubicBezTo>
                <a:cubicBezTo>
                  <a:pt x="38157" y="17513"/>
                  <a:pt x="38031" y="17458"/>
                  <a:pt x="37922" y="17422"/>
                </a:cubicBezTo>
                <a:cubicBezTo>
                  <a:pt x="37813" y="17386"/>
                  <a:pt x="37687" y="17368"/>
                  <a:pt x="37578" y="17368"/>
                </a:cubicBezTo>
                <a:cubicBezTo>
                  <a:pt x="37505" y="17368"/>
                  <a:pt x="37451" y="17368"/>
                  <a:pt x="37379" y="17368"/>
                </a:cubicBezTo>
                <a:cubicBezTo>
                  <a:pt x="37361" y="17368"/>
                  <a:pt x="37324" y="17368"/>
                  <a:pt x="37306" y="17368"/>
                </a:cubicBezTo>
                <a:cubicBezTo>
                  <a:pt x="37270" y="17368"/>
                  <a:pt x="37252" y="17350"/>
                  <a:pt x="37216" y="17332"/>
                </a:cubicBezTo>
                <a:cubicBezTo>
                  <a:pt x="37125" y="17295"/>
                  <a:pt x="37016" y="17259"/>
                  <a:pt x="36908" y="17241"/>
                </a:cubicBezTo>
                <a:cubicBezTo>
                  <a:pt x="36890" y="17223"/>
                  <a:pt x="36872" y="17223"/>
                  <a:pt x="36872" y="17223"/>
                </a:cubicBezTo>
                <a:cubicBezTo>
                  <a:pt x="36835" y="17223"/>
                  <a:pt x="36817" y="17223"/>
                  <a:pt x="36799" y="17223"/>
                </a:cubicBezTo>
                <a:lnTo>
                  <a:pt x="36781" y="17223"/>
                </a:lnTo>
                <a:lnTo>
                  <a:pt x="36745" y="17223"/>
                </a:lnTo>
                <a:lnTo>
                  <a:pt x="36636" y="17223"/>
                </a:lnTo>
                <a:cubicBezTo>
                  <a:pt x="36582" y="17205"/>
                  <a:pt x="36546" y="17205"/>
                  <a:pt x="36491" y="17187"/>
                </a:cubicBezTo>
                <a:cubicBezTo>
                  <a:pt x="36491" y="17187"/>
                  <a:pt x="36509" y="17187"/>
                  <a:pt x="36509" y="17169"/>
                </a:cubicBezTo>
                <a:cubicBezTo>
                  <a:pt x="36527" y="17150"/>
                  <a:pt x="36527" y="17132"/>
                  <a:pt x="36509" y="17114"/>
                </a:cubicBezTo>
                <a:cubicBezTo>
                  <a:pt x="36437" y="17060"/>
                  <a:pt x="36346" y="17042"/>
                  <a:pt x="36274" y="17042"/>
                </a:cubicBezTo>
                <a:cubicBezTo>
                  <a:pt x="36039" y="17024"/>
                  <a:pt x="35821" y="17024"/>
                  <a:pt x="35604" y="17006"/>
                </a:cubicBezTo>
                <a:lnTo>
                  <a:pt x="35260" y="16969"/>
                </a:lnTo>
                <a:lnTo>
                  <a:pt x="35187" y="16969"/>
                </a:lnTo>
                <a:lnTo>
                  <a:pt x="35278" y="16951"/>
                </a:lnTo>
                <a:cubicBezTo>
                  <a:pt x="35296" y="16933"/>
                  <a:pt x="35314" y="16915"/>
                  <a:pt x="35296" y="16897"/>
                </a:cubicBezTo>
                <a:cubicBezTo>
                  <a:pt x="35296" y="16879"/>
                  <a:pt x="35278" y="16861"/>
                  <a:pt x="35260" y="16843"/>
                </a:cubicBezTo>
                <a:cubicBezTo>
                  <a:pt x="35242" y="16843"/>
                  <a:pt x="35224" y="16824"/>
                  <a:pt x="35206" y="16824"/>
                </a:cubicBezTo>
                <a:cubicBezTo>
                  <a:pt x="35206" y="16824"/>
                  <a:pt x="35224" y="16824"/>
                  <a:pt x="35224" y="16824"/>
                </a:cubicBezTo>
                <a:cubicBezTo>
                  <a:pt x="35242" y="16788"/>
                  <a:pt x="35278" y="16788"/>
                  <a:pt x="35296" y="16770"/>
                </a:cubicBezTo>
                <a:cubicBezTo>
                  <a:pt x="35405" y="16716"/>
                  <a:pt x="35495" y="16680"/>
                  <a:pt x="35604" y="16643"/>
                </a:cubicBezTo>
                <a:lnTo>
                  <a:pt x="35640" y="16643"/>
                </a:lnTo>
                <a:cubicBezTo>
                  <a:pt x="35676" y="16625"/>
                  <a:pt x="35676" y="16571"/>
                  <a:pt x="35640" y="16571"/>
                </a:cubicBezTo>
                <a:lnTo>
                  <a:pt x="35604" y="16571"/>
                </a:lnTo>
                <a:lnTo>
                  <a:pt x="35242" y="16535"/>
                </a:lnTo>
                <a:cubicBezTo>
                  <a:pt x="35260" y="16480"/>
                  <a:pt x="35260" y="16426"/>
                  <a:pt x="35260" y="16390"/>
                </a:cubicBezTo>
                <a:cubicBezTo>
                  <a:pt x="35260" y="16372"/>
                  <a:pt x="35242" y="16354"/>
                  <a:pt x="35224" y="16354"/>
                </a:cubicBezTo>
                <a:cubicBezTo>
                  <a:pt x="35133" y="16354"/>
                  <a:pt x="35043" y="16372"/>
                  <a:pt x="34934" y="16372"/>
                </a:cubicBezTo>
                <a:cubicBezTo>
                  <a:pt x="34880" y="16372"/>
                  <a:pt x="34825" y="16372"/>
                  <a:pt x="34771" y="16390"/>
                </a:cubicBezTo>
                <a:cubicBezTo>
                  <a:pt x="34771" y="16390"/>
                  <a:pt x="34753" y="16390"/>
                  <a:pt x="34753" y="16390"/>
                </a:cubicBezTo>
                <a:cubicBezTo>
                  <a:pt x="34698" y="16390"/>
                  <a:pt x="34644" y="16390"/>
                  <a:pt x="34590" y="16390"/>
                </a:cubicBezTo>
                <a:cubicBezTo>
                  <a:pt x="34572" y="16372"/>
                  <a:pt x="34535" y="16372"/>
                  <a:pt x="34517" y="16354"/>
                </a:cubicBezTo>
                <a:lnTo>
                  <a:pt x="34481" y="16336"/>
                </a:lnTo>
                <a:lnTo>
                  <a:pt x="34481" y="16336"/>
                </a:lnTo>
                <a:lnTo>
                  <a:pt x="34517" y="16317"/>
                </a:lnTo>
                <a:cubicBezTo>
                  <a:pt x="34554" y="16299"/>
                  <a:pt x="34572" y="16281"/>
                  <a:pt x="34590" y="16245"/>
                </a:cubicBezTo>
                <a:cubicBezTo>
                  <a:pt x="34608" y="16209"/>
                  <a:pt x="34626" y="16136"/>
                  <a:pt x="34590" y="16100"/>
                </a:cubicBezTo>
                <a:lnTo>
                  <a:pt x="34626" y="16082"/>
                </a:lnTo>
                <a:cubicBezTo>
                  <a:pt x="34680" y="16064"/>
                  <a:pt x="34698" y="16028"/>
                  <a:pt x="34698" y="15973"/>
                </a:cubicBezTo>
                <a:cubicBezTo>
                  <a:pt x="34680" y="15865"/>
                  <a:pt x="34535" y="15865"/>
                  <a:pt x="34445" y="15828"/>
                </a:cubicBezTo>
                <a:cubicBezTo>
                  <a:pt x="34391" y="15810"/>
                  <a:pt x="34354" y="15774"/>
                  <a:pt x="34300" y="15738"/>
                </a:cubicBezTo>
                <a:cubicBezTo>
                  <a:pt x="34300" y="15738"/>
                  <a:pt x="34282" y="15720"/>
                  <a:pt x="34264" y="15702"/>
                </a:cubicBezTo>
                <a:cubicBezTo>
                  <a:pt x="34264" y="15684"/>
                  <a:pt x="34300" y="15647"/>
                  <a:pt x="34300" y="15629"/>
                </a:cubicBezTo>
                <a:cubicBezTo>
                  <a:pt x="34391" y="15521"/>
                  <a:pt x="34499" y="15430"/>
                  <a:pt x="34608" y="15321"/>
                </a:cubicBezTo>
                <a:cubicBezTo>
                  <a:pt x="34626" y="15285"/>
                  <a:pt x="34608" y="15249"/>
                  <a:pt x="34572" y="15231"/>
                </a:cubicBezTo>
                <a:lnTo>
                  <a:pt x="34499" y="15231"/>
                </a:lnTo>
                <a:cubicBezTo>
                  <a:pt x="34572" y="15158"/>
                  <a:pt x="34662" y="15086"/>
                  <a:pt x="34753" y="15032"/>
                </a:cubicBezTo>
                <a:cubicBezTo>
                  <a:pt x="34807" y="14977"/>
                  <a:pt x="34880" y="14941"/>
                  <a:pt x="34934" y="14905"/>
                </a:cubicBezTo>
                <a:cubicBezTo>
                  <a:pt x="35006" y="14887"/>
                  <a:pt x="35061" y="14851"/>
                  <a:pt x="35133" y="14796"/>
                </a:cubicBezTo>
                <a:cubicBezTo>
                  <a:pt x="35151" y="14796"/>
                  <a:pt x="35151" y="14760"/>
                  <a:pt x="35133" y="14760"/>
                </a:cubicBezTo>
                <a:cubicBezTo>
                  <a:pt x="35133" y="14742"/>
                  <a:pt x="35133" y="14724"/>
                  <a:pt x="35115" y="14724"/>
                </a:cubicBezTo>
                <a:cubicBezTo>
                  <a:pt x="35097" y="14706"/>
                  <a:pt x="35079" y="14706"/>
                  <a:pt x="35061" y="14724"/>
                </a:cubicBezTo>
                <a:cubicBezTo>
                  <a:pt x="35061" y="14706"/>
                  <a:pt x="35043" y="14706"/>
                  <a:pt x="35024" y="14688"/>
                </a:cubicBezTo>
                <a:lnTo>
                  <a:pt x="34861" y="14669"/>
                </a:lnTo>
                <a:cubicBezTo>
                  <a:pt x="34898" y="14633"/>
                  <a:pt x="34934" y="14615"/>
                  <a:pt x="34988" y="14597"/>
                </a:cubicBezTo>
                <a:lnTo>
                  <a:pt x="35187" y="14488"/>
                </a:lnTo>
                <a:lnTo>
                  <a:pt x="35387" y="14380"/>
                </a:lnTo>
                <a:lnTo>
                  <a:pt x="35495" y="14325"/>
                </a:lnTo>
                <a:cubicBezTo>
                  <a:pt x="35513" y="14325"/>
                  <a:pt x="35550" y="14307"/>
                  <a:pt x="35568" y="14289"/>
                </a:cubicBezTo>
                <a:cubicBezTo>
                  <a:pt x="35586" y="14289"/>
                  <a:pt x="35586" y="14271"/>
                  <a:pt x="35568" y="14253"/>
                </a:cubicBezTo>
                <a:cubicBezTo>
                  <a:pt x="35550" y="14253"/>
                  <a:pt x="35513" y="14253"/>
                  <a:pt x="35495" y="14253"/>
                </a:cubicBezTo>
                <a:lnTo>
                  <a:pt x="35423" y="14253"/>
                </a:lnTo>
                <a:cubicBezTo>
                  <a:pt x="35368" y="14253"/>
                  <a:pt x="35314" y="14253"/>
                  <a:pt x="35278" y="14253"/>
                </a:cubicBezTo>
                <a:cubicBezTo>
                  <a:pt x="35242" y="14235"/>
                  <a:pt x="35187" y="14235"/>
                  <a:pt x="35151" y="14235"/>
                </a:cubicBezTo>
                <a:cubicBezTo>
                  <a:pt x="35115" y="14235"/>
                  <a:pt x="35079" y="14253"/>
                  <a:pt x="35043" y="14271"/>
                </a:cubicBezTo>
                <a:cubicBezTo>
                  <a:pt x="34970" y="14307"/>
                  <a:pt x="34880" y="14343"/>
                  <a:pt x="34807" y="14380"/>
                </a:cubicBezTo>
                <a:lnTo>
                  <a:pt x="34698" y="14452"/>
                </a:lnTo>
                <a:lnTo>
                  <a:pt x="34698" y="14452"/>
                </a:lnTo>
                <a:cubicBezTo>
                  <a:pt x="34644" y="14470"/>
                  <a:pt x="34572" y="14506"/>
                  <a:pt x="34517" y="14525"/>
                </a:cubicBezTo>
                <a:lnTo>
                  <a:pt x="34336" y="14633"/>
                </a:lnTo>
                <a:cubicBezTo>
                  <a:pt x="34209" y="14688"/>
                  <a:pt x="34083" y="14760"/>
                  <a:pt x="33974" y="14814"/>
                </a:cubicBezTo>
                <a:cubicBezTo>
                  <a:pt x="33721" y="14941"/>
                  <a:pt x="33467" y="15050"/>
                  <a:pt x="33213" y="15158"/>
                </a:cubicBezTo>
                <a:cubicBezTo>
                  <a:pt x="32688" y="15394"/>
                  <a:pt x="32145" y="15593"/>
                  <a:pt x="31620" y="15828"/>
                </a:cubicBezTo>
                <a:cubicBezTo>
                  <a:pt x="31475" y="15883"/>
                  <a:pt x="31330" y="15955"/>
                  <a:pt x="31167" y="16028"/>
                </a:cubicBezTo>
                <a:cubicBezTo>
                  <a:pt x="31022" y="16100"/>
                  <a:pt x="30877" y="16154"/>
                  <a:pt x="30751" y="16227"/>
                </a:cubicBezTo>
                <a:lnTo>
                  <a:pt x="30732" y="16227"/>
                </a:lnTo>
                <a:cubicBezTo>
                  <a:pt x="30678" y="16245"/>
                  <a:pt x="30624" y="16263"/>
                  <a:pt x="30588" y="16281"/>
                </a:cubicBezTo>
                <a:cubicBezTo>
                  <a:pt x="30551" y="16317"/>
                  <a:pt x="30515" y="16354"/>
                  <a:pt x="30479" y="16390"/>
                </a:cubicBezTo>
                <a:cubicBezTo>
                  <a:pt x="30298" y="16553"/>
                  <a:pt x="30135" y="16716"/>
                  <a:pt x="29972" y="16879"/>
                </a:cubicBezTo>
                <a:cubicBezTo>
                  <a:pt x="29809" y="17042"/>
                  <a:pt x="29682" y="17169"/>
                  <a:pt x="29519" y="17313"/>
                </a:cubicBezTo>
                <a:cubicBezTo>
                  <a:pt x="29356" y="17440"/>
                  <a:pt x="29193" y="17567"/>
                  <a:pt x="29030" y="17694"/>
                </a:cubicBezTo>
                <a:cubicBezTo>
                  <a:pt x="28903" y="17784"/>
                  <a:pt x="28777" y="17857"/>
                  <a:pt x="28650" y="17947"/>
                </a:cubicBezTo>
                <a:lnTo>
                  <a:pt x="28650" y="17947"/>
                </a:lnTo>
                <a:lnTo>
                  <a:pt x="28541" y="18002"/>
                </a:lnTo>
                <a:cubicBezTo>
                  <a:pt x="28505" y="18020"/>
                  <a:pt x="28469" y="18038"/>
                  <a:pt x="28433" y="18038"/>
                </a:cubicBezTo>
                <a:cubicBezTo>
                  <a:pt x="28342" y="18056"/>
                  <a:pt x="28270" y="18038"/>
                  <a:pt x="28179" y="18074"/>
                </a:cubicBezTo>
                <a:cubicBezTo>
                  <a:pt x="28088" y="18092"/>
                  <a:pt x="27998" y="18110"/>
                  <a:pt x="27925" y="18128"/>
                </a:cubicBezTo>
                <a:lnTo>
                  <a:pt x="27654" y="18219"/>
                </a:lnTo>
                <a:cubicBezTo>
                  <a:pt x="27600" y="18237"/>
                  <a:pt x="27455" y="18255"/>
                  <a:pt x="27473" y="18346"/>
                </a:cubicBezTo>
                <a:cubicBezTo>
                  <a:pt x="27473" y="18346"/>
                  <a:pt x="27455" y="18364"/>
                  <a:pt x="27455" y="18382"/>
                </a:cubicBezTo>
                <a:cubicBezTo>
                  <a:pt x="27437" y="18400"/>
                  <a:pt x="27455" y="18418"/>
                  <a:pt x="27473" y="18436"/>
                </a:cubicBezTo>
                <a:cubicBezTo>
                  <a:pt x="27509" y="18454"/>
                  <a:pt x="27545" y="18472"/>
                  <a:pt x="27581" y="18491"/>
                </a:cubicBezTo>
                <a:cubicBezTo>
                  <a:pt x="27618" y="18491"/>
                  <a:pt x="27654" y="18509"/>
                  <a:pt x="27690" y="18527"/>
                </a:cubicBezTo>
                <a:lnTo>
                  <a:pt x="27744" y="18563"/>
                </a:lnTo>
                <a:lnTo>
                  <a:pt x="27672" y="18599"/>
                </a:lnTo>
                <a:lnTo>
                  <a:pt x="27563" y="18672"/>
                </a:lnTo>
                <a:lnTo>
                  <a:pt x="27346" y="18817"/>
                </a:lnTo>
                <a:cubicBezTo>
                  <a:pt x="27201" y="18907"/>
                  <a:pt x="27038" y="18980"/>
                  <a:pt x="26893" y="19070"/>
                </a:cubicBezTo>
                <a:lnTo>
                  <a:pt x="26440" y="19324"/>
                </a:lnTo>
                <a:lnTo>
                  <a:pt x="25933" y="19559"/>
                </a:lnTo>
                <a:lnTo>
                  <a:pt x="25644" y="19704"/>
                </a:lnTo>
                <a:lnTo>
                  <a:pt x="25517" y="19776"/>
                </a:lnTo>
                <a:cubicBezTo>
                  <a:pt x="25481" y="19794"/>
                  <a:pt x="25444" y="19813"/>
                  <a:pt x="25408" y="19831"/>
                </a:cubicBezTo>
                <a:cubicBezTo>
                  <a:pt x="25390" y="19813"/>
                  <a:pt x="25390" y="19813"/>
                  <a:pt x="25372" y="19794"/>
                </a:cubicBezTo>
                <a:cubicBezTo>
                  <a:pt x="25336" y="19776"/>
                  <a:pt x="25318" y="19740"/>
                  <a:pt x="25300" y="19722"/>
                </a:cubicBezTo>
                <a:cubicBezTo>
                  <a:pt x="25263" y="19650"/>
                  <a:pt x="25209" y="19577"/>
                  <a:pt x="25173" y="19523"/>
                </a:cubicBezTo>
                <a:cubicBezTo>
                  <a:pt x="25137" y="19450"/>
                  <a:pt x="25082" y="19396"/>
                  <a:pt x="25046" y="19342"/>
                </a:cubicBezTo>
                <a:cubicBezTo>
                  <a:pt x="25010" y="19305"/>
                  <a:pt x="24974" y="19305"/>
                  <a:pt x="24937" y="19287"/>
                </a:cubicBezTo>
                <a:cubicBezTo>
                  <a:pt x="24919" y="19287"/>
                  <a:pt x="24901" y="19287"/>
                  <a:pt x="24883" y="19287"/>
                </a:cubicBezTo>
                <a:lnTo>
                  <a:pt x="24883" y="19287"/>
                </a:lnTo>
                <a:cubicBezTo>
                  <a:pt x="24865" y="19233"/>
                  <a:pt x="24847" y="19179"/>
                  <a:pt x="24829" y="19124"/>
                </a:cubicBezTo>
                <a:cubicBezTo>
                  <a:pt x="24793" y="19052"/>
                  <a:pt x="24774" y="18980"/>
                  <a:pt x="24738" y="18907"/>
                </a:cubicBezTo>
                <a:cubicBezTo>
                  <a:pt x="24666" y="18780"/>
                  <a:pt x="24611" y="18635"/>
                  <a:pt x="24521" y="18509"/>
                </a:cubicBezTo>
                <a:cubicBezTo>
                  <a:pt x="24376" y="18237"/>
                  <a:pt x="24177" y="18020"/>
                  <a:pt x="23959" y="17821"/>
                </a:cubicBezTo>
                <a:cubicBezTo>
                  <a:pt x="23887" y="17784"/>
                  <a:pt x="23815" y="17730"/>
                  <a:pt x="23760" y="17694"/>
                </a:cubicBezTo>
                <a:cubicBezTo>
                  <a:pt x="23688" y="17639"/>
                  <a:pt x="23615" y="17603"/>
                  <a:pt x="23525" y="17585"/>
                </a:cubicBezTo>
                <a:cubicBezTo>
                  <a:pt x="23507" y="17585"/>
                  <a:pt x="23507" y="17585"/>
                  <a:pt x="23489" y="17603"/>
                </a:cubicBezTo>
                <a:cubicBezTo>
                  <a:pt x="23471" y="17603"/>
                  <a:pt x="23452" y="17621"/>
                  <a:pt x="23434" y="17639"/>
                </a:cubicBezTo>
                <a:cubicBezTo>
                  <a:pt x="23398" y="17694"/>
                  <a:pt x="23398" y="17784"/>
                  <a:pt x="23434" y="17839"/>
                </a:cubicBezTo>
                <a:cubicBezTo>
                  <a:pt x="23507" y="17984"/>
                  <a:pt x="23579" y="18110"/>
                  <a:pt x="23652" y="18255"/>
                </a:cubicBezTo>
                <a:cubicBezTo>
                  <a:pt x="23724" y="18382"/>
                  <a:pt x="23778" y="18509"/>
                  <a:pt x="23851" y="18654"/>
                </a:cubicBezTo>
                <a:cubicBezTo>
                  <a:pt x="23887" y="18780"/>
                  <a:pt x="23923" y="18907"/>
                  <a:pt x="23941" y="19052"/>
                </a:cubicBezTo>
                <a:cubicBezTo>
                  <a:pt x="23941" y="19106"/>
                  <a:pt x="23941" y="19161"/>
                  <a:pt x="23959" y="19215"/>
                </a:cubicBezTo>
                <a:lnTo>
                  <a:pt x="23923" y="19197"/>
                </a:lnTo>
                <a:lnTo>
                  <a:pt x="23851" y="19161"/>
                </a:lnTo>
                <a:cubicBezTo>
                  <a:pt x="23869" y="19106"/>
                  <a:pt x="23869" y="19052"/>
                  <a:pt x="23851" y="18980"/>
                </a:cubicBezTo>
                <a:cubicBezTo>
                  <a:pt x="23851" y="18943"/>
                  <a:pt x="23778" y="18943"/>
                  <a:pt x="23778" y="18998"/>
                </a:cubicBezTo>
                <a:cubicBezTo>
                  <a:pt x="23797" y="19034"/>
                  <a:pt x="23797" y="19088"/>
                  <a:pt x="23778" y="19124"/>
                </a:cubicBezTo>
                <a:lnTo>
                  <a:pt x="23760" y="19124"/>
                </a:lnTo>
                <a:lnTo>
                  <a:pt x="23597" y="19052"/>
                </a:lnTo>
                <a:lnTo>
                  <a:pt x="23543" y="19034"/>
                </a:lnTo>
                <a:cubicBezTo>
                  <a:pt x="23507" y="18998"/>
                  <a:pt x="23471" y="18943"/>
                  <a:pt x="23416" y="18907"/>
                </a:cubicBezTo>
                <a:cubicBezTo>
                  <a:pt x="23434" y="18835"/>
                  <a:pt x="23434" y="18762"/>
                  <a:pt x="23416" y="18690"/>
                </a:cubicBezTo>
                <a:cubicBezTo>
                  <a:pt x="23416" y="18654"/>
                  <a:pt x="23362" y="18654"/>
                  <a:pt x="23344" y="18690"/>
                </a:cubicBezTo>
                <a:cubicBezTo>
                  <a:pt x="23344" y="18744"/>
                  <a:pt x="23344" y="18780"/>
                  <a:pt x="23344" y="18817"/>
                </a:cubicBezTo>
                <a:cubicBezTo>
                  <a:pt x="23253" y="18744"/>
                  <a:pt x="23181" y="18690"/>
                  <a:pt x="23090" y="18635"/>
                </a:cubicBezTo>
                <a:cubicBezTo>
                  <a:pt x="22982" y="18581"/>
                  <a:pt x="22873" y="18545"/>
                  <a:pt x="22746" y="18527"/>
                </a:cubicBezTo>
                <a:cubicBezTo>
                  <a:pt x="22692" y="18527"/>
                  <a:pt x="22638" y="18545"/>
                  <a:pt x="22601" y="18599"/>
                </a:cubicBezTo>
                <a:cubicBezTo>
                  <a:pt x="22601" y="18635"/>
                  <a:pt x="22601" y="18654"/>
                  <a:pt x="22601" y="18672"/>
                </a:cubicBezTo>
                <a:lnTo>
                  <a:pt x="22547" y="18635"/>
                </a:lnTo>
                <a:lnTo>
                  <a:pt x="22402" y="18563"/>
                </a:lnTo>
                <a:cubicBezTo>
                  <a:pt x="22420" y="18472"/>
                  <a:pt x="22402" y="18382"/>
                  <a:pt x="22384" y="18291"/>
                </a:cubicBezTo>
                <a:cubicBezTo>
                  <a:pt x="22366" y="18273"/>
                  <a:pt x="22330" y="18273"/>
                  <a:pt x="22330" y="18291"/>
                </a:cubicBezTo>
                <a:cubicBezTo>
                  <a:pt x="22312" y="18364"/>
                  <a:pt x="22312" y="18436"/>
                  <a:pt x="22293" y="18509"/>
                </a:cubicBezTo>
                <a:cubicBezTo>
                  <a:pt x="22130" y="18454"/>
                  <a:pt x="21949" y="18400"/>
                  <a:pt x="21786" y="18346"/>
                </a:cubicBezTo>
                <a:lnTo>
                  <a:pt x="21714" y="18328"/>
                </a:lnTo>
                <a:lnTo>
                  <a:pt x="21714" y="18291"/>
                </a:lnTo>
                <a:cubicBezTo>
                  <a:pt x="21714" y="18255"/>
                  <a:pt x="21696" y="18201"/>
                  <a:pt x="21678" y="18165"/>
                </a:cubicBezTo>
                <a:cubicBezTo>
                  <a:pt x="21660" y="18110"/>
                  <a:pt x="21641" y="18074"/>
                  <a:pt x="21623" y="18038"/>
                </a:cubicBezTo>
                <a:cubicBezTo>
                  <a:pt x="21605" y="18020"/>
                  <a:pt x="21569" y="18020"/>
                  <a:pt x="21587" y="18056"/>
                </a:cubicBezTo>
                <a:cubicBezTo>
                  <a:pt x="21587" y="18092"/>
                  <a:pt x="21605" y="18128"/>
                  <a:pt x="21605" y="18183"/>
                </a:cubicBezTo>
                <a:cubicBezTo>
                  <a:pt x="21605" y="18219"/>
                  <a:pt x="21605" y="18255"/>
                  <a:pt x="21605" y="18291"/>
                </a:cubicBezTo>
                <a:lnTo>
                  <a:pt x="21605" y="18291"/>
                </a:lnTo>
                <a:cubicBezTo>
                  <a:pt x="21478" y="18273"/>
                  <a:pt x="21352" y="18255"/>
                  <a:pt x="21243" y="18273"/>
                </a:cubicBezTo>
                <a:cubicBezTo>
                  <a:pt x="21171" y="18273"/>
                  <a:pt x="21098" y="18291"/>
                  <a:pt x="21044" y="18309"/>
                </a:cubicBezTo>
                <a:cubicBezTo>
                  <a:pt x="21026" y="18255"/>
                  <a:pt x="21008" y="18219"/>
                  <a:pt x="20990" y="18183"/>
                </a:cubicBezTo>
                <a:cubicBezTo>
                  <a:pt x="20971" y="18128"/>
                  <a:pt x="20953" y="18092"/>
                  <a:pt x="20917" y="18038"/>
                </a:cubicBezTo>
                <a:cubicBezTo>
                  <a:pt x="20917" y="18038"/>
                  <a:pt x="20881" y="18038"/>
                  <a:pt x="20881" y="18056"/>
                </a:cubicBezTo>
                <a:cubicBezTo>
                  <a:pt x="20881" y="18146"/>
                  <a:pt x="20899" y="18237"/>
                  <a:pt x="20935" y="18328"/>
                </a:cubicBezTo>
                <a:lnTo>
                  <a:pt x="20700" y="18382"/>
                </a:lnTo>
                <a:lnTo>
                  <a:pt x="20283" y="18491"/>
                </a:lnTo>
                <a:lnTo>
                  <a:pt x="20283" y="18491"/>
                </a:lnTo>
                <a:cubicBezTo>
                  <a:pt x="20265" y="18400"/>
                  <a:pt x="20229" y="18309"/>
                  <a:pt x="20193" y="18219"/>
                </a:cubicBezTo>
                <a:cubicBezTo>
                  <a:pt x="20175" y="18183"/>
                  <a:pt x="20102" y="18219"/>
                  <a:pt x="20120" y="18255"/>
                </a:cubicBezTo>
                <a:cubicBezTo>
                  <a:pt x="20156" y="18328"/>
                  <a:pt x="20156" y="18418"/>
                  <a:pt x="20175" y="18509"/>
                </a:cubicBezTo>
                <a:lnTo>
                  <a:pt x="20175" y="18509"/>
                </a:lnTo>
                <a:lnTo>
                  <a:pt x="20156" y="18509"/>
                </a:lnTo>
                <a:cubicBezTo>
                  <a:pt x="19975" y="18563"/>
                  <a:pt x="19812" y="18599"/>
                  <a:pt x="19649" y="18654"/>
                </a:cubicBezTo>
                <a:lnTo>
                  <a:pt x="19559" y="18454"/>
                </a:lnTo>
                <a:cubicBezTo>
                  <a:pt x="19523" y="18418"/>
                  <a:pt x="19468" y="18436"/>
                  <a:pt x="19468" y="18491"/>
                </a:cubicBezTo>
                <a:lnTo>
                  <a:pt x="19541" y="18690"/>
                </a:lnTo>
                <a:cubicBezTo>
                  <a:pt x="19378" y="18762"/>
                  <a:pt x="19215" y="18835"/>
                  <a:pt x="19070" y="18943"/>
                </a:cubicBezTo>
                <a:cubicBezTo>
                  <a:pt x="19052" y="18871"/>
                  <a:pt x="19016" y="18817"/>
                  <a:pt x="18961" y="18762"/>
                </a:cubicBezTo>
                <a:cubicBezTo>
                  <a:pt x="18943" y="18726"/>
                  <a:pt x="18871" y="18762"/>
                  <a:pt x="18907" y="18798"/>
                </a:cubicBezTo>
                <a:cubicBezTo>
                  <a:pt x="18925" y="18853"/>
                  <a:pt x="18943" y="18907"/>
                  <a:pt x="18979" y="18961"/>
                </a:cubicBezTo>
                <a:lnTo>
                  <a:pt x="18997" y="18998"/>
                </a:lnTo>
                <a:cubicBezTo>
                  <a:pt x="18925" y="19034"/>
                  <a:pt x="18871" y="19088"/>
                  <a:pt x="18816" y="19124"/>
                </a:cubicBezTo>
                <a:cubicBezTo>
                  <a:pt x="18744" y="19179"/>
                  <a:pt x="18690" y="19233"/>
                  <a:pt x="18635" y="19305"/>
                </a:cubicBezTo>
                <a:cubicBezTo>
                  <a:pt x="18581" y="19251"/>
                  <a:pt x="18527" y="19197"/>
                  <a:pt x="18454" y="19179"/>
                </a:cubicBezTo>
                <a:cubicBezTo>
                  <a:pt x="18436" y="19161"/>
                  <a:pt x="18418" y="19179"/>
                  <a:pt x="18436" y="19197"/>
                </a:cubicBezTo>
                <a:cubicBezTo>
                  <a:pt x="18472" y="19251"/>
                  <a:pt x="18509" y="19305"/>
                  <a:pt x="18545" y="19378"/>
                </a:cubicBezTo>
                <a:cubicBezTo>
                  <a:pt x="18490" y="19414"/>
                  <a:pt x="18454" y="19468"/>
                  <a:pt x="18418" y="19523"/>
                </a:cubicBezTo>
                <a:cubicBezTo>
                  <a:pt x="18382" y="19559"/>
                  <a:pt x="18327" y="19613"/>
                  <a:pt x="18291" y="19668"/>
                </a:cubicBezTo>
                <a:cubicBezTo>
                  <a:pt x="18291" y="19668"/>
                  <a:pt x="18291" y="19650"/>
                  <a:pt x="18291" y="19650"/>
                </a:cubicBezTo>
                <a:cubicBezTo>
                  <a:pt x="18255" y="19559"/>
                  <a:pt x="18219" y="19505"/>
                  <a:pt x="18164" y="19432"/>
                </a:cubicBezTo>
                <a:cubicBezTo>
                  <a:pt x="18146" y="19414"/>
                  <a:pt x="18092" y="19450"/>
                  <a:pt x="18110" y="19487"/>
                </a:cubicBezTo>
                <a:cubicBezTo>
                  <a:pt x="18164" y="19541"/>
                  <a:pt x="18183" y="19631"/>
                  <a:pt x="18201" y="19704"/>
                </a:cubicBezTo>
                <a:cubicBezTo>
                  <a:pt x="18201" y="19704"/>
                  <a:pt x="18201" y="19722"/>
                  <a:pt x="18201" y="19722"/>
                </a:cubicBezTo>
                <a:cubicBezTo>
                  <a:pt x="18092" y="19631"/>
                  <a:pt x="17965" y="19541"/>
                  <a:pt x="17838" y="19450"/>
                </a:cubicBezTo>
                <a:cubicBezTo>
                  <a:pt x="17748" y="19396"/>
                  <a:pt x="17657" y="19342"/>
                  <a:pt x="17567" y="19287"/>
                </a:cubicBezTo>
                <a:cubicBezTo>
                  <a:pt x="17476" y="19233"/>
                  <a:pt x="17404" y="19179"/>
                  <a:pt x="17331" y="19106"/>
                </a:cubicBezTo>
                <a:cubicBezTo>
                  <a:pt x="17277" y="19034"/>
                  <a:pt x="17223" y="18943"/>
                  <a:pt x="17187" y="18853"/>
                </a:cubicBezTo>
                <a:cubicBezTo>
                  <a:pt x="17132" y="18780"/>
                  <a:pt x="17078" y="18708"/>
                  <a:pt x="17005" y="18635"/>
                </a:cubicBezTo>
                <a:cubicBezTo>
                  <a:pt x="16897" y="18491"/>
                  <a:pt x="16770" y="18346"/>
                  <a:pt x="16625" y="18237"/>
                </a:cubicBezTo>
                <a:cubicBezTo>
                  <a:pt x="16335" y="18002"/>
                  <a:pt x="16028" y="17766"/>
                  <a:pt x="15720" y="17567"/>
                </a:cubicBezTo>
                <a:cubicBezTo>
                  <a:pt x="15557" y="17458"/>
                  <a:pt x="15412" y="17350"/>
                  <a:pt x="15267" y="17241"/>
                </a:cubicBezTo>
                <a:lnTo>
                  <a:pt x="15140" y="17132"/>
                </a:lnTo>
                <a:lnTo>
                  <a:pt x="15140" y="17132"/>
                </a:lnTo>
                <a:cubicBezTo>
                  <a:pt x="15104" y="17096"/>
                  <a:pt x="15068" y="17042"/>
                  <a:pt x="15032" y="17006"/>
                </a:cubicBezTo>
                <a:cubicBezTo>
                  <a:pt x="14995" y="16951"/>
                  <a:pt x="14959" y="16897"/>
                  <a:pt x="14923" y="16843"/>
                </a:cubicBezTo>
                <a:cubicBezTo>
                  <a:pt x="14887" y="16788"/>
                  <a:pt x="14869" y="16734"/>
                  <a:pt x="14832" y="16680"/>
                </a:cubicBezTo>
                <a:lnTo>
                  <a:pt x="14832" y="16680"/>
                </a:lnTo>
                <a:cubicBezTo>
                  <a:pt x="14742" y="16535"/>
                  <a:pt x="14669" y="16372"/>
                  <a:pt x="14633" y="16209"/>
                </a:cubicBezTo>
                <a:cubicBezTo>
                  <a:pt x="14579" y="16010"/>
                  <a:pt x="14543" y="15810"/>
                  <a:pt x="14506" y="15593"/>
                </a:cubicBezTo>
                <a:cubicBezTo>
                  <a:pt x="14488" y="15231"/>
                  <a:pt x="14470" y="14851"/>
                  <a:pt x="14470" y="14470"/>
                </a:cubicBezTo>
                <a:cubicBezTo>
                  <a:pt x="14470" y="14289"/>
                  <a:pt x="14506" y="14108"/>
                  <a:pt x="14506" y="13927"/>
                </a:cubicBezTo>
                <a:cubicBezTo>
                  <a:pt x="14524" y="13583"/>
                  <a:pt x="14543" y="13239"/>
                  <a:pt x="14597" y="12913"/>
                </a:cubicBezTo>
                <a:cubicBezTo>
                  <a:pt x="14651" y="12569"/>
                  <a:pt x="14742" y="12225"/>
                  <a:pt x="14850" y="11899"/>
                </a:cubicBezTo>
                <a:lnTo>
                  <a:pt x="15032" y="11319"/>
                </a:lnTo>
                <a:cubicBezTo>
                  <a:pt x="15086" y="11156"/>
                  <a:pt x="15140" y="10975"/>
                  <a:pt x="15194" y="10794"/>
                </a:cubicBezTo>
                <a:lnTo>
                  <a:pt x="15213" y="10794"/>
                </a:lnTo>
                <a:cubicBezTo>
                  <a:pt x="15267" y="10776"/>
                  <a:pt x="15303" y="10758"/>
                  <a:pt x="15357" y="10740"/>
                </a:cubicBezTo>
                <a:cubicBezTo>
                  <a:pt x="15394" y="10722"/>
                  <a:pt x="15448" y="10722"/>
                  <a:pt x="15502" y="10703"/>
                </a:cubicBezTo>
                <a:cubicBezTo>
                  <a:pt x="15539" y="10703"/>
                  <a:pt x="15593" y="10722"/>
                  <a:pt x="15629" y="10740"/>
                </a:cubicBezTo>
                <a:cubicBezTo>
                  <a:pt x="15683" y="10776"/>
                  <a:pt x="15720" y="10812"/>
                  <a:pt x="15756" y="10848"/>
                </a:cubicBezTo>
                <a:lnTo>
                  <a:pt x="15901" y="10975"/>
                </a:lnTo>
                <a:cubicBezTo>
                  <a:pt x="15955" y="11029"/>
                  <a:pt x="16009" y="11048"/>
                  <a:pt x="16064" y="11048"/>
                </a:cubicBezTo>
                <a:cubicBezTo>
                  <a:pt x="16118" y="11048"/>
                  <a:pt x="16172" y="11011"/>
                  <a:pt x="16154" y="10957"/>
                </a:cubicBezTo>
                <a:lnTo>
                  <a:pt x="16154" y="10957"/>
                </a:lnTo>
                <a:cubicBezTo>
                  <a:pt x="16172" y="10903"/>
                  <a:pt x="16172" y="10866"/>
                  <a:pt x="16172" y="10812"/>
                </a:cubicBezTo>
                <a:cubicBezTo>
                  <a:pt x="16172" y="10758"/>
                  <a:pt x="16172" y="10685"/>
                  <a:pt x="16154" y="10631"/>
                </a:cubicBezTo>
                <a:cubicBezTo>
                  <a:pt x="16136" y="10504"/>
                  <a:pt x="16100" y="10396"/>
                  <a:pt x="16046" y="10269"/>
                </a:cubicBezTo>
                <a:cubicBezTo>
                  <a:pt x="15937" y="10052"/>
                  <a:pt x="15828" y="9834"/>
                  <a:pt x="15756" y="9599"/>
                </a:cubicBezTo>
                <a:cubicBezTo>
                  <a:pt x="15738" y="9544"/>
                  <a:pt x="15738" y="9472"/>
                  <a:pt x="15720" y="9418"/>
                </a:cubicBezTo>
                <a:cubicBezTo>
                  <a:pt x="15647" y="8983"/>
                  <a:pt x="15611" y="8530"/>
                  <a:pt x="15611" y="8096"/>
                </a:cubicBezTo>
                <a:cubicBezTo>
                  <a:pt x="15629" y="7625"/>
                  <a:pt x="15683" y="7154"/>
                  <a:pt x="15756" y="6683"/>
                </a:cubicBezTo>
                <a:cubicBezTo>
                  <a:pt x="15774" y="6556"/>
                  <a:pt x="15774" y="6430"/>
                  <a:pt x="15774" y="6303"/>
                </a:cubicBezTo>
                <a:cubicBezTo>
                  <a:pt x="15792" y="6249"/>
                  <a:pt x="15792" y="6194"/>
                  <a:pt x="15774" y="6140"/>
                </a:cubicBezTo>
                <a:cubicBezTo>
                  <a:pt x="15774" y="6104"/>
                  <a:pt x="15756" y="6067"/>
                  <a:pt x="15738" y="6049"/>
                </a:cubicBezTo>
                <a:cubicBezTo>
                  <a:pt x="15738" y="6013"/>
                  <a:pt x="15738" y="5977"/>
                  <a:pt x="15720" y="5941"/>
                </a:cubicBezTo>
                <a:lnTo>
                  <a:pt x="15683" y="5741"/>
                </a:lnTo>
                <a:cubicBezTo>
                  <a:pt x="15647" y="5597"/>
                  <a:pt x="15629" y="5452"/>
                  <a:pt x="15593" y="5307"/>
                </a:cubicBezTo>
                <a:cubicBezTo>
                  <a:pt x="15539" y="5035"/>
                  <a:pt x="15484" y="4745"/>
                  <a:pt x="15430" y="4474"/>
                </a:cubicBezTo>
                <a:cubicBezTo>
                  <a:pt x="15321" y="3912"/>
                  <a:pt x="15194" y="3351"/>
                  <a:pt x="15104" y="2808"/>
                </a:cubicBezTo>
                <a:cubicBezTo>
                  <a:pt x="15068" y="2645"/>
                  <a:pt x="15050" y="2482"/>
                  <a:pt x="15013" y="2337"/>
                </a:cubicBezTo>
                <a:cubicBezTo>
                  <a:pt x="14995" y="2264"/>
                  <a:pt x="14977" y="2192"/>
                  <a:pt x="14977" y="2138"/>
                </a:cubicBezTo>
                <a:cubicBezTo>
                  <a:pt x="14977" y="2101"/>
                  <a:pt x="14977" y="2083"/>
                  <a:pt x="14977" y="2047"/>
                </a:cubicBezTo>
                <a:cubicBezTo>
                  <a:pt x="14977" y="1993"/>
                  <a:pt x="14977" y="1939"/>
                  <a:pt x="14959" y="1884"/>
                </a:cubicBezTo>
                <a:cubicBezTo>
                  <a:pt x="14941" y="1776"/>
                  <a:pt x="14923" y="1667"/>
                  <a:pt x="14905" y="1558"/>
                </a:cubicBezTo>
                <a:cubicBezTo>
                  <a:pt x="14850" y="1377"/>
                  <a:pt x="14778" y="1178"/>
                  <a:pt x="14669" y="1015"/>
                </a:cubicBezTo>
                <a:cubicBezTo>
                  <a:pt x="14615" y="924"/>
                  <a:pt x="14543" y="852"/>
                  <a:pt x="14470" y="779"/>
                </a:cubicBezTo>
                <a:lnTo>
                  <a:pt x="14452" y="779"/>
                </a:lnTo>
                <a:cubicBezTo>
                  <a:pt x="14416" y="743"/>
                  <a:pt x="14361" y="798"/>
                  <a:pt x="14398" y="834"/>
                </a:cubicBezTo>
                <a:lnTo>
                  <a:pt x="14398" y="852"/>
                </a:lnTo>
                <a:cubicBezTo>
                  <a:pt x="14488" y="1015"/>
                  <a:pt x="14543" y="1214"/>
                  <a:pt x="14561" y="1413"/>
                </a:cubicBezTo>
                <a:lnTo>
                  <a:pt x="14561" y="1413"/>
                </a:lnTo>
                <a:cubicBezTo>
                  <a:pt x="14470" y="1468"/>
                  <a:pt x="14398" y="1613"/>
                  <a:pt x="14488" y="1721"/>
                </a:cubicBezTo>
                <a:cubicBezTo>
                  <a:pt x="14524" y="1757"/>
                  <a:pt x="14579" y="1776"/>
                  <a:pt x="14579" y="1830"/>
                </a:cubicBezTo>
                <a:cubicBezTo>
                  <a:pt x="14579" y="1884"/>
                  <a:pt x="14579" y="1920"/>
                  <a:pt x="14561" y="1957"/>
                </a:cubicBezTo>
                <a:lnTo>
                  <a:pt x="14524" y="1957"/>
                </a:lnTo>
                <a:cubicBezTo>
                  <a:pt x="14488" y="1975"/>
                  <a:pt x="14470" y="1993"/>
                  <a:pt x="14470" y="2011"/>
                </a:cubicBezTo>
                <a:cubicBezTo>
                  <a:pt x="14470" y="2047"/>
                  <a:pt x="14470" y="2065"/>
                  <a:pt x="14452" y="2083"/>
                </a:cubicBezTo>
                <a:cubicBezTo>
                  <a:pt x="14398" y="2065"/>
                  <a:pt x="14325" y="2065"/>
                  <a:pt x="14271" y="2083"/>
                </a:cubicBezTo>
                <a:cubicBezTo>
                  <a:pt x="14235" y="2101"/>
                  <a:pt x="14217" y="2138"/>
                  <a:pt x="14198" y="2156"/>
                </a:cubicBezTo>
                <a:cubicBezTo>
                  <a:pt x="14162" y="2156"/>
                  <a:pt x="14126" y="2156"/>
                  <a:pt x="14108" y="2156"/>
                </a:cubicBezTo>
                <a:lnTo>
                  <a:pt x="13854" y="2156"/>
                </a:lnTo>
                <a:cubicBezTo>
                  <a:pt x="13818" y="2156"/>
                  <a:pt x="13782" y="2156"/>
                  <a:pt x="13746" y="2174"/>
                </a:cubicBezTo>
                <a:cubicBezTo>
                  <a:pt x="13710" y="2210"/>
                  <a:pt x="13710" y="2246"/>
                  <a:pt x="13728" y="2283"/>
                </a:cubicBezTo>
                <a:cubicBezTo>
                  <a:pt x="13728" y="2355"/>
                  <a:pt x="13746" y="2409"/>
                  <a:pt x="13764" y="2464"/>
                </a:cubicBezTo>
                <a:cubicBezTo>
                  <a:pt x="13710" y="2464"/>
                  <a:pt x="13637" y="2482"/>
                  <a:pt x="13583" y="2518"/>
                </a:cubicBezTo>
                <a:cubicBezTo>
                  <a:pt x="13528" y="2500"/>
                  <a:pt x="13474" y="2500"/>
                  <a:pt x="13420" y="2536"/>
                </a:cubicBezTo>
                <a:cubicBezTo>
                  <a:pt x="13384" y="2482"/>
                  <a:pt x="13347" y="2446"/>
                  <a:pt x="13293" y="2391"/>
                </a:cubicBezTo>
                <a:cubicBezTo>
                  <a:pt x="13239" y="2337"/>
                  <a:pt x="13184" y="2283"/>
                  <a:pt x="13094" y="2283"/>
                </a:cubicBezTo>
                <a:cubicBezTo>
                  <a:pt x="13058" y="2283"/>
                  <a:pt x="13039" y="2301"/>
                  <a:pt x="13003" y="2283"/>
                </a:cubicBezTo>
                <a:cubicBezTo>
                  <a:pt x="12985" y="2264"/>
                  <a:pt x="12949" y="2264"/>
                  <a:pt x="12931" y="2246"/>
                </a:cubicBezTo>
                <a:cubicBezTo>
                  <a:pt x="12876" y="2210"/>
                  <a:pt x="12804" y="2192"/>
                  <a:pt x="12750" y="2210"/>
                </a:cubicBezTo>
                <a:cubicBezTo>
                  <a:pt x="12713" y="2228"/>
                  <a:pt x="12695" y="2264"/>
                  <a:pt x="12713" y="2301"/>
                </a:cubicBezTo>
                <a:lnTo>
                  <a:pt x="12713" y="2301"/>
                </a:lnTo>
                <a:lnTo>
                  <a:pt x="12659" y="2301"/>
                </a:lnTo>
                <a:cubicBezTo>
                  <a:pt x="12605" y="2264"/>
                  <a:pt x="12551" y="2246"/>
                  <a:pt x="12496" y="2228"/>
                </a:cubicBezTo>
                <a:cubicBezTo>
                  <a:pt x="12424" y="2228"/>
                  <a:pt x="12369" y="2264"/>
                  <a:pt x="12351" y="2319"/>
                </a:cubicBezTo>
                <a:lnTo>
                  <a:pt x="12351" y="2337"/>
                </a:lnTo>
                <a:cubicBezTo>
                  <a:pt x="12243" y="2319"/>
                  <a:pt x="12134" y="2283"/>
                  <a:pt x="12025" y="2283"/>
                </a:cubicBezTo>
                <a:cubicBezTo>
                  <a:pt x="11953" y="2283"/>
                  <a:pt x="11880" y="2264"/>
                  <a:pt x="11808" y="2246"/>
                </a:cubicBezTo>
                <a:cubicBezTo>
                  <a:pt x="11717" y="2246"/>
                  <a:pt x="11663" y="2246"/>
                  <a:pt x="11591" y="2246"/>
                </a:cubicBezTo>
                <a:cubicBezTo>
                  <a:pt x="11518" y="2246"/>
                  <a:pt x="11464" y="2228"/>
                  <a:pt x="11391" y="2228"/>
                </a:cubicBezTo>
                <a:cubicBezTo>
                  <a:pt x="11337" y="2210"/>
                  <a:pt x="11265" y="2192"/>
                  <a:pt x="11210" y="2192"/>
                </a:cubicBezTo>
                <a:cubicBezTo>
                  <a:pt x="11156" y="2192"/>
                  <a:pt x="11084" y="2210"/>
                  <a:pt x="11047" y="2246"/>
                </a:cubicBezTo>
                <a:cubicBezTo>
                  <a:pt x="11029" y="2246"/>
                  <a:pt x="11011" y="2264"/>
                  <a:pt x="10993" y="2264"/>
                </a:cubicBezTo>
                <a:cubicBezTo>
                  <a:pt x="10957" y="2246"/>
                  <a:pt x="10939" y="2228"/>
                  <a:pt x="10921" y="2210"/>
                </a:cubicBezTo>
                <a:cubicBezTo>
                  <a:pt x="10866" y="2192"/>
                  <a:pt x="10794" y="2192"/>
                  <a:pt x="10758" y="2210"/>
                </a:cubicBezTo>
                <a:lnTo>
                  <a:pt x="10721" y="2210"/>
                </a:lnTo>
                <a:cubicBezTo>
                  <a:pt x="10703" y="2192"/>
                  <a:pt x="10685" y="2192"/>
                  <a:pt x="10667" y="2192"/>
                </a:cubicBezTo>
                <a:cubicBezTo>
                  <a:pt x="10631" y="2210"/>
                  <a:pt x="10595" y="2192"/>
                  <a:pt x="10558" y="2192"/>
                </a:cubicBezTo>
                <a:cubicBezTo>
                  <a:pt x="10504" y="2210"/>
                  <a:pt x="10486" y="2264"/>
                  <a:pt x="10486" y="2319"/>
                </a:cubicBezTo>
                <a:cubicBezTo>
                  <a:pt x="10504" y="2373"/>
                  <a:pt x="10522" y="2427"/>
                  <a:pt x="10540" y="2500"/>
                </a:cubicBezTo>
                <a:lnTo>
                  <a:pt x="10595" y="2609"/>
                </a:lnTo>
                <a:cubicBezTo>
                  <a:pt x="10558" y="2645"/>
                  <a:pt x="10540" y="2681"/>
                  <a:pt x="10540" y="2717"/>
                </a:cubicBezTo>
                <a:cubicBezTo>
                  <a:pt x="10522" y="2753"/>
                  <a:pt x="10540" y="2790"/>
                  <a:pt x="10540" y="2826"/>
                </a:cubicBezTo>
                <a:cubicBezTo>
                  <a:pt x="10395" y="2699"/>
                  <a:pt x="10269" y="2572"/>
                  <a:pt x="10160" y="2427"/>
                </a:cubicBezTo>
                <a:cubicBezTo>
                  <a:pt x="10088" y="2319"/>
                  <a:pt x="10015" y="2246"/>
                  <a:pt x="9925" y="2156"/>
                </a:cubicBezTo>
                <a:cubicBezTo>
                  <a:pt x="9852" y="2065"/>
                  <a:pt x="9744" y="2029"/>
                  <a:pt x="9635" y="2011"/>
                </a:cubicBezTo>
                <a:cubicBezTo>
                  <a:pt x="9562" y="2011"/>
                  <a:pt x="9508" y="2029"/>
                  <a:pt x="9454" y="2083"/>
                </a:cubicBezTo>
                <a:cubicBezTo>
                  <a:pt x="9454" y="2083"/>
                  <a:pt x="9454" y="2101"/>
                  <a:pt x="9454" y="2138"/>
                </a:cubicBezTo>
                <a:lnTo>
                  <a:pt x="9037" y="1957"/>
                </a:lnTo>
                <a:lnTo>
                  <a:pt x="8766" y="1848"/>
                </a:lnTo>
                <a:cubicBezTo>
                  <a:pt x="8693" y="1830"/>
                  <a:pt x="8621" y="1794"/>
                  <a:pt x="8548" y="1776"/>
                </a:cubicBezTo>
                <a:cubicBezTo>
                  <a:pt x="8548" y="1721"/>
                  <a:pt x="8458" y="1739"/>
                  <a:pt x="8458" y="1776"/>
                </a:cubicBezTo>
                <a:cubicBezTo>
                  <a:pt x="8440" y="1794"/>
                  <a:pt x="8440" y="1812"/>
                  <a:pt x="8458" y="1812"/>
                </a:cubicBezTo>
                <a:cubicBezTo>
                  <a:pt x="8403" y="1812"/>
                  <a:pt x="8367" y="1794"/>
                  <a:pt x="8349" y="1776"/>
                </a:cubicBezTo>
                <a:lnTo>
                  <a:pt x="8295" y="1739"/>
                </a:lnTo>
                <a:cubicBezTo>
                  <a:pt x="8259" y="1721"/>
                  <a:pt x="8204" y="1739"/>
                  <a:pt x="8222" y="1794"/>
                </a:cubicBezTo>
                <a:cubicBezTo>
                  <a:pt x="8204" y="1794"/>
                  <a:pt x="8204" y="1812"/>
                  <a:pt x="8222" y="1812"/>
                </a:cubicBezTo>
                <a:cubicBezTo>
                  <a:pt x="8240" y="1902"/>
                  <a:pt x="8259" y="1993"/>
                  <a:pt x="8277" y="2083"/>
                </a:cubicBezTo>
                <a:cubicBezTo>
                  <a:pt x="8295" y="2174"/>
                  <a:pt x="8313" y="2301"/>
                  <a:pt x="8331" y="2391"/>
                </a:cubicBezTo>
                <a:cubicBezTo>
                  <a:pt x="8331" y="2446"/>
                  <a:pt x="8367" y="2500"/>
                  <a:pt x="8367" y="2554"/>
                </a:cubicBezTo>
                <a:cubicBezTo>
                  <a:pt x="8385" y="2609"/>
                  <a:pt x="8367" y="2609"/>
                  <a:pt x="8385" y="2627"/>
                </a:cubicBezTo>
                <a:cubicBezTo>
                  <a:pt x="8385" y="2645"/>
                  <a:pt x="8385" y="2645"/>
                  <a:pt x="8385" y="2663"/>
                </a:cubicBezTo>
                <a:cubicBezTo>
                  <a:pt x="8385" y="2681"/>
                  <a:pt x="8385" y="2681"/>
                  <a:pt x="8385" y="2699"/>
                </a:cubicBezTo>
                <a:cubicBezTo>
                  <a:pt x="8367" y="2699"/>
                  <a:pt x="8367" y="2681"/>
                  <a:pt x="8349" y="2681"/>
                </a:cubicBezTo>
                <a:cubicBezTo>
                  <a:pt x="8313" y="2663"/>
                  <a:pt x="8277" y="2645"/>
                  <a:pt x="8222" y="2663"/>
                </a:cubicBezTo>
                <a:cubicBezTo>
                  <a:pt x="8204" y="2663"/>
                  <a:pt x="8204" y="2681"/>
                  <a:pt x="8204" y="2699"/>
                </a:cubicBezTo>
                <a:lnTo>
                  <a:pt x="8204" y="2699"/>
                </a:lnTo>
                <a:cubicBezTo>
                  <a:pt x="7951" y="2572"/>
                  <a:pt x="7733" y="2427"/>
                  <a:pt x="7516" y="2264"/>
                </a:cubicBezTo>
                <a:cubicBezTo>
                  <a:pt x="7462" y="2228"/>
                  <a:pt x="7407" y="2192"/>
                  <a:pt x="7353" y="2138"/>
                </a:cubicBezTo>
                <a:cubicBezTo>
                  <a:pt x="7317" y="2120"/>
                  <a:pt x="7299" y="2101"/>
                  <a:pt x="7263" y="2083"/>
                </a:cubicBezTo>
                <a:cubicBezTo>
                  <a:pt x="7244" y="2065"/>
                  <a:pt x="7208" y="2065"/>
                  <a:pt x="7172" y="2047"/>
                </a:cubicBezTo>
                <a:cubicBezTo>
                  <a:pt x="7118" y="2029"/>
                  <a:pt x="7118" y="1993"/>
                  <a:pt x="7118" y="1939"/>
                </a:cubicBezTo>
                <a:cubicBezTo>
                  <a:pt x="7118" y="1884"/>
                  <a:pt x="7100" y="1848"/>
                  <a:pt x="7081" y="1794"/>
                </a:cubicBezTo>
                <a:cubicBezTo>
                  <a:pt x="7027" y="1703"/>
                  <a:pt x="6918" y="1667"/>
                  <a:pt x="6810" y="1703"/>
                </a:cubicBezTo>
                <a:cubicBezTo>
                  <a:pt x="6755" y="1594"/>
                  <a:pt x="6683" y="1504"/>
                  <a:pt x="6611" y="1431"/>
                </a:cubicBezTo>
                <a:cubicBezTo>
                  <a:pt x="6574" y="1377"/>
                  <a:pt x="6520" y="1341"/>
                  <a:pt x="6484" y="1305"/>
                </a:cubicBezTo>
                <a:cubicBezTo>
                  <a:pt x="6429" y="1250"/>
                  <a:pt x="6375" y="1214"/>
                  <a:pt x="6321" y="1178"/>
                </a:cubicBezTo>
                <a:cubicBezTo>
                  <a:pt x="6267" y="1160"/>
                  <a:pt x="6212" y="1142"/>
                  <a:pt x="6158" y="1160"/>
                </a:cubicBezTo>
                <a:cubicBezTo>
                  <a:pt x="6140" y="1178"/>
                  <a:pt x="6104" y="1196"/>
                  <a:pt x="6085" y="1214"/>
                </a:cubicBezTo>
                <a:cubicBezTo>
                  <a:pt x="6085" y="1232"/>
                  <a:pt x="6067" y="1268"/>
                  <a:pt x="6067" y="1287"/>
                </a:cubicBezTo>
                <a:cubicBezTo>
                  <a:pt x="6067" y="1305"/>
                  <a:pt x="6067" y="1305"/>
                  <a:pt x="6049" y="1287"/>
                </a:cubicBezTo>
                <a:cubicBezTo>
                  <a:pt x="6013" y="1268"/>
                  <a:pt x="5995" y="1250"/>
                  <a:pt x="5959" y="1250"/>
                </a:cubicBezTo>
                <a:cubicBezTo>
                  <a:pt x="5904" y="1232"/>
                  <a:pt x="5850" y="1232"/>
                  <a:pt x="5796" y="1250"/>
                </a:cubicBezTo>
                <a:cubicBezTo>
                  <a:pt x="5741" y="1268"/>
                  <a:pt x="5687" y="1268"/>
                  <a:pt x="5633" y="1250"/>
                </a:cubicBezTo>
                <a:cubicBezTo>
                  <a:pt x="5578" y="1214"/>
                  <a:pt x="5542" y="1196"/>
                  <a:pt x="5488" y="1214"/>
                </a:cubicBezTo>
                <a:cubicBezTo>
                  <a:pt x="5397" y="1160"/>
                  <a:pt x="5325" y="1087"/>
                  <a:pt x="5252" y="1033"/>
                </a:cubicBezTo>
                <a:cubicBezTo>
                  <a:pt x="5107" y="888"/>
                  <a:pt x="4926" y="779"/>
                  <a:pt x="4727" y="707"/>
                </a:cubicBezTo>
                <a:cubicBezTo>
                  <a:pt x="4619" y="671"/>
                  <a:pt x="4492" y="635"/>
                  <a:pt x="4383" y="598"/>
                </a:cubicBezTo>
                <a:cubicBezTo>
                  <a:pt x="4274" y="544"/>
                  <a:pt x="4184" y="454"/>
                  <a:pt x="4075" y="399"/>
                </a:cubicBezTo>
                <a:cubicBezTo>
                  <a:pt x="3876" y="272"/>
                  <a:pt x="3659" y="164"/>
                  <a:pt x="3441" y="109"/>
                </a:cubicBezTo>
                <a:cubicBezTo>
                  <a:pt x="3315" y="55"/>
                  <a:pt x="3170" y="37"/>
                  <a:pt x="3043" y="19"/>
                </a:cubicBezTo>
                <a:cubicBezTo>
                  <a:pt x="2916" y="1"/>
                  <a:pt x="2771" y="1"/>
                  <a:pt x="2645" y="19"/>
                </a:cubicBezTo>
                <a:cubicBezTo>
                  <a:pt x="2626" y="19"/>
                  <a:pt x="2626" y="55"/>
                  <a:pt x="2645" y="55"/>
                </a:cubicBezTo>
                <a:lnTo>
                  <a:pt x="2663" y="55"/>
                </a:lnTo>
                <a:cubicBezTo>
                  <a:pt x="2663" y="55"/>
                  <a:pt x="2663" y="55"/>
                  <a:pt x="2663" y="73"/>
                </a:cubicBezTo>
                <a:cubicBezTo>
                  <a:pt x="2717" y="91"/>
                  <a:pt x="2753" y="91"/>
                  <a:pt x="2808" y="109"/>
                </a:cubicBezTo>
                <a:cubicBezTo>
                  <a:pt x="2844" y="128"/>
                  <a:pt x="2898" y="164"/>
                  <a:pt x="2934" y="182"/>
                </a:cubicBezTo>
                <a:cubicBezTo>
                  <a:pt x="3007" y="236"/>
                  <a:pt x="3079" y="291"/>
                  <a:pt x="3152" y="363"/>
                </a:cubicBezTo>
                <a:cubicBezTo>
                  <a:pt x="3224" y="435"/>
                  <a:pt x="3278" y="508"/>
                  <a:pt x="3333" y="580"/>
                </a:cubicBezTo>
                <a:cubicBezTo>
                  <a:pt x="3405" y="671"/>
                  <a:pt x="3441" y="761"/>
                  <a:pt x="3496" y="834"/>
                </a:cubicBezTo>
                <a:cubicBezTo>
                  <a:pt x="3568" y="924"/>
                  <a:pt x="3641" y="997"/>
                  <a:pt x="3731" y="1051"/>
                </a:cubicBezTo>
                <a:cubicBezTo>
                  <a:pt x="3822" y="1087"/>
                  <a:pt x="3912" y="1124"/>
                  <a:pt x="4021" y="1142"/>
                </a:cubicBezTo>
                <a:cubicBezTo>
                  <a:pt x="4111" y="1178"/>
                  <a:pt x="4202" y="1214"/>
                  <a:pt x="4293" y="1268"/>
                </a:cubicBezTo>
                <a:cubicBezTo>
                  <a:pt x="4365" y="1305"/>
                  <a:pt x="4456" y="1359"/>
                  <a:pt x="4510" y="1431"/>
                </a:cubicBezTo>
                <a:cubicBezTo>
                  <a:pt x="4619" y="1522"/>
                  <a:pt x="4727" y="1631"/>
                  <a:pt x="4818" y="1739"/>
                </a:cubicBezTo>
                <a:lnTo>
                  <a:pt x="4800" y="1757"/>
                </a:lnTo>
                <a:cubicBezTo>
                  <a:pt x="4745" y="1776"/>
                  <a:pt x="4709" y="1794"/>
                  <a:pt x="4691" y="1830"/>
                </a:cubicBezTo>
                <a:cubicBezTo>
                  <a:pt x="4655" y="1848"/>
                  <a:pt x="4637" y="1884"/>
                  <a:pt x="4637" y="1939"/>
                </a:cubicBezTo>
                <a:cubicBezTo>
                  <a:pt x="4637" y="1975"/>
                  <a:pt x="4673" y="2011"/>
                  <a:pt x="4691" y="2029"/>
                </a:cubicBezTo>
                <a:cubicBezTo>
                  <a:pt x="4745" y="2083"/>
                  <a:pt x="4673" y="2156"/>
                  <a:pt x="4655" y="2210"/>
                </a:cubicBezTo>
                <a:cubicBezTo>
                  <a:pt x="4637" y="2264"/>
                  <a:pt x="4673" y="2337"/>
                  <a:pt x="4709" y="2409"/>
                </a:cubicBezTo>
                <a:cubicBezTo>
                  <a:pt x="4709" y="2427"/>
                  <a:pt x="4727" y="2446"/>
                  <a:pt x="4709" y="2464"/>
                </a:cubicBezTo>
                <a:lnTo>
                  <a:pt x="4655" y="2500"/>
                </a:lnTo>
                <a:cubicBezTo>
                  <a:pt x="4637" y="2518"/>
                  <a:pt x="4619" y="2536"/>
                  <a:pt x="4600" y="2572"/>
                </a:cubicBezTo>
                <a:cubicBezTo>
                  <a:pt x="4582" y="2590"/>
                  <a:pt x="4600" y="2627"/>
                  <a:pt x="4637" y="2645"/>
                </a:cubicBezTo>
                <a:cubicBezTo>
                  <a:pt x="4691" y="2663"/>
                  <a:pt x="4745" y="2699"/>
                  <a:pt x="4782" y="2735"/>
                </a:cubicBezTo>
                <a:cubicBezTo>
                  <a:pt x="4836" y="2772"/>
                  <a:pt x="4872" y="2808"/>
                  <a:pt x="4908" y="2862"/>
                </a:cubicBezTo>
                <a:cubicBezTo>
                  <a:pt x="4945" y="2916"/>
                  <a:pt x="4981" y="2971"/>
                  <a:pt x="4999" y="3043"/>
                </a:cubicBezTo>
                <a:cubicBezTo>
                  <a:pt x="4999" y="3079"/>
                  <a:pt x="5035" y="3079"/>
                  <a:pt x="5053" y="3079"/>
                </a:cubicBezTo>
                <a:cubicBezTo>
                  <a:pt x="5089" y="3098"/>
                  <a:pt x="5126" y="3116"/>
                  <a:pt x="5162" y="3134"/>
                </a:cubicBezTo>
                <a:cubicBezTo>
                  <a:pt x="5198" y="3152"/>
                  <a:pt x="5216" y="3206"/>
                  <a:pt x="5216" y="3260"/>
                </a:cubicBezTo>
                <a:cubicBezTo>
                  <a:pt x="5216" y="3279"/>
                  <a:pt x="5198" y="3279"/>
                  <a:pt x="5180" y="3297"/>
                </a:cubicBezTo>
                <a:cubicBezTo>
                  <a:pt x="5162" y="3315"/>
                  <a:pt x="5144" y="3297"/>
                  <a:pt x="5126" y="3315"/>
                </a:cubicBezTo>
                <a:cubicBezTo>
                  <a:pt x="5053" y="3351"/>
                  <a:pt x="5035" y="3423"/>
                  <a:pt x="5071" y="3478"/>
                </a:cubicBezTo>
                <a:cubicBezTo>
                  <a:pt x="5089" y="3514"/>
                  <a:pt x="5107" y="3532"/>
                  <a:pt x="5126" y="3550"/>
                </a:cubicBezTo>
                <a:cubicBezTo>
                  <a:pt x="5144" y="3586"/>
                  <a:pt x="5126" y="3586"/>
                  <a:pt x="5126" y="3623"/>
                </a:cubicBezTo>
                <a:cubicBezTo>
                  <a:pt x="5089" y="3659"/>
                  <a:pt x="5071" y="3713"/>
                  <a:pt x="5071" y="3768"/>
                </a:cubicBezTo>
                <a:cubicBezTo>
                  <a:pt x="5071" y="3804"/>
                  <a:pt x="5089" y="3858"/>
                  <a:pt x="5107" y="3894"/>
                </a:cubicBezTo>
                <a:cubicBezTo>
                  <a:pt x="5126" y="3949"/>
                  <a:pt x="5144" y="3985"/>
                  <a:pt x="5162" y="4021"/>
                </a:cubicBezTo>
                <a:cubicBezTo>
                  <a:pt x="5180" y="4039"/>
                  <a:pt x="5180" y="4057"/>
                  <a:pt x="5180" y="4075"/>
                </a:cubicBezTo>
                <a:cubicBezTo>
                  <a:pt x="5180" y="4094"/>
                  <a:pt x="5180" y="4094"/>
                  <a:pt x="5180" y="4112"/>
                </a:cubicBezTo>
                <a:lnTo>
                  <a:pt x="5180" y="4112"/>
                </a:lnTo>
                <a:lnTo>
                  <a:pt x="5180" y="4112"/>
                </a:lnTo>
                <a:lnTo>
                  <a:pt x="5180" y="4130"/>
                </a:lnTo>
                <a:lnTo>
                  <a:pt x="5180" y="4148"/>
                </a:lnTo>
                <a:cubicBezTo>
                  <a:pt x="5180" y="4148"/>
                  <a:pt x="5162" y="4166"/>
                  <a:pt x="5162" y="4166"/>
                </a:cubicBezTo>
                <a:cubicBezTo>
                  <a:pt x="5144" y="4202"/>
                  <a:pt x="5126" y="4238"/>
                  <a:pt x="5107" y="4275"/>
                </a:cubicBezTo>
                <a:cubicBezTo>
                  <a:pt x="5107" y="4329"/>
                  <a:pt x="5144" y="4383"/>
                  <a:pt x="5180" y="4438"/>
                </a:cubicBezTo>
                <a:cubicBezTo>
                  <a:pt x="5234" y="4456"/>
                  <a:pt x="5270" y="4492"/>
                  <a:pt x="5289" y="4528"/>
                </a:cubicBezTo>
                <a:cubicBezTo>
                  <a:pt x="5307" y="4582"/>
                  <a:pt x="5325" y="4637"/>
                  <a:pt x="5325" y="4691"/>
                </a:cubicBezTo>
                <a:cubicBezTo>
                  <a:pt x="5325" y="4764"/>
                  <a:pt x="5325" y="4836"/>
                  <a:pt x="5325" y="4908"/>
                </a:cubicBezTo>
                <a:cubicBezTo>
                  <a:pt x="5307" y="4999"/>
                  <a:pt x="5307" y="5071"/>
                  <a:pt x="5289" y="5162"/>
                </a:cubicBezTo>
                <a:cubicBezTo>
                  <a:pt x="5252" y="5234"/>
                  <a:pt x="5234" y="5307"/>
                  <a:pt x="5198" y="5397"/>
                </a:cubicBezTo>
                <a:cubicBezTo>
                  <a:pt x="5198" y="5434"/>
                  <a:pt x="5144" y="5524"/>
                  <a:pt x="5089" y="5524"/>
                </a:cubicBezTo>
                <a:cubicBezTo>
                  <a:pt x="5053" y="5506"/>
                  <a:pt x="5017" y="5542"/>
                  <a:pt x="5035" y="5597"/>
                </a:cubicBezTo>
                <a:cubicBezTo>
                  <a:pt x="5035" y="5615"/>
                  <a:pt x="5053" y="5651"/>
                  <a:pt x="5053" y="5687"/>
                </a:cubicBezTo>
                <a:cubicBezTo>
                  <a:pt x="5053" y="5705"/>
                  <a:pt x="5035" y="5705"/>
                  <a:pt x="5035" y="5723"/>
                </a:cubicBezTo>
                <a:cubicBezTo>
                  <a:pt x="5035" y="5760"/>
                  <a:pt x="4981" y="5778"/>
                  <a:pt x="4945" y="5796"/>
                </a:cubicBezTo>
                <a:cubicBezTo>
                  <a:pt x="4890" y="5814"/>
                  <a:pt x="4854" y="5868"/>
                  <a:pt x="4854" y="5904"/>
                </a:cubicBezTo>
                <a:cubicBezTo>
                  <a:pt x="4836" y="5959"/>
                  <a:pt x="4836" y="6031"/>
                  <a:pt x="4872" y="6067"/>
                </a:cubicBezTo>
                <a:cubicBezTo>
                  <a:pt x="4890" y="6086"/>
                  <a:pt x="4908" y="6104"/>
                  <a:pt x="4945" y="6122"/>
                </a:cubicBezTo>
                <a:lnTo>
                  <a:pt x="4890" y="6122"/>
                </a:lnTo>
                <a:cubicBezTo>
                  <a:pt x="4854" y="6122"/>
                  <a:pt x="4818" y="6176"/>
                  <a:pt x="4854" y="6212"/>
                </a:cubicBezTo>
                <a:lnTo>
                  <a:pt x="4890" y="6230"/>
                </a:lnTo>
                <a:lnTo>
                  <a:pt x="4890" y="6230"/>
                </a:lnTo>
                <a:lnTo>
                  <a:pt x="4981" y="6285"/>
                </a:lnTo>
                <a:cubicBezTo>
                  <a:pt x="4945" y="6303"/>
                  <a:pt x="4926" y="6303"/>
                  <a:pt x="4908" y="6321"/>
                </a:cubicBezTo>
                <a:cubicBezTo>
                  <a:pt x="4908" y="6339"/>
                  <a:pt x="4890" y="6339"/>
                  <a:pt x="4872" y="6357"/>
                </a:cubicBezTo>
                <a:cubicBezTo>
                  <a:pt x="4854" y="6357"/>
                  <a:pt x="4836" y="6357"/>
                  <a:pt x="4818" y="6357"/>
                </a:cubicBezTo>
                <a:lnTo>
                  <a:pt x="4691" y="6357"/>
                </a:lnTo>
                <a:lnTo>
                  <a:pt x="4546" y="6357"/>
                </a:lnTo>
                <a:cubicBezTo>
                  <a:pt x="4510" y="6339"/>
                  <a:pt x="4474" y="6357"/>
                  <a:pt x="4437" y="6375"/>
                </a:cubicBezTo>
                <a:cubicBezTo>
                  <a:pt x="4419" y="6393"/>
                  <a:pt x="4401" y="6412"/>
                  <a:pt x="4401" y="6448"/>
                </a:cubicBezTo>
                <a:cubicBezTo>
                  <a:pt x="4329" y="6466"/>
                  <a:pt x="4256" y="6484"/>
                  <a:pt x="4202" y="6502"/>
                </a:cubicBezTo>
                <a:cubicBezTo>
                  <a:pt x="4148" y="6502"/>
                  <a:pt x="4130" y="6556"/>
                  <a:pt x="4166" y="6593"/>
                </a:cubicBezTo>
                <a:lnTo>
                  <a:pt x="4166" y="6611"/>
                </a:lnTo>
                <a:cubicBezTo>
                  <a:pt x="4166" y="6611"/>
                  <a:pt x="4148" y="6629"/>
                  <a:pt x="4148" y="6629"/>
                </a:cubicBezTo>
                <a:cubicBezTo>
                  <a:pt x="4111" y="6647"/>
                  <a:pt x="4075" y="6647"/>
                  <a:pt x="4057" y="6665"/>
                </a:cubicBezTo>
                <a:cubicBezTo>
                  <a:pt x="4021" y="6665"/>
                  <a:pt x="4003" y="6701"/>
                  <a:pt x="4003" y="6738"/>
                </a:cubicBezTo>
                <a:cubicBezTo>
                  <a:pt x="4021" y="6756"/>
                  <a:pt x="4021" y="6774"/>
                  <a:pt x="4057" y="6792"/>
                </a:cubicBezTo>
                <a:cubicBezTo>
                  <a:pt x="4075" y="6810"/>
                  <a:pt x="4093" y="6846"/>
                  <a:pt x="4057" y="6846"/>
                </a:cubicBezTo>
                <a:cubicBezTo>
                  <a:pt x="4003" y="6864"/>
                  <a:pt x="3967" y="6864"/>
                  <a:pt x="3930" y="6864"/>
                </a:cubicBezTo>
                <a:cubicBezTo>
                  <a:pt x="3840" y="6864"/>
                  <a:pt x="3767" y="6882"/>
                  <a:pt x="3677" y="6901"/>
                </a:cubicBezTo>
                <a:lnTo>
                  <a:pt x="3659" y="6901"/>
                </a:lnTo>
                <a:cubicBezTo>
                  <a:pt x="3604" y="6901"/>
                  <a:pt x="3586" y="6973"/>
                  <a:pt x="3641" y="6991"/>
                </a:cubicBezTo>
                <a:lnTo>
                  <a:pt x="3659" y="7009"/>
                </a:lnTo>
                <a:cubicBezTo>
                  <a:pt x="3767" y="7063"/>
                  <a:pt x="3858" y="7118"/>
                  <a:pt x="3967" y="7154"/>
                </a:cubicBezTo>
                <a:lnTo>
                  <a:pt x="4130" y="7226"/>
                </a:lnTo>
                <a:cubicBezTo>
                  <a:pt x="4148" y="7245"/>
                  <a:pt x="4184" y="7263"/>
                  <a:pt x="4202" y="7281"/>
                </a:cubicBezTo>
                <a:cubicBezTo>
                  <a:pt x="4075" y="7281"/>
                  <a:pt x="3948" y="7263"/>
                  <a:pt x="3822" y="7263"/>
                </a:cubicBezTo>
                <a:cubicBezTo>
                  <a:pt x="3677" y="7245"/>
                  <a:pt x="3532" y="7208"/>
                  <a:pt x="3387" y="7190"/>
                </a:cubicBezTo>
                <a:lnTo>
                  <a:pt x="3387" y="7190"/>
                </a:lnTo>
                <a:cubicBezTo>
                  <a:pt x="3351" y="7190"/>
                  <a:pt x="3315" y="7190"/>
                  <a:pt x="3278" y="7190"/>
                </a:cubicBezTo>
                <a:cubicBezTo>
                  <a:pt x="3224" y="7190"/>
                  <a:pt x="3188" y="7208"/>
                  <a:pt x="3134" y="7208"/>
                </a:cubicBezTo>
                <a:cubicBezTo>
                  <a:pt x="3043" y="7226"/>
                  <a:pt x="2934" y="7263"/>
                  <a:pt x="2844" y="7281"/>
                </a:cubicBezTo>
                <a:cubicBezTo>
                  <a:pt x="2808" y="7299"/>
                  <a:pt x="2789" y="7353"/>
                  <a:pt x="2826" y="7389"/>
                </a:cubicBezTo>
                <a:cubicBezTo>
                  <a:pt x="2844" y="7408"/>
                  <a:pt x="2844" y="7426"/>
                  <a:pt x="2826" y="7444"/>
                </a:cubicBezTo>
                <a:cubicBezTo>
                  <a:pt x="2789" y="7462"/>
                  <a:pt x="2735" y="7480"/>
                  <a:pt x="2699" y="7480"/>
                </a:cubicBezTo>
                <a:cubicBezTo>
                  <a:pt x="2645" y="7498"/>
                  <a:pt x="2626" y="7552"/>
                  <a:pt x="2663" y="7589"/>
                </a:cubicBezTo>
                <a:lnTo>
                  <a:pt x="2663" y="7589"/>
                </a:lnTo>
                <a:lnTo>
                  <a:pt x="2663" y="7589"/>
                </a:lnTo>
                <a:cubicBezTo>
                  <a:pt x="2663" y="7607"/>
                  <a:pt x="2663" y="7607"/>
                  <a:pt x="2645" y="7625"/>
                </a:cubicBezTo>
                <a:cubicBezTo>
                  <a:pt x="2626" y="7643"/>
                  <a:pt x="2590" y="7643"/>
                  <a:pt x="2554" y="7661"/>
                </a:cubicBezTo>
                <a:cubicBezTo>
                  <a:pt x="2500" y="7679"/>
                  <a:pt x="2427" y="7715"/>
                  <a:pt x="2373" y="7752"/>
                </a:cubicBezTo>
                <a:cubicBezTo>
                  <a:pt x="2355" y="7770"/>
                  <a:pt x="2337" y="7788"/>
                  <a:pt x="2301" y="7806"/>
                </a:cubicBezTo>
                <a:cubicBezTo>
                  <a:pt x="2264" y="7824"/>
                  <a:pt x="2246" y="7824"/>
                  <a:pt x="2210" y="7806"/>
                </a:cubicBezTo>
                <a:cubicBezTo>
                  <a:pt x="2174" y="7806"/>
                  <a:pt x="2138" y="7824"/>
                  <a:pt x="2119" y="7860"/>
                </a:cubicBezTo>
                <a:cubicBezTo>
                  <a:pt x="2101" y="7860"/>
                  <a:pt x="2083" y="7878"/>
                  <a:pt x="2065" y="7897"/>
                </a:cubicBezTo>
                <a:lnTo>
                  <a:pt x="1703" y="7806"/>
                </a:lnTo>
                <a:lnTo>
                  <a:pt x="1504" y="7770"/>
                </a:lnTo>
                <a:cubicBezTo>
                  <a:pt x="1449" y="7752"/>
                  <a:pt x="1395" y="7734"/>
                  <a:pt x="1323" y="7734"/>
                </a:cubicBezTo>
                <a:cubicBezTo>
                  <a:pt x="1268" y="7734"/>
                  <a:pt x="1232" y="7770"/>
                  <a:pt x="1214" y="7806"/>
                </a:cubicBezTo>
                <a:cubicBezTo>
                  <a:pt x="1196" y="7824"/>
                  <a:pt x="1196" y="7842"/>
                  <a:pt x="1196" y="7860"/>
                </a:cubicBezTo>
                <a:lnTo>
                  <a:pt x="1105" y="7860"/>
                </a:lnTo>
                <a:lnTo>
                  <a:pt x="725" y="7878"/>
                </a:lnTo>
                <a:cubicBezTo>
                  <a:pt x="508" y="7860"/>
                  <a:pt x="290" y="7897"/>
                  <a:pt x="109" y="7969"/>
                </a:cubicBezTo>
                <a:lnTo>
                  <a:pt x="73" y="7987"/>
                </a:lnTo>
                <a:cubicBezTo>
                  <a:pt x="1" y="8023"/>
                  <a:pt x="19" y="8114"/>
                  <a:pt x="91" y="8114"/>
                </a:cubicBezTo>
                <a:lnTo>
                  <a:pt x="127" y="8114"/>
                </a:lnTo>
                <a:cubicBezTo>
                  <a:pt x="381" y="8150"/>
                  <a:pt x="634" y="8168"/>
                  <a:pt x="888" y="8186"/>
                </a:cubicBezTo>
                <a:cubicBezTo>
                  <a:pt x="942" y="8186"/>
                  <a:pt x="1015" y="8204"/>
                  <a:pt x="1069" y="8222"/>
                </a:cubicBezTo>
                <a:cubicBezTo>
                  <a:pt x="1105" y="8259"/>
                  <a:pt x="1142" y="8277"/>
                  <a:pt x="1196" y="8313"/>
                </a:cubicBezTo>
                <a:cubicBezTo>
                  <a:pt x="1232" y="8349"/>
                  <a:pt x="1286" y="8367"/>
                  <a:pt x="1359" y="8367"/>
                </a:cubicBezTo>
                <a:cubicBezTo>
                  <a:pt x="1413" y="8349"/>
                  <a:pt x="1467" y="8331"/>
                  <a:pt x="1522" y="8313"/>
                </a:cubicBezTo>
                <a:cubicBezTo>
                  <a:pt x="1630" y="8277"/>
                  <a:pt x="1757" y="8295"/>
                  <a:pt x="1866" y="8349"/>
                </a:cubicBezTo>
                <a:cubicBezTo>
                  <a:pt x="1884" y="8349"/>
                  <a:pt x="1884" y="8349"/>
                  <a:pt x="1902" y="8331"/>
                </a:cubicBezTo>
                <a:lnTo>
                  <a:pt x="1938" y="8367"/>
                </a:lnTo>
                <a:cubicBezTo>
                  <a:pt x="1975" y="8385"/>
                  <a:pt x="2011" y="8422"/>
                  <a:pt x="2065" y="8422"/>
                </a:cubicBezTo>
                <a:cubicBezTo>
                  <a:pt x="2101" y="8440"/>
                  <a:pt x="2156" y="8440"/>
                  <a:pt x="2192" y="8458"/>
                </a:cubicBezTo>
                <a:cubicBezTo>
                  <a:pt x="2246" y="8476"/>
                  <a:pt x="2246" y="8530"/>
                  <a:pt x="2264" y="8567"/>
                </a:cubicBezTo>
                <a:cubicBezTo>
                  <a:pt x="2282" y="8603"/>
                  <a:pt x="2319" y="8639"/>
                  <a:pt x="2373" y="8657"/>
                </a:cubicBezTo>
                <a:cubicBezTo>
                  <a:pt x="2409" y="8657"/>
                  <a:pt x="2464" y="8657"/>
                  <a:pt x="2500" y="8675"/>
                </a:cubicBezTo>
                <a:cubicBezTo>
                  <a:pt x="2536" y="8711"/>
                  <a:pt x="2536" y="8730"/>
                  <a:pt x="2554" y="8766"/>
                </a:cubicBezTo>
                <a:cubicBezTo>
                  <a:pt x="2572" y="8802"/>
                  <a:pt x="2590" y="8838"/>
                  <a:pt x="2626" y="8874"/>
                </a:cubicBezTo>
                <a:cubicBezTo>
                  <a:pt x="2645" y="8893"/>
                  <a:pt x="2699" y="8929"/>
                  <a:pt x="2735" y="8929"/>
                </a:cubicBezTo>
                <a:cubicBezTo>
                  <a:pt x="2808" y="8947"/>
                  <a:pt x="2880" y="8929"/>
                  <a:pt x="2952" y="8965"/>
                </a:cubicBezTo>
                <a:cubicBezTo>
                  <a:pt x="2989" y="8965"/>
                  <a:pt x="3007" y="8983"/>
                  <a:pt x="3025" y="9001"/>
                </a:cubicBezTo>
                <a:cubicBezTo>
                  <a:pt x="3025" y="9056"/>
                  <a:pt x="3061" y="9092"/>
                  <a:pt x="3097" y="9110"/>
                </a:cubicBezTo>
                <a:cubicBezTo>
                  <a:pt x="3134" y="9128"/>
                  <a:pt x="3170" y="9146"/>
                  <a:pt x="3224" y="9146"/>
                </a:cubicBezTo>
                <a:cubicBezTo>
                  <a:pt x="3260" y="9146"/>
                  <a:pt x="3297" y="9146"/>
                  <a:pt x="3333" y="9164"/>
                </a:cubicBezTo>
                <a:cubicBezTo>
                  <a:pt x="3351" y="9182"/>
                  <a:pt x="3351" y="9200"/>
                  <a:pt x="3351" y="9219"/>
                </a:cubicBezTo>
                <a:cubicBezTo>
                  <a:pt x="3351" y="9237"/>
                  <a:pt x="3351" y="9255"/>
                  <a:pt x="3369" y="9273"/>
                </a:cubicBezTo>
                <a:cubicBezTo>
                  <a:pt x="3387" y="9327"/>
                  <a:pt x="3405" y="9363"/>
                  <a:pt x="3441" y="9381"/>
                </a:cubicBezTo>
                <a:cubicBezTo>
                  <a:pt x="3460" y="9400"/>
                  <a:pt x="3496" y="9400"/>
                  <a:pt x="3514" y="9400"/>
                </a:cubicBezTo>
                <a:lnTo>
                  <a:pt x="3568" y="9400"/>
                </a:lnTo>
                <a:cubicBezTo>
                  <a:pt x="3568" y="9400"/>
                  <a:pt x="3568" y="9490"/>
                  <a:pt x="3550" y="9508"/>
                </a:cubicBezTo>
                <a:cubicBezTo>
                  <a:pt x="3532" y="9544"/>
                  <a:pt x="3550" y="9563"/>
                  <a:pt x="3586" y="9581"/>
                </a:cubicBezTo>
                <a:lnTo>
                  <a:pt x="3623" y="9581"/>
                </a:lnTo>
                <a:lnTo>
                  <a:pt x="3731" y="9581"/>
                </a:lnTo>
                <a:cubicBezTo>
                  <a:pt x="3731" y="9581"/>
                  <a:pt x="3749" y="9581"/>
                  <a:pt x="3749" y="9581"/>
                </a:cubicBezTo>
                <a:lnTo>
                  <a:pt x="3749" y="9581"/>
                </a:lnTo>
                <a:lnTo>
                  <a:pt x="3822" y="9581"/>
                </a:lnTo>
                <a:cubicBezTo>
                  <a:pt x="3858" y="9599"/>
                  <a:pt x="3894" y="9599"/>
                  <a:pt x="3930" y="9617"/>
                </a:cubicBezTo>
                <a:cubicBezTo>
                  <a:pt x="3985" y="9635"/>
                  <a:pt x="4021" y="9635"/>
                  <a:pt x="4075" y="9599"/>
                </a:cubicBezTo>
                <a:lnTo>
                  <a:pt x="4075" y="9581"/>
                </a:lnTo>
                <a:lnTo>
                  <a:pt x="4075" y="9581"/>
                </a:lnTo>
                <a:lnTo>
                  <a:pt x="4075" y="9581"/>
                </a:lnTo>
                <a:lnTo>
                  <a:pt x="4075" y="9581"/>
                </a:lnTo>
                <a:lnTo>
                  <a:pt x="4093" y="9581"/>
                </a:lnTo>
                <a:cubicBezTo>
                  <a:pt x="4111" y="9599"/>
                  <a:pt x="4111" y="9599"/>
                  <a:pt x="4111" y="9599"/>
                </a:cubicBezTo>
                <a:cubicBezTo>
                  <a:pt x="4111" y="9617"/>
                  <a:pt x="4093" y="9635"/>
                  <a:pt x="4093" y="9653"/>
                </a:cubicBezTo>
                <a:lnTo>
                  <a:pt x="4057" y="9671"/>
                </a:lnTo>
                <a:cubicBezTo>
                  <a:pt x="4003" y="9689"/>
                  <a:pt x="4021" y="9762"/>
                  <a:pt x="4075" y="9780"/>
                </a:cubicBezTo>
                <a:cubicBezTo>
                  <a:pt x="4093" y="9780"/>
                  <a:pt x="4130" y="9798"/>
                  <a:pt x="4148" y="9798"/>
                </a:cubicBezTo>
                <a:cubicBezTo>
                  <a:pt x="4166" y="9816"/>
                  <a:pt x="4184" y="9816"/>
                  <a:pt x="4202" y="9816"/>
                </a:cubicBezTo>
                <a:lnTo>
                  <a:pt x="4220" y="9816"/>
                </a:lnTo>
                <a:cubicBezTo>
                  <a:pt x="4220" y="9852"/>
                  <a:pt x="4256" y="9889"/>
                  <a:pt x="4293" y="9925"/>
                </a:cubicBezTo>
                <a:cubicBezTo>
                  <a:pt x="4311" y="9943"/>
                  <a:pt x="4347" y="9943"/>
                  <a:pt x="4365" y="9961"/>
                </a:cubicBezTo>
                <a:cubicBezTo>
                  <a:pt x="4365" y="9979"/>
                  <a:pt x="4365" y="10015"/>
                  <a:pt x="4365" y="10052"/>
                </a:cubicBezTo>
                <a:cubicBezTo>
                  <a:pt x="4329" y="10196"/>
                  <a:pt x="4419" y="10341"/>
                  <a:pt x="4564" y="10378"/>
                </a:cubicBezTo>
                <a:cubicBezTo>
                  <a:pt x="4673" y="10414"/>
                  <a:pt x="4854" y="10432"/>
                  <a:pt x="4890" y="10577"/>
                </a:cubicBezTo>
                <a:cubicBezTo>
                  <a:pt x="4890" y="10613"/>
                  <a:pt x="4908" y="10649"/>
                  <a:pt x="4926" y="10667"/>
                </a:cubicBezTo>
                <a:cubicBezTo>
                  <a:pt x="4945" y="10703"/>
                  <a:pt x="4981" y="10722"/>
                  <a:pt x="5017" y="10722"/>
                </a:cubicBezTo>
                <a:cubicBezTo>
                  <a:pt x="5035" y="10740"/>
                  <a:pt x="5071" y="10740"/>
                  <a:pt x="5089" y="10758"/>
                </a:cubicBezTo>
                <a:cubicBezTo>
                  <a:pt x="5107" y="10758"/>
                  <a:pt x="5107" y="10812"/>
                  <a:pt x="5107" y="10830"/>
                </a:cubicBezTo>
                <a:cubicBezTo>
                  <a:pt x="5126" y="10903"/>
                  <a:pt x="5198" y="10921"/>
                  <a:pt x="5252" y="10921"/>
                </a:cubicBezTo>
                <a:cubicBezTo>
                  <a:pt x="5289" y="10921"/>
                  <a:pt x="5325" y="10939"/>
                  <a:pt x="5361" y="10957"/>
                </a:cubicBezTo>
                <a:cubicBezTo>
                  <a:pt x="5379" y="10957"/>
                  <a:pt x="5397" y="11011"/>
                  <a:pt x="5361" y="11011"/>
                </a:cubicBezTo>
                <a:cubicBezTo>
                  <a:pt x="5343" y="11029"/>
                  <a:pt x="5343" y="11048"/>
                  <a:pt x="5361" y="11066"/>
                </a:cubicBezTo>
                <a:cubicBezTo>
                  <a:pt x="5361" y="11066"/>
                  <a:pt x="5361" y="11084"/>
                  <a:pt x="5379" y="11084"/>
                </a:cubicBezTo>
                <a:cubicBezTo>
                  <a:pt x="5433" y="11120"/>
                  <a:pt x="5470" y="11192"/>
                  <a:pt x="5506" y="11265"/>
                </a:cubicBezTo>
                <a:cubicBezTo>
                  <a:pt x="5524" y="11319"/>
                  <a:pt x="5542" y="11374"/>
                  <a:pt x="5596" y="11410"/>
                </a:cubicBezTo>
                <a:cubicBezTo>
                  <a:pt x="5542" y="11482"/>
                  <a:pt x="5524" y="11555"/>
                  <a:pt x="5560" y="11645"/>
                </a:cubicBezTo>
                <a:cubicBezTo>
                  <a:pt x="5578" y="11681"/>
                  <a:pt x="5615" y="11718"/>
                  <a:pt x="5669" y="11718"/>
                </a:cubicBezTo>
                <a:lnTo>
                  <a:pt x="5687" y="11718"/>
                </a:lnTo>
                <a:lnTo>
                  <a:pt x="5687" y="11718"/>
                </a:lnTo>
                <a:lnTo>
                  <a:pt x="5687" y="11808"/>
                </a:lnTo>
                <a:cubicBezTo>
                  <a:pt x="5705" y="11917"/>
                  <a:pt x="5705" y="12025"/>
                  <a:pt x="5723" y="12152"/>
                </a:cubicBezTo>
                <a:cubicBezTo>
                  <a:pt x="5741" y="12207"/>
                  <a:pt x="5741" y="12261"/>
                  <a:pt x="5759" y="12315"/>
                </a:cubicBezTo>
                <a:cubicBezTo>
                  <a:pt x="5778" y="12333"/>
                  <a:pt x="5778" y="12370"/>
                  <a:pt x="5778" y="12388"/>
                </a:cubicBezTo>
                <a:cubicBezTo>
                  <a:pt x="5778" y="12424"/>
                  <a:pt x="5759" y="12442"/>
                  <a:pt x="5759" y="12460"/>
                </a:cubicBezTo>
                <a:cubicBezTo>
                  <a:pt x="5759" y="12569"/>
                  <a:pt x="5850" y="12605"/>
                  <a:pt x="5922" y="12605"/>
                </a:cubicBezTo>
                <a:cubicBezTo>
                  <a:pt x="5922" y="12623"/>
                  <a:pt x="5922" y="12641"/>
                  <a:pt x="5922" y="12659"/>
                </a:cubicBezTo>
                <a:cubicBezTo>
                  <a:pt x="5886" y="12696"/>
                  <a:pt x="5868" y="12732"/>
                  <a:pt x="5868" y="12786"/>
                </a:cubicBezTo>
                <a:lnTo>
                  <a:pt x="5868" y="12822"/>
                </a:lnTo>
                <a:cubicBezTo>
                  <a:pt x="5886" y="12822"/>
                  <a:pt x="5886" y="12840"/>
                  <a:pt x="5886" y="12840"/>
                </a:cubicBezTo>
                <a:lnTo>
                  <a:pt x="5886" y="12840"/>
                </a:lnTo>
                <a:cubicBezTo>
                  <a:pt x="5886" y="12859"/>
                  <a:pt x="5868" y="12859"/>
                  <a:pt x="5868" y="12877"/>
                </a:cubicBezTo>
                <a:lnTo>
                  <a:pt x="5759" y="13022"/>
                </a:lnTo>
                <a:cubicBezTo>
                  <a:pt x="5723" y="13058"/>
                  <a:pt x="5759" y="13130"/>
                  <a:pt x="5814" y="13112"/>
                </a:cubicBezTo>
                <a:lnTo>
                  <a:pt x="5868" y="13112"/>
                </a:lnTo>
                <a:cubicBezTo>
                  <a:pt x="5886" y="13112"/>
                  <a:pt x="5904" y="13112"/>
                  <a:pt x="5922" y="13112"/>
                </a:cubicBezTo>
                <a:cubicBezTo>
                  <a:pt x="5959" y="13130"/>
                  <a:pt x="5977" y="13130"/>
                  <a:pt x="5977" y="13166"/>
                </a:cubicBezTo>
                <a:cubicBezTo>
                  <a:pt x="5977" y="13203"/>
                  <a:pt x="5922" y="13239"/>
                  <a:pt x="5886" y="13257"/>
                </a:cubicBezTo>
                <a:cubicBezTo>
                  <a:pt x="5850" y="13311"/>
                  <a:pt x="5832" y="13384"/>
                  <a:pt x="5850" y="13438"/>
                </a:cubicBezTo>
                <a:cubicBezTo>
                  <a:pt x="5814" y="13474"/>
                  <a:pt x="5759" y="13510"/>
                  <a:pt x="5705" y="13547"/>
                </a:cubicBezTo>
                <a:cubicBezTo>
                  <a:pt x="5651" y="13601"/>
                  <a:pt x="5615" y="13655"/>
                  <a:pt x="5596" y="13728"/>
                </a:cubicBezTo>
                <a:cubicBezTo>
                  <a:pt x="5578" y="13800"/>
                  <a:pt x="5596" y="13873"/>
                  <a:pt x="5651" y="13927"/>
                </a:cubicBezTo>
                <a:cubicBezTo>
                  <a:pt x="5651" y="13927"/>
                  <a:pt x="5669" y="13945"/>
                  <a:pt x="5651" y="13963"/>
                </a:cubicBezTo>
                <a:cubicBezTo>
                  <a:pt x="5651" y="13981"/>
                  <a:pt x="5633" y="13999"/>
                  <a:pt x="5615" y="14018"/>
                </a:cubicBezTo>
                <a:lnTo>
                  <a:pt x="5524" y="14126"/>
                </a:lnTo>
                <a:cubicBezTo>
                  <a:pt x="5506" y="14144"/>
                  <a:pt x="5524" y="14181"/>
                  <a:pt x="5542" y="14199"/>
                </a:cubicBezTo>
                <a:lnTo>
                  <a:pt x="5596" y="14217"/>
                </a:lnTo>
                <a:lnTo>
                  <a:pt x="5470" y="14307"/>
                </a:lnTo>
                <a:cubicBezTo>
                  <a:pt x="5397" y="14343"/>
                  <a:pt x="5343" y="14398"/>
                  <a:pt x="5289" y="14452"/>
                </a:cubicBezTo>
                <a:cubicBezTo>
                  <a:pt x="5289" y="14452"/>
                  <a:pt x="5289" y="14470"/>
                  <a:pt x="5289" y="14470"/>
                </a:cubicBezTo>
                <a:cubicBezTo>
                  <a:pt x="5270" y="14488"/>
                  <a:pt x="5252" y="14506"/>
                  <a:pt x="5252" y="14525"/>
                </a:cubicBezTo>
                <a:cubicBezTo>
                  <a:pt x="5234" y="14561"/>
                  <a:pt x="5216" y="14597"/>
                  <a:pt x="5198" y="14615"/>
                </a:cubicBezTo>
                <a:cubicBezTo>
                  <a:pt x="5162" y="14651"/>
                  <a:pt x="5144" y="14688"/>
                  <a:pt x="5144" y="14742"/>
                </a:cubicBezTo>
                <a:cubicBezTo>
                  <a:pt x="5126" y="14760"/>
                  <a:pt x="5126" y="14778"/>
                  <a:pt x="5144" y="14814"/>
                </a:cubicBezTo>
                <a:cubicBezTo>
                  <a:pt x="5144" y="14832"/>
                  <a:pt x="5144" y="14832"/>
                  <a:pt x="5144" y="14869"/>
                </a:cubicBezTo>
                <a:cubicBezTo>
                  <a:pt x="5089" y="14905"/>
                  <a:pt x="5053" y="14941"/>
                  <a:pt x="4999" y="14977"/>
                </a:cubicBezTo>
                <a:cubicBezTo>
                  <a:pt x="4963" y="15014"/>
                  <a:pt x="4981" y="15068"/>
                  <a:pt x="5035" y="15068"/>
                </a:cubicBezTo>
                <a:lnTo>
                  <a:pt x="5053" y="15068"/>
                </a:lnTo>
                <a:lnTo>
                  <a:pt x="5144" y="15068"/>
                </a:lnTo>
                <a:lnTo>
                  <a:pt x="5162" y="15068"/>
                </a:lnTo>
                <a:cubicBezTo>
                  <a:pt x="5162" y="15086"/>
                  <a:pt x="5198" y="15104"/>
                  <a:pt x="5198" y="15068"/>
                </a:cubicBezTo>
                <a:cubicBezTo>
                  <a:pt x="5198" y="15050"/>
                  <a:pt x="5234" y="15050"/>
                  <a:pt x="5234" y="15068"/>
                </a:cubicBezTo>
                <a:lnTo>
                  <a:pt x="5234" y="15122"/>
                </a:lnTo>
                <a:cubicBezTo>
                  <a:pt x="5234" y="15122"/>
                  <a:pt x="5162" y="15177"/>
                  <a:pt x="5126" y="15195"/>
                </a:cubicBezTo>
                <a:lnTo>
                  <a:pt x="5017" y="15249"/>
                </a:lnTo>
                <a:lnTo>
                  <a:pt x="4945" y="15285"/>
                </a:lnTo>
                <a:cubicBezTo>
                  <a:pt x="4945" y="15303"/>
                  <a:pt x="4926" y="15321"/>
                  <a:pt x="4908" y="15321"/>
                </a:cubicBezTo>
                <a:cubicBezTo>
                  <a:pt x="4872" y="15376"/>
                  <a:pt x="4908" y="15430"/>
                  <a:pt x="4963" y="15466"/>
                </a:cubicBezTo>
                <a:cubicBezTo>
                  <a:pt x="4908" y="15521"/>
                  <a:pt x="4854" y="15557"/>
                  <a:pt x="4818" y="15611"/>
                </a:cubicBezTo>
                <a:cubicBezTo>
                  <a:pt x="4800" y="15647"/>
                  <a:pt x="4782" y="15665"/>
                  <a:pt x="4782" y="15702"/>
                </a:cubicBezTo>
                <a:cubicBezTo>
                  <a:pt x="4782" y="15720"/>
                  <a:pt x="4763" y="15738"/>
                  <a:pt x="4763" y="15756"/>
                </a:cubicBezTo>
                <a:cubicBezTo>
                  <a:pt x="4727" y="15774"/>
                  <a:pt x="4709" y="15810"/>
                  <a:pt x="4691" y="15847"/>
                </a:cubicBezTo>
                <a:cubicBezTo>
                  <a:pt x="4619" y="15901"/>
                  <a:pt x="4564" y="15937"/>
                  <a:pt x="4510" y="15991"/>
                </a:cubicBezTo>
                <a:cubicBezTo>
                  <a:pt x="4437" y="16046"/>
                  <a:pt x="4401" y="16118"/>
                  <a:pt x="4365" y="16191"/>
                </a:cubicBezTo>
                <a:cubicBezTo>
                  <a:pt x="4329" y="16209"/>
                  <a:pt x="4274" y="16209"/>
                  <a:pt x="4220" y="16227"/>
                </a:cubicBezTo>
                <a:cubicBezTo>
                  <a:pt x="4166" y="16227"/>
                  <a:pt x="4111" y="16227"/>
                  <a:pt x="4057" y="16245"/>
                </a:cubicBezTo>
                <a:cubicBezTo>
                  <a:pt x="4021" y="16281"/>
                  <a:pt x="3967" y="16299"/>
                  <a:pt x="3930" y="16336"/>
                </a:cubicBezTo>
                <a:lnTo>
                  <a:pt x="3804" y="16444"/>
                </a:lnTo>
                <a:cubicBezTo>
                  <a:pt x="3731" y="16517"/>
                  <a:pt x="3659" y="16607"/>
                  <a:pt x="3586" y="16680"/>
                </a:cubicBezTo>
                <a:cubicBezTo>
                  <a:pt x="3514" y="16752"/>
                  <a:pt x="3441" y="16843"/>
                  <a:pt x="3369" y="16933"/>
                </a:cubicBezTo>
                <a:lnTo>
                  <a:pt x="3351" y="16969"/>
                </a:lnTo>
                <a:cubicBezTo>
                  <a:pt x="3333" y="16987"/>
                  <a:pt x="3333" y="17006"/>
                  <a:pt x="3351" y="17042"/>
                </a:cubicBezTo>
                <a:cubicBezTo>
                  <a:pt x="3369" y="17060"/>
                  <a:pt x="3405" y="17060"/>
                  <a:pt x="3423" y="17060"/>
                </a:cubicBezTo>
                <a:lnTo>
                  <a:pt x="3460" y="17042"/>
                </a:lnTo>
                <a:cubicBezTo>
                  <a:pt x="3641" y="16933"/>
                  <a:pt x="3840" y="16861"/>
                  <a:pt x="4021" y="16770"/>
                </a:cubicBezTo>
                <a:lnTo>
                  <a:pt x="4166" y="16698"/>
                </a:lnTo>
                <a:lnTo>
                  <a:pt x="4256" y="16662"/>
                </a:lnTo>
                <a:cubicBezTo>
                  <a:pt x="4274" y="16662"/>
                  <a:pt x="4311" y="16643"/>
                  <a:pt x="4329" y="16643"/>
                </a:cubicBezTo>
                <a:cubicBezTo>
                  <a:pt x="4383" y="16625"/>
                  <a:pt x="4437" y="16589"/>
                  <a:pt x="4492" y="16571"/>
                </a:cubicBezTo>
                <a:lnTo>
                  <a:pt x="4619" y="16499"/>
                </a:lnTo>
                <a:lnTo>
                  <a:pt x="4854" y="16408"/>
                </a:lnTo>
                <a:lnTo>
                  <a:pt x="4854" y="16408"/>
                </a:lnTo>
                <a:cubicBezTo>
                  <a:pt x="4854" y="16444"/>
                  <a:pt x="4890" y="16480"/>
                  <a:pt x="4926" y="16462"/>
                </a:cubicBezTo>
                <a:cubicBezTo>
                  <a:pt x="5035" y="16408"/>
                  <a:pt x="5144" y="16354"/>
                  <a:pt x="5252" y="16317"/>
                </a:cubicBezTo>
                <a:lnTo>
                  <a:pt x="5234" y="16336"/>
                </a:lnTo>
                <a:cubicBezTo>
                  <a:pt x="5198" y="16354"/>
                  <a:pt x="5198" y="16390"/>
                  <a:pt x="5234" y="16426"/>
                </a:cubicBezTo>
                <a:cubicBezTo>
                  <a:pt x="5270" y="16426"/>
                  <a:pt x="5307" y="16444"/>
                  <a:pt x="5361" y="16444"/>
                </a:cubicBezTo>
                <a:lnTo>
                  <a:pt x="5415" y="16462"/>
                </a:lnTo>
                <a:lnTo>
                  <a:pt x="5415" y="16499"/>
                </a:lnTo>
                <a:cubicBezTo>
                  <a:pt x="5415" y="16535"/>
                  <a:pt x="5433" y="16553"/>
                  <a:pt x="5470" y="16553"/>
                </a:cubicBezTo>
                <a:cubicBezTo>
                  <a:pt x="5524" y="16553"/>
                  <a:pt x="5596" y="16553"/>
                  <a:pt x="5651" y="16535"/>
                </a:cubicBezTo>
                <a:lnTo>
                  <a:pt x="5741" y="16535"/>
                </a:lnTo>
                <a:lnTo>
                  <a:pt x="5759" y="16535"/>
                </a:lnTo>
                <a:cubicBezTo>
                  <a:pt x="5796" y="16535"/>
                  <a:pt x="5832" y="16535"/>
                  <a:pt x="5868" y="16517"/>
                </a:cubicBezTo>
                <a:lnTo>
                  <a:pt x="5977" y="16499"/>
                </a:lnTo>
                <a:lnTo>
                  <a:pt x="6194" y="16426"/>
                </a:lnTo>
                <a:lnTo>
                  <a:pt x="6538" y="16336"/>
                </a:lnTo>
                <a:lnTo>
                  <a:pt x="6502" y="16408"/>
                </a:lnTo>
                <a:lnTo>
                  <a:pt x="6502" y="16426"/>
                </a:lnTo>
                <a:cubicBezTo>
                  <a:pt x="6484" y="16462"/>
                  <a:pt x="6520" y="16499"/>
                  <a:pt x="6556" y="16480"/>
                </a:cubicBezTo>
                <a:lnTo>
                  <a:pt x="6592" y="16480"/>
                </a:lnTo>
                <a:cubicBezTo>
                  <a:pt x="6611" y="16480"/>
                  <a:pt x="6629" y="16480"/>
                  <a:pt x="6647" y="16480"/>
                </a:cubicBezTo>
                <a:cubicBezTo>
                  <a:pt x="6629" y="16535"/>
                  <a:pt x="6665" y="16589"/>
                  <a:pt x="6719" y="16607"/>
                </a:cubicBezTo>
                <a:lnTo>
                  <a:pt x="6683" y="16643"/>
                </a:lnTo>
                <a:cubicBezTo>
                  <a:pt x="6665" y="16662"/>
                  <a:pt x="6647" y="16698"/>
                  <a:pt x="6629" y="16716"/>
                </a:cubicBezTo>
                <a:cubicBezTo>
                  <a:pt x="6611" y="16734"/>
                  <a:pt x="6611" y="16752"/>
                  <a:pt x="6592" y="16770"/>
                </a:cubicBezTo>
                <a:cubicBezTo>
                  <a:pt x="6574" y="16788"/>
                  <a:pt x="6574" y="16806"/>
                  <a:pt x="6556" y="16806"/>
                </a:cubicBezTo>
                <a:lnTo>
                  <a:pt x="6538" y="16843"/>
                </a:lnTo>
                <a:cubicBezTo>
                  <a:pt x="6520" y="16879"/>
                  <a:pt x="6556" y="16915"/>
                  <a:pt x="6592" y="16915"/>
                </a:cubicBezTo>
                <a:cubicBezTo>
                  <a:pt x="6774" y="16879"/>
                  <a:pt x="6973" y="16861"/>
                  <a:pt x="7172" y="16843"/>
                </a:cubicBezTo>
                <a:cubicBezTo>
                  <a:pt x="7371" y="16824"/>
                  <a:pt x="7516" y="16824"/>
                  <a:pt x="7697" y="16824"/>
                </a:cubicBezTo>
                <a:lnTo>
                  <a:pt x="7679" y="16897"/>
                </a:lnTo>
                <a:cubicBezTo>
                  <a:pt x="7661" y="16951"/>
                  <a:pt x="7715" y="16987"/>
                  <a:pt x="7751" y="16969"/>
                </a:cubicBezTo>
                <a:cubicBezTo>
                  <a:pt x="7824" y="16951"/>
                  <a:pt x="7878" y="16969"/>
                  <a:pt x="7933" y="16987"/>
                </a:cubicBezTo>
                <a:cubicBezTo>
                  <a:pt x="8005" y="17024"/>
                  <a:pt x="8077" y="17060"/>
                  <a:pt x="8150" y="17078"/>
                </a:cubicBezTo>
                <a:cubicBezTo>
                  <a:pt x="8186" y="17096"/>
                  <a:pt x="8222" y="17096"/>
                  <a:pt x="8259" y="17096"/>
                </a:cubicBezTo>
                <a:cubicBezTo>
                  <a:pt x="8313" y="17096"/>
                  <a:pt x="8349" y="17078"/>
                  <a:pt x="8385" y="17060"/>
                </a:cubicBezTo>
                <a:cubicBezTo>
                  <a:pt x="8403" y="17060"/>
                  <a:pt x="8422" y="17042"/>
                  <a:pt x="8422" y="17060"/>
                </a:cubicBezTo>
                <a:cubicBezTo>
                  <a:pt x="8440" y="17078"/>
                  <a:pt x="8458" y="17096"/>
                  <a:pt x="8458" y="17096"/>
                </a:cubicBezTo>
                <a:cubicBezTo>
                  <a:pt x="8494" y="17132"/>
                  <a:pt x="8548" y="17132"/>
                  <a:pt x="8585" y="17114"/>
                </a:cubicBezTo>
                <a:cubicBezTo>
                  <a:pt x="8639" y="17096"/>
                  <a:pt x="8693" y="17060"/>
                  <a:pt x="8748" y="17006"/>
                </a:cubicBezTo>
                <a:lnTo>
                  <a:pt x="8820" y="16969"/>
                </a:lnTo>
                <a:lnTo>
                  <a:pt x="8838" y="16951"/>
                </a:lnTo>
                <a:cubicBezTo>
                  <a:pt x="8838" y="16987"/>
                  <a:pt x="8892" y="17024"/>
                  <a:pt x="8929" y="17006"/>
                </a:cubicBezTo>
                <a:lnTo>
                  <a:pt x="8929" y="17006"/>
                </a:lnTo>
                <a:cubicBezTo>
                  <a:pt x="9001" y="16969"/>
                  <a:pt x="9092" y="16933"/>
                  <a:pt x="9182" y="16915"/>
                </a:cubicBezTo>
                <a:cubicBezTo>
                  <a:pt x="9146" y="17024"/>
                  <a:pt x="9128" y="17150"/>
                  <a:pt x="9128" y="17277"/>
                </a:cubicBezTo>
                <a:cubicBezTo>
                  <a:pt x="9110" y="17332"/>
                  <a:pt x="9164" y="17368"/>
                  <a:pt x="9218" y="17332"/>
                </a:cubicBezTo>
                <a:cubicBezTo>
                  <a:pt x="9273" y="17277"/>
                  <a:pt x="9345" y="17259"/>
                  <a:pt x="9418" y="17259"/>
                </a:cubicBezTo>
                <a:cubicBezTo>
                  <a:pt x="9472" y="17259"/>
                  <a:pt x="9544" y="17332"/>
                  <a:pt x="9508" y="17386"/>
                </a:cubicBezTo>
                <a:cubicBezTo>
                  <a:pt x="9508" y="17404"/>
                  <a:pt x="9526" y="17440"/>
                  <a:pt x="9544" y="17422"/>
                </a:cubicBezTo>
                <a:lnTo>
                  <a:pt x="9581" y="17422"/>
                </a:lnTo>
                <a:lnTo>
                  <a:pt x="9653" y="17422"/>
                </a:lnTo>
                <a:lnTo>
                  <a:pt x="9653" y="17531"/>
                </a:lnTo>
                <a:lnTo>
                  <a:pt x="9653" y="17549"/>
                </a:lnTo>
                <a:cubicBezTo>
                  <a:pt x="9653" y="17585"/>
                  <a:pt x="9707" y="17585"/>
                  <a:pt x="9725" y="17567"/>
                </a:cubicBezTo>
                <a:lnTo>
                  <a:pt x="9725" y="17549"/>
                </a:lnTo>
                <a:cubicBezTo>
                  <a:pt x="9762" y="17476"/>
                  <a:pt x="9816" y="17422"/>
                  <a:pt x="9888" y="17386"/>
                </a:cubicBezTo>
                <a:cubicBezTo>
                  <a:pt x="9943" y="17350"/>
                  <a:pt x="10015" y="17386"/>
                  <a:pt x="10033" y="17440"/>
                </a:cubicBezTo>
                <a:cubicBezTo>
                  <a:pt x="10051" y="17476"/>
                  <a:pt x="10069" y="17476"/>
                  <a:pt x="10106" y="17476"/>
                </a:cubicBezTo>
                <a:cubicBezTo>
                  <a:pt x="10124" y="17476"/>
                  <a:pt x="10142" y="17495"/>
                  <a:pt x="10160" y="17513"/>
                </a:cubicBezTo>
                <a:cubicBezTo>
                  <a:pt x="10160" y="17549"/>
                  <a:pt x="10160" y="17603"/>
                  <a:pt x="10142" y="17639"/>
                </a:cubicBezTo>
                <a:cubicBezTo>
                  <a:pt x="10142" y="17676"/>
                  <a:pt x="10160" y="17730"/>
                  <a:pt x="10214" y="17712"/>
                </a:cubicBezTo>
                <a:cubicBezTo>
                  <a:pt x="10251" y="17694"/>
                  <a:pt x="10287" y="17694"/>
                  <a:pt x="10323" y="17730"/>
                </a:cubicBezTo>
                <a:cubicBezTo>
                  <a:pt x="10359" y="17748"/>
                  <a:pt x="10377" y="17784"/>
                  <a:pt x="10377" y="17821"/>
                </a:cubicBezTo>
                <a:cubicBezTo>
                  <a:pt x="10377" y="17857"/>
                  <a:pt x="10432" y="17875"/>
                  <a:pt x="10450" y="17857"/>
                </a:cubicBezTo>
                <a:lnTo>
                  <a:pt x="10486" y="17839"/>
                </a:lnTo>
                <a:lnTo>
                  <a:pt x="10540" y="17821"/>
                </a:lnTo>
                <a:cubicBezTo>
                  <a:pt x="10558" y="17857"/>
                  <a:pt x="10577" y="17893"/>
                  <a:pt x="10595" y="17929"/>
                </a:cubicBezTo>
                <a:cubicBezTo>
                  <a:pt x="10595" y="17947"/>
                  <a:pt x="10613" y="17947"/>
                  <a:pt x="10631" y="17947"/>
                </a:cubicBezTo>
                <a:cubicBezTo>
                  <a:pt x="10649" y="17984"/>
                  <a:pt x="10685" y="18002"/>
                  <a:pt x="10721" y="18020"/>
                </a:cubicBezTo>
                <a:cubicBezTo>
                  <a:pt x="10758" y="18038"/>
                  <a:pt x="10812" y="18038"/>
                  <a:pt x="10866" y="18020"/>
                </a:cubicBezTo>
                <a:lnTo>
                  <a:pt x="10903" y="18020"/>
                </a:lnTo>
                <a:cubicBezTo>
                  <a:pt x="10921" y="18038"/>
                  <a:pt x="10921" y="18056"/>
                  <a:pt x="10903" y="18074"/>
                </a:cubicBezTo>
                <a:cubicBezTo>
                  <a:pt x="10921" y="18110"/>
                  <a:pt x="10939" y="18165"/>
                  <a:pt x="10975" y="18165"/>
                </a:cubicBezTo>
                <a:lnTo>
                  <a:pt x="11029" y="18165"/>
                </a:lnTo>
                <a:lnTo>
                  <a:pt x="11029" y="18165"/>
                </a:lnTo>
                <a:lnTo>
                  <a:pt x="11029" y="18183"/>
                </a:lnTo>
                <a:cubicBezTo>
                  <a:pt x="11029" y="18255"/>
                  <a:pt x="10993" y="18346"/>
                  <a:pt x="11084" y="18382"/>
                </a:cubicBezTo>
                <a:cubicBezTo>
                  <a:pt x="11102" y="18400"/>
                  <a:pt x="11102" y="18400"/>
                  <a:pt x="11120" y="18382"/>
                </a:cubicBezTo>
                <a:cubicBezTo>
                  <a:pt x="11283" y="18255"/>
                  <a:pt x="11428" y="18110"/>
                  <a:pt x="11573" y="17965"/>
                </a:cubicBezTo>
                <a:cubicBezTo>
                  <a:pt x="11645" y="17893"/>
                  <a:pt x="11717" y="17821"/>
                  <a:pt x="11772" y="17748"/>
                </a:cubicBezTo>
                <a:cubicBezTo>
                  <a:pt x="11826" y="17694"/>
                  <a:pt x="11880" y="17621"/>
                  <a:pt x="11917" y="17549"/>
                </a:cubicBezTo>
                <a:cubicBezTo>
                  <a:pt x="11917" y="17639"/>
                  <a:pt x="11880" y="17694"/>
                  <a:pt x="11844" y="17766"/>
                </a:cubicBezTo>
                <a:lnTo>
                  <a:pt x="11717" y="18038"/>
                </a:lnTo>
                <a:cubicBezTo>
                  <a:pt x="11681" y="18074"/>
                  <a:pt x="11663" y="18128"/>
                  <a:pt x="11645" y="18165"/>
                </a:cubicBezTo>
                <a:cubicBezTo>
                  <a:pt x="11609" y="18219"/>
                  <a:pt x="11591" y="18255"/>
                  <a:pt x="11573" y="18291"/>
                </a:cubicBezTo>
                <a:cubicBezTo>
                  <a:pt x="11554" y="18328"/>
                  <a:pt x="11554" y="18346"/>
                  <a:pt x="11573" y="18364"/>
                </a:cubicBezTo>
                <a:cubicBezTo>
                  <a:pt x="11500" y="18454"/>
                  <a:pt x="11410" y="18563"/>
                  <a:pt x="11446" y="18690"/>
                </a:cubicBezTo>
                <a:cubicBezTo>
                  <a:pt x="11464" y="18762"/>
                  <a:pt x="11536" y="18817"/>
                  <a:pt x="11609" y="18817"/>
                </a:cubicBezTo>
                <a:cubicBezTo>
                  <a:pt x="11609" y="18871"/>
                  <a:pt x="11627" y="18925"/>
                  <a:pt x="11645" y="18961"/>
                </a:cubicBezTo>
                <a:cubicBezTo>
                  <a:pt x="11699" y="18998"/>
                  <a:pt x="11754" y="19034"/>
                  <a:pt x="11808" y="19016"/>
                </a:cubicBezTo>
                <a:cubicBezTo>
                  <a:pt x="11844" y="19016"/>
                  <a:pt x="11880" y="19088"/>
                  <a:pt x="11899" y="19161"/>
                </a:cubicBezTo>
                <a:cubicBezTo>
                  <a:pt x="11917" y="19215"/>
                  <a:pt x="11899" y="19324"/>
                  <a:pt x="11899" y="19396"/>
                </a:cubicBezTo>
                <a:cubicBezTo>
                  <a:pt x="11899" y="19432"/>
                  <a:pt x="11935" y="19450"/>
                  <a:pt x="11971" y="19450"/>
                </a:cubicBezTo>
                <a:cubicBezTo>
                  <a:pt x="12007" y="19450"/>
                  <a:pt x="12043" y="19450"/>
                  <a:pt x="12062" y="19450"/>
                </a:cubicBezTo>
                <a:cubicBezTo>
                  <a:pt x="12098" y="19450"/>
                  <a:pt x="12098" y="19468"/>
                  <a:pt x="12098" y="19505"/>
                </a:cubicBezTo>
                <a:cubicBezTo>
                  <a:pt x="12098" y="19541"/>
                  <a:pt x="12098" y="19595"/>
                  <a:pt x="12098" y="19650"/>
                </a:cubicBezTo>
                <a:cubicBezTo>
                  <a:pt x="12098" y="19704"/>
                  <a:pt x="12098" y="19758"/>
                  <a:pt x="12116" y="19813"/>
                </a:cubicBezTo>
                <a:cubicBezTo>
                  <a:pt x="12116" y="19831"/>
                  <a:pt x="12152" y="19849"/>
                  <a:pt x="12170" y="19849"/>
                </a:cubicBezTo>
                <a:cubicBezTo>
                  <a:pt x="12279" y="19813"/>
                  <a:pt x="12279" y="19994"/>
                  <a:pt x="12279" y="20066"/>
                </a:cubicBezTo>
                <a:cubicBezTo>
                  <a:pt x="12279" y="20120"/>
                  <a:pt x="12279" y="20157"/>
                  <a:pt x="12315" y="20211"/>
                </a:cubicBezTo>
                <a:cubicBezTo>
                  <a:pt x="12351" y="20247"/>
                  <a:pt x="12388" y="20247"/>
                  <a:pt x="12424" y="20265"/>
                </a:cubicBezTo>
                <a:cubicBezTo>
                  <a:pt x="12460" y="20283"/>
                  <a:pt x="12496" y="20374"/>
                  <a:pt x="12496" y="20428"/>
                </a:cubicBezTo>
                <a:cubicBezTo>
                  <a:pt x="12478" y="20519"/>
                  <a:pt x="12478" y="20591"/>
                  <a:pt x="12496" y="20664"/>
                </a:cubicBezTo>
                <a:cubicBezTo>
                  <a:pt x="12496" y="20736"/>
                  <a:pt x="12551" y="20809"/>
                  <a:pt x="12623" y="20845"/>
                </a:cubicBezTo>
                <a:cubicBezTo>
                  <a:pt x="12623" y="20917"/>
                  <a:pt x="12641" y="20990"/>
                  <a:pt x="12641" y="21062"/>
                </a:cubicBezTo>
                <a:cubicBezTo>
                  <a:pt x="12641" y="21116"/>
                  <a:pt x="12641" y="21153"/>
                  <a:pt x="12641" y="21189"/>
                </a:cubicBezTo>
                <a:cubicBezTo>
                  <a:pt x="12623" y="21243"/>
                  <a:pt x="12623" y="21279"/>
                  <a:pt x="12641" y="21334"/>
                </a:cubicBezTo>
                <a:cubicBezTo>
                  <a:pt x="12641" y="21352"/>
                  <a:pt x="12677" y="21388"/>
                  <a:pt x="12695" y="21370"/>
                </a:cubicBezTo>
                <a:cubicBezTo>
                  <a:pt x="12713" y="21370"/>
                  <a:pt x="12713" y="21370"/>
                  <a:pt x="12713" y="21370"/>
                </a:cubicBezTo>
                <a:cubicBezTo>
                  <a:pt x="12750" y="21370"/>
                  <a:pt x="12750" y="21424"/>
                  <a:pt x="12750" y="21442"/>
                </a:cubicBezTo>
                <a:cubicBezTo>
                  <a:pt x="12750" y="21479"/>
                  <a:pt x="12750" y="21533"/>
                  <a:pt x="12732" y="21569"/>
                </a:cubicBezTo>
                <a:cubicBezTo>
                  <a:pt x="12732" y="21624"/>
                  <a:pt x="12750" y="21660"/>
                  <a:pt x="12786" y="21696"/>
                </a:cubicBezTo>
                <a:cubicBezTo>
                  <a:pt x="12822" y="21714"/>
                  <a:pt x="12840" y="21750"/>
                  <a:pt x="12840" y="21805"/>
                </a:cubicBezTo>
                <a:cubicBezTo>
                  <a:pt x="12840" y="21841"/>
                  <a:pt x="12840" y="21877"/>
                  <a:pt x="12840" y="21931"/>
                </a:cubicBezTo>
                <a:cubicBezTo>
                  <a:pt x="12840" y="21986"/>
                  <a:pt x="12840" y="22040"/>
                  <a:pt x="12840" y="22094"/>
                </a:cubicBezTo>
                <a:cubicBezTo>
                  <a:pt x="12858" y="22203"/>
                  <a:pt x="12895" y="22312"/>
                  <a:pt x="12931" y="22420"/>
                </a:cubicBezTo>
                <a:cubicBezTo>
                  <a:pt x="12931" y="22475"/>
                  <a:pt x="12967" y="22511"/>
                  <a:pt x="13021" y="22547"/>
                </a:cubicBezTo>
                <a:cubicBezTo>
                  <a:pt x="13039" y="22547"/>
                  <a:pt x="13076" y="22547"/>
                  <a:pt x="13094" y="22547"/>
                </a:cubicBezTo>
                <a:cubicBezTo>
                  <a:pt x="13094" y="22583"/>
                  <a:pt x="13094" y="22638"/>
                  <a:pt x="13112" y="22692"/>
                </a:cubicBezTo>
                <a:lnTo>
                  <a:pt x="13112" y="22746"/>
                </a:lnTo>
                <a:cubicBezTo>
                  <a:pt x="13112" y="22746"/>
                  <a:pt x="13094" y="22764"/>
                  <a:pt x="13094" y="22783"/>
                </a:cubicBezTo>
                <a:cubicBezTo>
                  <a:pt x="13094" y="22837"/>
                  <a:pt x="13094" y="22909"/>
                  <a:pt x="13112" y="22982"/>
                </a:cubicBezTo>
                <a:cubicBezTo>
                  <a:pt x="13112" y="23018"/>
                  <a:pt x="13130" y="23072"/>
                  <a:pt x="13166" y="23127"/>
                </a:cubicBezTo>
                <a:cubicBezTo>
                  <a:pt x="13202" y="23145"/>
                  <a:pt x="13257" y="23145"/>
                  <a:pt x="13293" y="23127"/>
                </a:cubicBezTo>
                <a:cubicBezTo>
                  <a:pt x="13293" y="23127"/>
                  <a:pt x="13293" y="23145"/>
                  <a:pt x="13293" y="23145"/>
                </a:cubicBezTo>
                <a:cubicBezTo>
                  <a:pt x="13329" y="23199"/>
                  <a:pt x="13384" y="23199"/>
                  <a:pt x="13402" y="23145"/>
                </a:cubicBezTo>
                <a:lnTo>
                  <a:pt x="13420" y="23108"/>
                </a:lnTo>
                <a:cubicBezTo>
                  <a:pt x="13474" y="23000"/>
                  <a:pt x="13528" y="22873"/>
                  <a:pt x="13601" y="22764"/>
                </a:cubicBezTo>
                <a:cubicBezTo>
                  <a:pt x="13655" y="22638"/>
                  <a:pt x="13691" y="22565"/>
                  <a:pt x="13746" y="22475"/>
                </a:cubicBezTo>
                <a:cubicBezTo>
                  <a:pt x="13746" y="22547"/>
                  <a:pt x="13746" y="22638"/>
                  <a:pt x="13746" y="22710"/>
                </a:cubicBezTo>
                <a:lnTo>
                  <a:pt x="13710" y="23145"/>
                </a:lnTo>
                <a:cubicBezTo>
                  <a:pt x="13673" y="23416"/>
                  <a:pt x="13673" y="23688"/>
                  <a:pt x="13655" y="23960"/>
                </a:cubicBezTo>
                <a:cubicBezTo>
                  <a:pt x="13655" y="24014"/>
                  <a:pt x="13655" y="24068"/>
                  <a:pt x="13655" y="24123"/>
                </a:cubicBezTo>
                <a:cubicBezTo>
                  <a:pt x="13655" y="24177"/>
                  <a:pt x="13691" y="24231"/>
                  <a:pt x="13746" y="24249"/>
                </a:cubicBezTo>
                <a:cubicBezTo>
                  <a:pt x="13782" y="24267"/>
                  <a:pt x="13800" y="24286"/>
                  <a:pt x="13836" y="24286"/>
                </a:cubicBezTo>
                <a:lnTo>
                  <a:pt x="13836" y="24286"/>
                </a:lnTo>
                <a:lnTo>
                  <a:pt x="13836" y="24304"/>
                </a:lnTo>
                <a:cubicBezTo>
                  <a:pt x="13836" y="24340"/>
                  <a:pt x="13836" y="24394"/>
                  <a:pt x="13854" y="24430"/>
                </a:cubicBezTo>
                <a:cubicBezTo>
                  <a:pt x="13909" y="24503"/>
                  <a:pt x="13999" y="24521"/>
                  <a:pt x="14090" y="24557"/>
                </a:cubicBezTo>
                <a:cubicBezTo>
                  <a:pt x="14126" y="24557"/>
                  <a:pt x="14162" y="24575"/>
                  <a:pt x="14180" y="24612"/>
                </a:cubicBezTo>
                <a:cubicBezTo>
                  <a:pt x="14198" y="24648"/>
                  <a:pt x="14217" y="24702"/>
                  <a:pt x="14253" y="24738"/>
                </a:cubicBezTo>
                <a:cubicBezTo>
                  <a:pt x="14289" y="24775"/>
                  <a:pt x="14343" y="24793"/>
                  <a:pt x="14398" y="24793"/>
                </a:cubicBezTo>
                <a:cubicBezTo>
                  <a:pt x="14416" y="24793"/>
                  <a:pt x="14434" y="24811"/>
                  <a:pt x="14434" y="24829"/>
                </a:cubicBezTo>
                <a:cubicBezTo>
                  <a:pt x="14434" y="24847"/>
                  <a:pt x="14434" y="24883"/>
                  <a:pt x="14452" y="24901"/>
                </a:cubicBezTo>
                <a:cubicBezTo>
                  <a:pt x="14470" y="24974"/>
                  <a:pt x="14524" y="25010"/>
                  <a:pt x="14597" y="24992"/>
                </a:cubicBezTo>
                <a:cubicBezTo>
                  <a:pt x="14615" y="24992"/>
                  <a:pt x="14633" y="24974"/>
                  <a:pt x="14651" y="24956"/>
                </a:cubicBezTo>
                <a:cubicBezTo>
                  <a:pt x="14687" y="25064"/>
                  <a:pt x="14742" y="25173"/>
                  <a:pt x="14796" y="25264"/>
                </a:cubicBezTo>
                <a:cubicBezTo>
                  <a:pt x="14832" y="25300"/>
                  <a:pt x="14869" y="25282"/>
                  <a:pt x="14887" y="25245"/>
                </a:cubicBezTo>
                <a:cubicBezTo>
                  <a:pt x="14923" y="25191"/>
                  <a:pt x="14941" y="25137"/>
                  <a:pt x="14959" y="25064"/>
                </a:cubicBezTo>
                <a:cubicBezTo>
                  <a:pt x="14977" y="25010"/>
                  <a:pt x="14995" y="24938"/>
                  <a:pt x="15013" y="24883"/>
                </a:cubicBezTo>
                <a:cubicBezTo>
                  <a:pt x="15032" y="24775"/>
                  <a:pt x="15032" y="24684"/>
                  <a:pt x="15013" y="24575"/>
                </a:cubicBezTo>
                <a:cubicBezTo>
                  <a:pt x="15068" y="24756"/>
                  <a:pt x="15122" y="24919"/>
                  <a:pt x="15140" y="25101"/>
                </a:cubicBezTo>
                <a:cubicBezTo>
                  <a:pt x="15140" y="25191"/>
                  <a:pt x="15158" y="25282"/>
                  <a:pt x="15194" y="25372"/>
                </a:cubicBezTo>
                <a:cubicBezTo>
                  <a:pt x="15194" y="25426"/>
                  <a:pt x="15231" y="25463"/>
                  <a:pt x="15267" y="25481"/>
                </a:cubicBezTo>
                <a:cubicBezTo>
                  <a:pt x="15285" y="25481"/>
                  <a:pt x="15285" y="25481"/>
                  <a:pt x="15303" y="25499"/>
                </a:cubicBezTo>
                <a:lnTo>
                  <a:pt x="15231" y="25589"/>
                </a:lnTo>
                <a:cubicBezTo>
                  <a:pt x="15158" y="25680"/>
                  <a:pt x="15104" y="25789"/>
                  <a:pt x="15104" y="25897"/>
                </a:cubicBezTo>
                <a:cubicBezTo>
                  <a:pt x="15104" y="25952"/>
                  <a:pt x="15104" y="26006"/>
                  <a:pt x="15104" y="26060"/>
                </a:cubicBezTo>
                <a:lnTo>
                  <a:pt x="15122" y="26133"/>
                </a:lnTo>
                <a:cubicBezTo>
                  <a:pt x="15122" y="26169"/>
                  <a:pt x="15140" y="26187"/>
                  <a:pt x="15140" y="26223"/>
                </a:cubicBezTo>
                <a:cubicBezTo>
                  <a:pt x="15140" y="26332"/>
                  <a:pt x="15122" y="26459"/>
                  <a:pt x="15068" y="26549"/>
                </a:cubicBezTo>
                <a:cubicBezTo>
                  <a:pt x="15050" y="26658"/>
                  <a:pt x="15032" y="26767"/>
                  <a:pt x="15032" y="26875"/>
                </a:cubicBezTo>
                <a:cubicBezTo>
                  <a:pt x="15013" y="27111"/>
                  <a:pt x="15068" y="27328"/>
                  <a:pt x="15158" y="27509"/>
                </a:cubicBezTo>
                <a:cubicBezTo>
                  <a:pt x="15267" y="27708"/>
                  <a:pt x="15394" y="27871"/>
                  <a:pt x="15575" y="27998"/>
                </a:cubicBezTo>
                <a:cubicBezTo>
                  <a:pt x="15303" y="28306"/>
                  <a:pt x="15158" y="28686"/>
                  <a:pt x="15176" y="29103"/>
                </a:cubicBezTo>
                <a:cubicBezTo>
                  <a:pt x="15176" y="29320"/>
                  <a:pt x="15194" y="29537"/>
                  <a:pt x="15267" y="29755"/>
                </a:cubicBezTo>
                <a:cubicBezTo>
                  <a:pt x="15285" y="29791"/>
                  <a:pt x="15285" y="29845"/>
                  <a:pt x="15303" y="29900"/>
                </a:cubicBezTo>
                <a:cubicBezTo>
                  <a:pt x="15303" y="29954"/>
                  <a:pt x="15321" y="30008"/>
                  <a:pt x="15321" y="30063"/>
                </a:cubicBezTo>
                <a:cubicBezTo>
                  <a:pt x="15321" y="30171"/>
                  <a:pt x="15267" y="30262"/>
                  <a:pt x="15213" y="30334"/>
                </a:cubicBezTo>
                <a:cubicBezTo>
                  <a:pt x="15140" y="30425"/>
                  <a:pt x="15050" y="30479"/>
                  <a:pt x="14977" y="30570"/>
                </a:cubicBezTo>
                <a:cubicBezTo>
                  <a:pt x="14941" y="30624"/>
                  <a:pt x="14923" y="30678"/>
                  <a:pt x="14905" y="30733"/>
                </a:cubicBezTo>
                <a:cubicBezTo>
                  <a:pt x="14905" y="30751"/>
                  <a:pt x="14905" y="30787"/>
                  <a:pt x="14905" y="30805"/>
                </a:cubicBezTo>
                <a:cubicBezTo>
                  <a:pt x="14887" y="30877"/>
                  <a:pt x="14869" y="30932"/>
                  <a:pt x="14832" y="30986"/>
                </a:cubicBezTo>
                <a:lnTo>
                  <a:pt x="14742" y="31276"/>
                </a:lnTo>
                <a:cubicBezTo>
                  <a:pt x="14687" y="31457"/>
                  <a:pt x="14615" y="31656"/>
                  <a:pt x="14561" y="31855"/>
                </a:cubicBezTo>
                <a:cubicBezTo>
                  <a:pt x="14506" y="32055"/>
                  <a:pt x="14452" y="32236"/>
                  <a:pt x="14380" y="32435"/>
                </a:cubicBezTo>
                <a:cubicBezTo>
                  <a:pt x="14361" y="32525"/>
                  <a:pt x="14325" y="32616"/>
                  <a:pt x="14289" y="32707"/>
                </a:cubicBezTo>
                <a:cubicBezTo>
                  <a:pt x="14253" y="32797"/>
                  <a:pt x="14217" y="32888"/>
                  <a:pt x="14198" y="32996"/>
                </a:cubicBezTo>
                <a:cubicBezTo>
                  <a:pt x="14180" y="33087"/>
                  <a:pt x="14162" y="33195"/>
                  <a:pt x="14144" y="33304"/>
                </a:cubicBezTo>
                <a:cubicBezTo>
                  <a:pt x="14126" y="33340"/>
                  <a:pt x="14108" y="33377"/>
                  <a:pt x="14090" y="33395"/>
                </a:cubicBezTo>
                <a:cubicBezTo>
                  <a:pt x="14072" y="33431"/>
                  <a:pt x="14035" y="33449"/>
                  <a:pt x="13999" y="33467"/>
                </a:cubicBezTo>
                <a:cubicBezTo>
                  <a:pt x="13981" y="33467"/>
                  <a:pt x="13981" y="33485"/>
                  <a:pt x="13999" y="33503"/>
                </a:cubicBezTo>
                <a:lnTo>
                  <a:pt x="13981" y="33503"/>
                </a:lnTo>
                <a:cubicBezTo>
                  <a:pt x="13927" y="33467"/>
                  <a:pt x="13963" y="33377"/>
                  <a:pt x="13963" y="33322"/>
                </a:cubicBezTo>
                <a:cubicBezTo>
                  <a:pt x="13963" y="33286"/>
                  <a:pt x="13927" y="33268"/>
                  <a:pt x="13909" y="33304"/>
                </a:cubicBezTo>
                <a:cubicBezTo>
                  <a:pt x="13836" y="33377"/>
                  <a:pt x="13836" y="33503"/>
                  <a:pt x="13909" y="33576"/>
                </a:cubicBezTo>
                <a:cubicBezTo>
                  <a:pt x="13872" y="33630"/>
                  <a:pt x="13872" y="33666"/>
                  <a:pt x="13854" y="33721"/>
                </a:cubicBezTo>
                <a:cubicBezTo>
                  <a:pt x="13818" y="33847"/>
                  <a:pt x="13836" y="33956"/>
                  <a:pt x="13891" y="34065"/>
                </a:cubicBezTo>
                <a:cubicBezTo>
                  <a:pt x="13909" y="34137"/>
                  <a:pt x="13963" y="34173"/>
                  <a:pt x="14017" y="34210"/>
                </a:cubicBezTo>
                <a:cubicBezTo>
                  <a:pt x="14072" y="34246"/>
                  <a:pt x="14144" y="34228"/>
                  <a:pt x="14198" y="34191"/>
                </a:cubicBezTo>
                <a:cubicBezTo>
                  <a:pt x="14235" y="34155"/>
                  <a:pt x="14271" y="34119"/>
                  <a:pt x="14307" y="34083"/>
                </a:cubicBezTo>
                <a:cubicBezTo>
                  <a:pt x="14361" y="34029"/>
                  <a:pt x="14416" y="33974"/>
                  <a:pt x="14452" y="33920"/>
                </a:cubicBezTo>
                <a:cubicBezTo>
                  <a:pt x="14470" y="33866"/>
                  <a:pt x="14506" y="33811"/>
                  <a:pt x="14543" y="33757"/>
                </a:cubicBezTo>
                <a:lnTo>
                  <a:pt x="14543" y="33775"/>
                </a:lnTo>
                <a:cubicBezTo>
                  <a:pt x="14524" y="33866"/>
                  <a:pt x="14506" y="33956"/>
                  <a:pt x="14488" y="34029"/>
                </a:cubicBezTo>
                <a:cubicBezTo>
                  <a:pt x="14452" y="34101"/>
                  <a:pt x="14361" y="34137"/>
                  <a:pt x="14307" y="34191"/>
                </a:cubicBezTo>
                <a:cubicBezTo>
                  <a:pt x="14253" y="34246"/>
                  <a:pt x="14253" y="34318"/>
                  <a:pt x="14271" y="34373"/>
                </a:cubicBezTo>
                <a:cubicBezTo>
                  <a:pt x="14253" y="34373"/>
                  <a:pt x="14217" y="34373"/>
                  <a:pt x="14198" y="34354"/>
                </a:cubicBezTo>
                <a:cubicBezTo>
                  <a:pt x="14180" y="34336"/>
                  <a:pt x="14162" y="34336"/>
                  <a:pt x="14144" y="34354"/>
                </a:cubicBezTo>
                <a:cubicBezTo>
                  <a:pt x="14108" y="34391"/>
                  <a:pt x="14162" y="34445"/>
                  <a:pt x="14198" y="34463"/>
                </a:cubicBezTo>
                <a:cubicBezTo>
                  <a:pt x="14235" y="34481"/>
                  <a:pt x="14289" y="34499"/>
                  <a:pt x="14325" y="34499"/>
                </a:cubicBezTo>
                <a:lnTo>
                  <a:pt x="14361" y="34499"/>
                </a:lnTo>
                <a:cubicBezTo>
                  <a:pt x="14416" y="34536"/>
                  <a:pt x="14470" y="34554"/>
                  <a:pt x="14524" y="34572"/>
                </a:cubicBezTo>
                <a:cubicBezTo>
                  <a:pt x="14561" y="34572"/>
                  <a:pt x="14615" y="34572"/>
                  <a:pt x="14669" y="34572"/>
                </a:cubicBezTo>
                <a:cubicBezTo>
                  <a:pt x="14706" y="34554"/>
                  <a:pt x="14742" y="34517"/>
                  <a:pt x="14778" y="34481"/>
                </a:cubicBezTo>
                <a:cubicBezTo>
                  <a:pt x="14905" y="34318"/>
                  <a:pt x="14995" y="34155"/>
                  <a:pt x="15050" y="33974"/>
                </a:cubicBezTo>
                <a:cubicBezTo>
                  <a:pt x="15050" y="33920"/>
                  <a:pt x="15068" y="33884"/>
                  <a:pt x="15086" y="33829"/>
                </a:cubicBezTo>
                <a:cubicBezTo>
                  <a:pt x="15122" y="33793"/>
                  <a:pt x="15140" y="33811"/>
                  <a:pt x="15158" y="33847"/>
                </a:cubicBezTo>
                <a:cubicBezTo>
                  <a:pt x="15176" y="33902"/>
                  <a:pt x="15194" y="33956"/>
                  <a:pt x="15194" y="34010"/>
                </a:cubicBezTo>
                <a:lnTo>
                  <a:pt x="15194" y="34101"/>
                </a:lnTo>
                <a:cubicBezTo>
                  <a:pt x="15140" y="34155"/>
                  <a:pt x="15086" y="34210"/>
                  <a:pt x="15068" y="34264"/>
                </a:cubicBezTo>
                <a:cubicBezTo>
                  <a:pt x="14977" y="34409"/>
                  <a:pt x="14887" y="34590"/>
                  <a:pt x="14977" y="34753"/>
                </a:cubicBezTo>
                <a:lnTo>
                  <a:pt x="14977" y="34753"/>
                </a:lnTo>
                <a:cubicBezTo>
                  <a:pt x="14959" y="34771"/>
                  <a:pt x="14941" y="34789"/>
                  <a:pt x="14923" y="34807"/>
                </a:cubicBezTo>
                <a:cubicBezTo>
                  <a:pt x="14869" y="34843"/>
                  <a:pt x="14814" y="34862"/>
                  <a:pt x="14778" y="34880"/>
                </a:cubicBezTo>
                <a:cubicBezTo>
                  <a:pt x="14742" y="34898"/>
                  <a:pt x="14742" y="34934"/>
                  <a:pt x="14778" y="34934"/>
                </a:cubicBezTo>
                <a:cubicBezTo>
                  <a:pt x="14832" y="34952"/>
                  <a:pt x="14905" y="34934"/>
                  <a:pt x="14977" y="34898"/>
                </a:cubicBezTo>
                <a:cubicBezTo>
                  <a:pt x="15013" y="34880"/>
                  <a:pt x="15050" y="34862"/>
                  <a:pt x="15068" y="34843"/>
                </a:cubicBezTo>
                <a:cubicBezTo>
                  <a:pt x="15104" y="34843"/>
                  <a:pt x="15140" y="34862"/>
                  <a:pt x="15176" y="34843"/>
                </a:cubicBezTo>
                <a:cubicBezTo>
                  <a:pt x="15213" y="34862"/>
                  <a:pt x="15267" y="34843"/>
                  <a:pt x="15303" y="34825"/>
                </a:cubicBezTo>
                <a:cubicBezTo>
                  <a:pt x="15339" y="34807"/>
                  <a:pt x="15357" y="34771"/>
                  <a:pt x="15357" y="34717"/>
                </a:cubicBezTo>
                <a:cubicBezTo>
                  <a:pt x="15357" y="34699"/>
                  <a:pt x="15357" y="34662"/>
                  <a:pt x="15376" y="34644"/>
                </a:cubicBezTo>
                <a:cubicBezTo>
                  <a:pt x="15412" y="34644"/>
                  <a:pt x="15430" y="34626"/>
                  <a:pt x="15466" y="34608"/>
                </a:cubicBezTo>
                <a:cubicBezTo>
                  <a:pt x="15520" y="34590"/>
                  <a:pt x="15575" y="34554"/>
                  <a:pt x="15611" y="34481"/>
                </a:cubicBezTo>
                <a:cubicBezTo>
                  <a:pt x="15629" y="34445"/>
                  <a:pt x="15629" y="34391"/>
                  <a:pt x="15647" y="34354"/>
                </a:cubicBezTo>
                <a:cubicBezTo>
                  <a:pt x="15665" y="34318"/>
                  <a:pt x="15683" y="34282"/>
                  <a:pt x="15702" y="34246"/>
                </a:cubicBezTo>
                <a:cubicBezTo>
                  <a:pt x="15756" y="34499"/>
                  <a:pt x="15846" y="34735"/>
                  <a:pt x="15973" y="34970"/>
                </a:cubicBezTo>
                <a:cubicBezTo>
                  <a:pt x="16100" y="35242"/>
                  <a:pt x="16227" y="35495"/>
                  <a:pt x="16353" y="35767"/>
                </a:cubicBezTo>
                <a:cubicBezTo>
                  <a:pt x="16571" y="36328"/>
                  <a:pt x="16698" y="36908"/>
                  <a:pt x="16734" y="37506"/>
                </a:cubicBezTo>
                <a:cubicBezTo>
                  <a:pt x="16752" y="37795"/>
                  <a:pt x="16734" y="38085"/>
                  <a:pt x="16698" y="38393"/>
                </a:cubicBezTo>
                <a:cubicBezTo>
                  <a:pt x="16679" y="38683"/>
                  <a:pt x="16607" y="38972"/>
                  <a:pt x="16535" y="39244"/>
                </a:cubicBezTo>
                <a:cubicBezTo>
                  <a:pt x="16480" y="39389"/>
                  <a:pt x="16426" y="39516"/>
                  <a:pt x="16353" y="39642"/>
                </a:cubicBezTo>
                <a:cubicBezTo>
                  <a:pt x="16263" y="39751"/>
                  <a:pt x="16172" y="39860"/>
                  <a:pt x="16046" y="39932"/>
                </a:cubicBezTo>
                <a:cubicBezTo>
                  <a:pt x="15937" y="40005"/>
                  <a:pt x="15810" y="40077"/>
                  <a:pt x="15683" y="40150"/>
                </a:cubicBezTo>
                <a:cubicBezTo>
                  <a:pt x="15539" y="40204"/>
                  <a:pt x="15394" y="40276"/>
                  <a:pt x="15267" y="40331"/>
                </a:cubicBezTo>
                <a:cubicBezTo>
                  <a:pt x="15122" y="40385"/>
                  <a:pt x="14977" y="40421"/>
                  <a:pt x="14832" y="40457"/>
                </a:cubicBezTo>
                <a:cubicBezTo>
                  <a:pt x="14669" y="40475"/>
                  <a:pt x="14506" y="40475"/>
                  <a:pt x="14361" y="40457"/>
                </a:cubicBezTo>
                <a:cubicBezTo>
                  <a:pt x="14198" y="40421"/>
                  <a:pt x="14035" y="40403"/>
                  <a:pt x="13872" y="40367"/>
                </a:cubicBezTo>
                <a:cubicBezTo>
                  <a:pt x="13746" y="40331"/>
                  <a:pt x="13601" y="40294"/>
                  <a:pt x="13474" y="40258"/>
                </a:cubicBezTo>
                <a:cubicBezTo>
                  <a:pt x="13365" y="40168"/>
                  <a:pt x="13257" y="40095"/>
                  <a:pt x="13148" y="40005"/>
                </a:cubicBezTo>
                <a:cubicBezTo>
                  <a:pt x="12949" y="39805"/>
                  <a:pt x="12750" y="39588"/>
                  <a:pt x="12605" y="39335"/>
                </a:cubicBezTo>
                <a:cubicBezTo>
                  <a:pt x="12569" y="39280"/>
                  <a:pt x="12551" y="39208"/>
                  <a:pt x="12514" y="39153"/>
                </a:cubicBezTo>
                <a:cubicBezTo>
                  <a:pt x="12587" y="39135"/>
                  <a:pt x="12659" y="39099"/>
                  <a:pt x="12713" y="39045"/>
                </a:cubicBezTo>
                <a:cubicBezTo>
                  <a:pt x="12750" y="39027"/>
                  <a:pt x="12732" y="38972"/>
                  <a:pt x="12695" y="38972"/>
                </a:cubicBezTo>
                <a:cubicBezTo>
                  <a:pt x="12659" y="38991"/>
                  <a:pt x="12569" y="39009"/>
                  <a:pt x="12496" y="39027"/>
                </a:cubicBezTo>
                <a:lnTo>
                  <a:pt x="12478" y="39027"/>
                </a:lnTo>
                <a:cubicBezTo>
                  <a:pt x="12478" y="39009"/>
                  <a:pt x="12478" y="38972"/>
                  <a:pt x="12460" y="38954"/>
                </a:cubicBezTo>
                <a:cubicBezTo>
                  <a:pt x="12460" y="38918"/>
                  <a:pt x="12460" y="38882"/>
                  <a:pt x="12442" y="38864"/>
                </a:cubicBezTo>
                <a:lnTo>
                  <a:pt x="12623" y="38864"/>
                </a:lnTo>
                <a:cubicBezTo>
                  <a:pt x="12750" y="38846"/>
                  <a:pt x="12876" y="38809"/>
                  <a:pt x="13003" y="38773"/>
                </a:cubicBezTo>
                <a:cubicBezTo>
                  <a:pt x="13039" y="38773"/>
                  <a:pt x="13021" y="38719"/>
                  <a:pt x="13003" y="38719"/>
                </a:cubicBezTo>
                <a:cubicBezTo>
                  <a:pt x="12876" y="38755"/>
                  <a:pt x="12750" y="38755"/>
                  <a:pt x="12641" y="38755"/>
                </a:cubicBezTo>
                <a:cubicBezTo>
                  <a:pt x="12569" y="38755"/>
                  <a:pt x="12514" y="38755"/>
                  <a:pt x="12460" y="38737"/>
                </a:cubicBezTo>
                <a:lnTo>
                  <a:pt x="12460" y="38737"/>
                </a:lnTo>
                <a:lnTo>
                  <a:pt x="12460" y="38538"/>
                </a:lnTo>
                <a:cubicBezTo>
                  <a:pt x="12460" y="38520"/>
                  <a:pt x="12460" y="38502"/>
                  <a:pt x="12460" y="38483"/>
                </a:cubicBezTo>
                <a:lnTo>
                  <a:pt x="12460" y="38483"/>
                </a:lnTo>
                <a:cubicBezTo>
                  <a:pt x="12551" y="38465"/>
                  <a:pt x="12623" y="38447"/>
                  <a:pt x="12695" y="38429"/>
                </a:cubicBezTo>
                <a:cubicBezTo>
                  <a:pt x="12768" y="38411"/>
                  <a:pt x="12822" y="38375"/>
                  <a:pt x="12876" y="38339"/>
                </a:cubicBezTo>
                <a:cubicBezTo>
                  <a:pt x="12931" y="38302"/>
                  <a:pt x="12985" y="38248"/>
                  <a:pt x="13021" y="38194"/>
                </a:cubicBezTo>
                <a:cubicBezTo>
                  <a:pt x="13039" y="38176"/>
                  <a:pt x="13003" y="38139"/>
                  <a:pt x="12985" y="38157"/>
                </a:cubicBezTo>
                <a:cubicBezTo>
                  <a:pt x="12931" y="38194"/>
                  <a:pt x="12876" y="38230"/>
                  <a:pt x="12822" y="38248"/>
                </a:cubicBezTo>
                <a:cubicBezTo>
                  <a:pt x="12768" y="38266"/>
                  <a:pt x="12695" y="38284"/>
                  <a:pt x="12641" y="38284"/>
                </a:cubicBezTo>
                <a:lnTo>
                  <a:pt x="12460" y="38320"/>
                </a:lnTo>
                <a:cubicBezTo>
                  <a:pt x="12460" y="38248"/>
                  <a:pt x="12460" y="38194"/>
                  <a:pt x="12460" y="38121"/>
                </a:cubicBezTo>
                <a:lnTo>
                  <a:pt x="12460" y="38121"/>
                </a:lnTo>
                <a:cubicBezTo>
                  <a:pt x="12478" y="38121"/>
                  <a:pt x="12496" y="38103"/>
                  <a:pt x="12532" y="38085"/>
                </a:cubicBezTo>
                <a:cubicBezTo>
                  <a:pt x="12551" y="38067"/>
                  <a:pt x="12569" y="38049"/>
                  <a:pt x="12605" y="38031"/>
                </a:cubicBezTo>
                <a:cubicBezTo>
                  <a:pt x="12623" y="38013"/>
                  <a:pt x="12641" y="37976"/>
                  <a:pt x="12659" y="37958"/>
                </a:cubicBezTo>
                <a:cubicBezTo>
                  <a:pt x="12677" y="37922"/>
                  <a:pt x="12641" y="37904"/>
                  <a:pt x="12623" y="37922"/>
                </a:cubicBezTo>
                <a:cubicBezTo>
                  <a:pt x="12587" y="37940"/>
                  <a:pt x="12569" y="37958"/>
                  <a:pt x="12551" y="37976"/>
                </a:cubicBezTo>
                <a:cubicBezTo>
                  <a:pt x="12514" y="37976"/>
                  <a:pt x="12496" y="37994"/>
                  <a:pt x="12478" y="37994"/>
                </a:cubicBezTo>
                <a:lnTo>
                  <a:pt x="12442" y="38013"/>
                </a:lnTo>
                <a:cubicBezTo>
                  <a:pt x="12442" y="37994"/>
                  <a:pt x="12424" y="37958"/>
                  <a:pt x="12424" y="37940"/>
                </a:cubicBezTo>
                <a:cubicBezTo>
                  <a:pt x="12424" y="37904"/>
                  <a:pt x="12406" y="37868"/>
                  <a:pt x="12388" y="37850"/>
                </a:cubicBezTo>
                <a:cubicBezTo>
                  <a:pt x="12388" y="37813"/>
                  <a:pt x="12351" y="37777"/>
                  <a:pt x="12333" y="37759"/>
                </a:cubicBezTo>
                <a:cubicBezTo>
                  <a:pt x="12243" y="37705"/>
                  <a:pt x="12188" y="37813"/>
                  <a:pt x="12152" y="37868"/>
                </a:cubicBezTo>
                <a:lnTo>
                  <a:pt x="12098" y="37958"/>
                </a:lnTo>
                <a:cubicBezTo>
                  <a:pt x="12025" y="37922"/>
                  <a:pt x="11971" y="37886"/>
                  <a:pt x="11899" y="37831"/>
                </a:cubicBezTo>
                <a:cubicBezTo>
                  <a:pt x="11880" y="37813"/>
                  <a:pt x="11844" y="37850"/>
                  <a:pt x="11862" y="37868"/>
                </a:cubicBezTo>
                <a:cubicBezTo>
                  <a:pt x="11917" y="37940"/>
                  <a:pt x="11989" y="37994"/>
                  <a:pt x="12043" y="38067"/>
                </a:cubicBezTo>
                <a:cubicBezTo>
                  <a:pt x="12043" y="38085"/>
                  <a:pt x="12025" y="38085"/>
                  <a:pt x="12025" y="38103"/>
                </a:cubicBezTo>
                <a:cubicBezTo>
                  <a:pt x="12025" y="38139"/>
                  <a:pt x="12007" y="38157"/>
                  <a:pt x="11989" y="38194"/>
                </a:cubicBezTo>
                <a:lnTo>
                  <a:pt x="11971" y="38194"/>
                </a:lnTo>
                <a:cubicBezTo>
                  <a:pt x="11917" y="38176"/>
                  <a:pt x="11844" y="38157"/>
                  <a:pt x="11790" y="38139"/>
                </a:cubicBezTo>
                <a:cubicBezTo>
                  <a:pt x="11736" y="38103"/>
                  <a:pt x="11663" y="38085"/>
                  <a:pt x="11609" y="38049"/>
                </a:cubicBezTo>
                <a:lnTo>
                  <a:pt x="11536" y="37994"/>
                </a:lnTo>
                <a:cubicBezTo>
                  <a:pt x="11500" y="37976"/>
                  <a:pt x="11482" y="37958"/>
                  <a:pt x="11446" y="37922"/>
                </a:cubicBezTo>
                <a:cubicBezTo>
                  <a:pt x="11446" y="37922"/>
                  <a:pt x="11428" y="37940"/>
                  <a:pt x="11428" y="37958"/>
                </a:cubicBezTo>
                <a:cubicBezTo>
                  <a:pt x="11446" y="37976"/>
                  <a:pt x="11464" y="38013"/>
                  <a:pt x="11500" y="38031"/>
                </a:cubicBezTo>
                <a:cubicBezTo>
                  <a:pt x="11518" y="38049"/>
                  <a:pt x="11536" y="38085"/>
                  <a:pt x="11573" y="38103"/>
                </a:cubicBezTo>
                <a:cubicBezTo>
                  <a:pt x="11627" y="38139"/>
                  <a:pt x="11681" y="38194"/>
                  <a:pt x="11736" y="38230"/>
                </a:cubicBezTo>
                <a:cubicBezTo>
                  <a:pt x="11808" y="38266"/>
                  <a:pt x="11862" y="38302"/>
                  <a:pt x="11935" y="38320"/>
                </a:cubicBezTo>
                <a:lnTo>
                  <a:pt x="11953" y="38320"/>
                </a:lnTo>
                <a:lnTo>
                  <a:pt x="11935" y="38357"/>
                </a:lnTo>
                <a:cubicBezTo>
                  <a:pt x="11917" y="38429"/>
                  <a:pt x="11917" y="38483"/>
                  <a:pt x="11917" y="38556"/>
                </a:cubicBezTo>
                <a:lnTo>
                  <a:pt x="11899" y="38646"/>
                </a:lnTo>
                <a:lnTo>
                  <a:pt x="11862" y="38646"/>
                </a:lnTo>
                <a:cubicBezTo>
                  <a:pt x="11681" y="38592"/>
                  <a:pt x="11518" y="38538"/>
                  <a:pt x="11355" y="38429"/>
                </a:cubicBezTo>
                <a:cubicBezTo>
                  <a:pt x="11337" y="38411"/>
                  <a:pt x="11301" y="38465"/>
                  <a:pt x="11337" y="38483"/>
                </a:cubicBezTo>
                <a:cubicBezTo>
                  <a:pt x="11464" y="38610"/>
                  <a:pt x="11627" y="38719"/>
                  <a:pt x="11808" y="38773"/>
                </a:cubicBezTo>
                <a:lnTo>
                  <a:pt x="11862" y="38791"/>
                </a:lnTo>
                <a:cubicBezTo>
                  <a:pt x="11862" y="38828"/>
                  <a:pt x="11844" y="38882"/>
                  <a:pt x="11844" y="38918"/>
                </a:cubicBezTo>
                <a:cubicBezTo>
                  <a:pt x="11844" y="38972"/>
                  <a:pt x="11844" y="38972"/>
                  <a:pt x="11844" y="39009"/>
                </a:cubicBezTo>
                <a:cubicBezTo>
                  <a:pt x="11772" y="38991"/>
                  <a:pt x="11717" y="38972"/>
                  <a:pt x="11645" y="38936"/>
                </a:cubicBezTo>
                <a:cubicBezTo>
                  <a:pt x="11627" y="38918"/>
                  <a:pt x="11591" y="38954"/>
                  <a:pt x="11609" y="38991"/>
                </a:cubicBezTo>
                <a:cubicBezTo>
                  <a:pt x="11645" y="39009"/>
                  <a:pt x="11681" y="39045"/>
                  <a:pt x="11717" y="39063"/>
                </a:cubicBezTo>
                <a:cubicBezTo>
                  <a:pt x="11754" y="39081"/>
                  <a:pt x="11790" y="39099"/>
                  <a:pt x="11844" y="39117"/>
                </a:cubicBezTo>
                <a:cubicBezTo>
                  <a:pt x="11826" y="39208"/>
                  <a:pt x="11826" y="39298"/>
                  <a:pt x="11844" y="39389"/>
                </a:cubicBezTo>
                <a:cubicBezTo>
                  <a:pt x="11880" y="39679"/>
                  <a:pt x="11953" y="39987"/>
                  <a:pt x="12098" y="40258"/>
                </a:cubicBezTo>
                <a:cubicBezTo>
                  <a:pt x="12369" y="40820"/>
                  <a:pt x="12804" y="41309"/>
                  <a:pt x="13365" y="41616"/>
                </a:cubicBezTo>
                <a:cubicBezTo>
                  <a:pt x="13963" y="41942"/>
                  <a:pt x="14651" y="42123"/>
                  <a:pt x="15339" y="42142"/>
                </a:cubicBezTo>
                <a:cubicBezTo>
                  <a:pt x="16046" y="42178"/>
                  <a:pt x="16752" y="42033"/>
                  <a:pt x="17386" y="41689"/>
                </a:cubicBezTo>
                <a:cubicBezTo>
                  <a:pt x="17911" y="41363"/>
                  <a:pt x="18327" y="40892"/>
                  <a:pt x="18617" y="40331"/>
                </a:cubicBezTo>
                <a:cubicBezTo>
                  <a:pt x="18925" y="39679"/>
                  <a:pt x="19088" y="38954"/>
                  <a:pt x="19070" y="38248"/>
                </a:cubicBezTo>
                <a:cubicBezTo>
                  <a:pt x="19070" y="36672"/>
                  <a:pt x="18436" y="35206"/>
                  <a:pt x="17947" y="33757"/>
                </a:cubicBezTo>
                <a:cubicBezTo>
                  <a:pt x="17820" y="33377"/>
                  <a:pt x="17712" y="32996"/>
                  <a:pt x="17639" y="32616"/>
                </a:cubicBezTo>
                <a:cubicBezTo>
                  <a:pt x="17567" y="32254"/>
                  <a:pt x="17531" y="31873"/>
                  <a:pt x="17531" y="31511"/>
                </a:cubicBezTo>
                <a:cubicBezTo>
                  <a:pt x="17531" y="30751"/>
                  <a:pt x="17657" y="30008"/>
                  <a:pt x="17911" y="29302"/>
                </a:cubicBezTo>
                <a:cubicBezTo>
                  <a:pt x="17947" y="29175"/>
                  <a:pt x="18001" y="29048"/>
                  <a:pt x="18056" y="28922"/>
                </a:cubicBezTo>
                <a:cubicBezTo>
                  <a:pt x="18110" y="28904"/>
                  <a:pt x="18146" y="28885"/>
                  <a:pt x="18201" y="28867"/>
                </a:cubicBezTo>
                <a:cubicBezTo>
                  <a:pt x="18309" y="28831"/>
                  <a:pt x="18400" y="28795"/>
                  <a:pt x="18509" y="28741"/>
                </a:cubicBezTo>
                <a:cubicBezTo>
                  <a:pt x="18617" y="28704"/>
                  <a:pt x="18690" y="28686"/>
                  <a:pt x="18780" y="28650"/>
                </a:cubicBezTo>
                <a:cubicBezTo>
                  <a:pt x="18798" y="28668"/>
                  <a:pt x="18816" y="28686"/>
                  <a:pt x="18816" y="28722"/>
                </a:cubicBezTo>
                <a:cubicBezTo>
                  <a:pt x="18835" y="28759"/>
                  <a:pt x="18853" y="28795"/>
                  <a:pt x="18853" y="28831"/>
                </a:cubicBezTo>
                <a:cubicBezTo>
                  <a:pt x="18871" y="28922"/>
                  <a:pt x="18871" y="28994"/>
                  <a:pt x="18835" y="29085"/>
                </a:cubicBezTo>
                <a:cubicBezTo>
                  <a:pt x="18835" y="29121"/>
                  <a:pt x="18816" y="29157"/>
                  <a:pt x="18780" y="29193"/>
                </a:cubicBezTo>
                <a:cubicBezTo>
                  <a:pt x="18762" y="29229"/>
                  <a:pt x="18726" y="29266"/>
                  <a:pt x="18708" y="29302"/>
                </a:cubicBezTo>
                <a:cubicBezTo>
                  <a:pt x="18690" y="29338"/>
                  <a:pt x="18672" y="29374"/>
                  <a:pt x="18653" y="29411"/>
                </a:cubicBezTo>
                <a:cubicBezTo>
                  <a:pt x="18672" y="29465"/>
                  <a:pt x="18672" y="29501"/>
                  <a:pt x="18690" y="29555"/>
                </a:cubicBezTo>
                <a:cubicBezTo>
                  <a:pt x="18690" y="29610"/>
                  <a:pt x="18635" y="29646"/>
                  <a:pt x="18581" y="29682"/>
                </a:cubicBezTo>
                <a:cubicBezTo>
                  <a:pt x="18509" y="29737"/>
                  <a:pt x="18454" y="29827"/>
                  <a:pt x="18454" y="29918"/>
                </a:cubicBezTo>
                <a:cubicBezTo>
                  <a:pt x="18472" y="30099"/>
                  <a:pt x="18527" y="30280"/>
                  <a:pt x="18617" y="30443"/>
                </a:cubicBezTo>
                <a:cubicBezTo>
                  <a:pt x="18635" y="30551"/>
                  <a:pt x="18653" y="30678"/>
                  <a:pt x="18653" y="30787"/>
                </a:cubicBezTo>
                <a:cubicBezTo>
                  <a:pt x="18653" y="30859"/>
                  <a:pt x="18635" y="30914"/>
                  <a:pt x="18599" y="30986"/>
                </a:cubicBezTo>
                <a:cubicBezTo>
                  <a:pt x="18599" y="30968"/>
                  <a:pt x="18581" y="30968"/>
                  <a:pt x="18581" y="30986"/>
                </a:cubicBezTo>
                <a:cubicBezTo>
                  <a:pt x="18527" y="31004"/>
                  <a:pt x="18454" y="31022"/>
                  <a:pt x="18418" y="31059"/>
                </a:cubicBezTo>
                <a:cubicBezTo>
                  <a:pt x="18346" y="31095"/>
                  <a:pt x="18309" y="31167"/>
                  <a:pt x="18291" y="31222"/>
                </a:cubicBezTo>
                <a:lnTo>
                  <a:pt x="18237" y="31348"/>
                </a:lnTo>
                <a:cubicBezTo>
                  <a:pt x="18219" y="31385"/>
                  <a:pt x="18201" y="31421"/>
                  <a:pt x="18219" y="31457"/>
                </a:cubicBezTo>
                <a:cubicBezTo>
                  <a:pt x="18237" y="31548"/>
                  <a:pt x="18273" y="31620"/>
                  <a:pt x="18291" y="31710"/>
                </a:cubicBezTo>
                <a:cubicBezTo>
                  <a:pt x="18291" y="31729"/>
                  <a:pt x="18291" y="31747"/>
                  <a:pt x="18309" y="31765"/>
                </a:cubicBezTo>
                <a:cubicBezTo>
                  <a:pt x="18255" y="31892"/>
                  <a:pt x="18273" y="32055"/>
                  <a:pt x="18364" y="32163"/>
                </a:cubicBezTo>
                <a:cubicBezTo>
                  <a:pt x="18382" y="32181"/>
                  <a:pt x="18436" y="32163"/>
                  <a:pt x="18418" y="32145"/>
                </a:cubicBezTo>
                <a:cubicBezTo>
                  <a:pt x="18400" y="32073"/>
                  <a:pt x="18400" y="31982"/>
                  <a:pt x="18418" y="31910"/>
                </a:cubicBezTo>
                <a:cubicBezTo>
                  <a:pt x="18472" y="31964"/>
                  <a:pt x="18545" y="31982"/>
                  <a:pt x="18599" y="31946"/>
                </a:cubicBezTo>
                <a:cubicBezTo>
                  <a:pt x="18672" y="31928"/>
                  <a:pt x="18708" y="31873"/>
                  <a:pt x="18708" y="31819"/>
                </a:cubicBezTo>
                <a:cubicBezTo>
                  <a:pt x="18726" y="31783"/>
                  <a:pt x="18726" y="31747"/>
                  <a:pt x="18708" y="31729"/>
                </a:cubicBezTo>
                <a:cubicBezTo>
                  <a:pt x="18708" y="31710"/>
                  <a:pt x="18708" y="31692"/>
                  <a:pt x="18690" y="31674"/>
                </a:cubicBezTo>
                <a:cubicBezTo>
                  <a:pt x="18690" y="31674"/>
                  <a:pt x="18672" y="31656"/>
                  <a:pt x="18672" y="31638"/>
                </a:cubicBezTo>
                <a:cubicBezTo>
                  <a:pt x="18672" y="31620"/>
                  <a:pt x="18672" y="31620"/>
                  <a:pt x="18690" y="31602"/>
                </a:cubicBezTo>
                <a:lnTo>
                  <a:pt x="18726" y="31584"/>
                </a:lnTo>
                <a:cubicBezTo>
                  <a:pt x="18744" y="31584"/>
                  <a:pt x="18780" y="31566"/>
                  <a:pt x="18816" y="31566"/>
                </a:cubicBezTo>
                <a:cubicBezTo>
                  <a:pt x="18835" y="31584"/>
                  <a:pt x="18871" y="31584"/>
                  <a:pt x="18889" y="31584"/>
                </a:cubicBezTo>
                <a:cubicBezTo>
                  <a:pt x="18925" y="31602"/>
                  <a:pt x="18943" y="31620"/>
                  <a:pt x="18961" y="31638"/>
                </a:cubicBezTo>
                <a:lnTo>
                  <a:pt x="18943" y="31656"/>
                </a:lnTo>
                <a:cubicBezTo>
                  <a:pt x="18925" y="31710"/>
                  <a:pt x="18925" y="31765"/>
                  <a:pt x="18961" y="31819"/>
                </a:cubicBezTo>
                <a:cubicBezTo>
                  <a:pt x="18889" y="31910"/>
                  <a:pt x="18853" y="32000"/>
                  <a:pt x="18798" y="32109"/>
                </a:cubicBezTo>
                <a:cubicBezTo>
                  <a:pt x="18762" y="32199"/>
                  <a:pt x="18798" y="32308"/>
                  <a:pt x="18871" y="32362"/>
                </a:cubicBezTo>
                <a:cubicBezTo>
                  <a:pt x="18853" y="32417"/>
                  <a:pt x="18835" y="32471"/>
                  <a:pt x="18798" y="32525"/>
                </a:cubicBezTo>
                <a:cubicBezTo>
                  <a:pt x="18780" y="32580"/>
                  <a:pt x="18726" y="32670"/>
                  <a:pt x="18690" y="32743"/>
                </a:cubicBezTo>
                <a:cubicBezTo>
                  <a:pt x="18653" y="32815"/>
                  <a:pt x="18635" y="32888"/>
                  <a:pt x="18617" y="32978"/>
                </a:cubicBezTo>
                <a:cubicBezTo>
                  <a:pt x="18617" y="32978"/>
                  <a:pt x="18635" y="32978"/>
                  <a:pt x="18635" y="32978"/>
                </a:cubicBezTo>
                <a:cubicBezTo>
                  <a:pt x="18690" y="32906"/>
                  <a:pt x="18726" y="32851"/>
                  <a:pt x="18744" y="32761"/>
                </a:cubicBezTo>
                <a:cubicBezTo>
                  <a:pt x="18780" y="32688"/>
                  <a:pt x="18816" y="32616"/>
                  <a:pt x="18853" y="32544"/>
                </a:cubicBezTo>
                <a:cubicBezTo>
                  <a:pt x="18907" y="32471"/>
                  <a:pt x="18925" y="32453"/>
                  <a:pt x="18943" y="32417"/>
                </a:cubicBezTo>
                <a:cubicBezTo>
                  <a:pt x="18961" y="32417"/>
                  <a:pt x="18979" y="32435"/>
                  <a:pt x="18997" y="32435"/>
                </a:cubicBezTo>
                <a:cubicBezTo>
                  <a:pt x="19034" y="32453"/>
                  <a:pt x="19088" y="32471"/>
                  <a:pt x="19124" y="32471"/>
                </a:cubicBezTo>
                <a:cubicBezTo>
                  <a:pt x="19179" y="32453"/>
                  <a:pt x="19215" y="32435"/>
                  <a:pt x="19233" y="32399"/>
                </a:cubicBezTo>
                <a:cubicBezTo>
                  <a:pt x="19269" y="32362"/>
                  <a:pt x="19287" y="32308"/>
                  <a:pt x="19287" y="32272"/>
                </a:cubicBezTo>
                <a:lnTo>
                  <a:pt x="19287" y="32127"/>
                </a:lnTo>
                <a:cubicBezTo>
                  <a:pt x="19305" y="32091"/>
                  <a:pt x="19323" y="32036"/>
                  <a:pt x="19360" y="32018"/>
                </a:cubicBezTo>
                <a:cubicBezTo>
                  <a:pt x="19378" y="31982"/>
                  <a:pt x="19396" y="31946"/>
                  <a:pt x="19414" y="31910"/>
                </a:cubicBezTo>
                <a:lnTo>
                  <a:pt x="19595" y="31964"/>
                </a:lnTo>
                <a:cubicBezTo>
                  <a:pt x="19595" y="31964"/>
                  <a:pt x="19613" y="31964"/>
                  <a:pt x="19631" y="31982"/>
                </a:cubicBezTo>
                <a:cubicBezTo>
                  <a:pt x="19631" y="32000"/>
                  <a:pt x="19631" y="32000"/>
                  <a:pt x="19631" y="32018"/>
                </a:cubicBezTo>
                <a:cubicBezTo>
                  <a:pt x="19631" y="32055"/>
                  <a:pt x="19613" y="32091"/>
                  <a:pt x="19613" y="32145"/>
                </a:cubicBezTo>
                <a:cubicBezTo>
                  <a:pt x="19559" y="32272"/>
                  <a:pt x="19577" y="32399"/>
                  <a:pt x="19631" y="32525"/>
                </a:cubicBezTo>
                <a:cubicBezTo>
                  <a:pt x="19686" y="32580"/>
                  <a:pt x="19758" y="32634"/>
                  <a:pt x="19831" y="32652"/>
                </a:cubicBezTo>
                <a:cubicBezTo>
                  <a:pt x="19831" y="32688"/>
                  <a:pt x="19831" y="32725"/>
                  <a:pt x="19831" y="32761"/>
                </a:cubicBezTo>
                <a:cubicBezTo>
                  <a:pt x="19812" y="32924"/>
                  <a:pt x="19776" y="33087"/>
                  <a:pt x="19704" y="33250"/>
                </a:cubicBezTo>
                <a:cubicBezTo>
                  <a:pt x="19704" y="33250"/>
                  <a:pt x="19704" y="33268"/>
                  <a:pt x="19722" y="33250"/>
                </a:cubicBezTo>
                <a:cubicBezTo>
                  <a:pt x="19794" y="33195"/>
                  <a:pt x="19831" y="33123"/>
                  <a:pt x="19867" y="33032"/>
                </a:cubicBezTo>
                <a:cubicBezTo>
                  <a:pt x="19903" y="32942"/>
                  <a:pt x="19939" y="32851"/>
                  <a:pt x="19957" y="32761"/>
                </a:cubicBezTo>
                <a:cubicBezTo>
                  <a:pt x="19975" y="32725"/>
                  <a:pt x="19975" y="32688"/>
                  <a:pt x="19975" y="32652"/>
                </a:cubicBezTo>
                <a:lnTo>
                  <a:pt x="20030" y="32634"/>
                </a:lnTo>
                <a:cubicBezTo>
                  <a:pt x="20102" y="32598"/>
                  <a:pt x="20138" y="32562"/>
                  <a:pt x="20156" y="32489"/>
                </a:cubicBezTo>
                <a:cubicBezTo>
                  <a:pt x="20175" y="32417"/>
                  <a:pt x="20175" y="32362"/>
                  <a:pt x="20138" y="32290"/>
                </a:cubicBezTo>
                <a:cubicBezTo>
                  <a:pt x="20138" y="32236"/>
                  <a:pt x="20138" y="32181"/>
                  <a:pt x="20138" y="32145"/>
                </a:cubicBezTo>
                <a:cubicBezTo>
                  <a:pt x="20193" y="32199"/>
                  <a:pt x="20175" y="32326"/>
                  <a:pt x="20193" y="32399"/>
                </a:cubicBezTo>
                <a:cubicBezTo>
                  <a:pt x="20229" y="32507"/>
                  <a:pt x="20283" y="32598"/>
                  <a:pt x="20374" y="32634"/>
                </a:cubicBezTo>
                <a:cubicBezTo>
                  <a:pt x="20392" y="32652"/>
                  <a:pt x="20410" y="32670"/>
                  <a:pt x="20428" y="32670"/>
                </a:cubicBezTo>
                <a:cubicBezTo>
                  <a:pt x="20428" y="32725"/>
                  <a:pt x="20446" y="32761"/>
                  <a:pt x="20446" y="32815"/>
                </a:cubicBezTo>
                <a:cubicBezTo>
                  <a:pt x="20446" y="32888"/>
                  <a:pt x="20446" y="32960"/>
                  <a:pt x="20446" y="33032"/>
                </a:cubicBezTo>
                <a:cubicBezTo>
                  <a:pt x="20446" y="33069"/>
                  <a:pt x="20446" y="33105"/>
                  <a:pt x="20428" y="33141"/>
                </a:cubicBezTo>
                <a:cubicBezTo>
                  <a:pt x="20428" y="33159"/>
                  <a:pt x="20428" y="33177"/>
                  <a:pt x="20428" y="33195"/>
                </a:cubicBezTo>
                <a:cubicBezTo>
                  <a:pt x="20428" y="33232"/>
                  <a:pt x="20428" y="33250"/>
                  <a:pt x="20428" y="33268"/>
                </a:cubicBezTo>
                <a:cubicBezTo>
                  <a:pt x="20428" y="33286"/>
                  <a:pt x="20446" y="33286"/>
                  <a:pt x="20464" y="33268"/>
                </a:cubicBezTo>
                <a:cubicBezTo>
                  <a:pt x="20464" y="33250"/>
                  <a:pt x="20482" y="33232"/>
                  <a:pt x="20482" y="33214"/>
                </a:cubicBezTo>
                <a:cubicBezTo>
                  <a:pt x="20501" y="33195"/>
                  <a:pt x="20501" y="33177"/>
                  <a:pt x="20519" y="33159"/>
                </a:cubicBezTo>
                <a:cubicBezTo>
                  <a:pt x="20519" y="33123"/>
                  <a:pt x="20537" y="33069"/>
                  <a:pt x="20537" y="33032"/>
                </a:cubicBezTo>
                <a:cubicBezTo>
                  <a:pt x="20555" y="32960"/>
                  <a:pt x="20573" y="32888"/>
                  <a:pt x="20573" y="32797"/>
                </a:cubicBezTo>
                <a:lnTo>
                  <a:pt x="20573" y="32688"/>
                </a:lnTo>
                <a:cubicBezTo>
                  <a:pt x="20609" y="32688"/>
                  <a:pt x="20645" y="32670"/>
                  <a:pt x="20664" y="32652"/>
                </a:cubicBezTo>
                <a:cubicBezTo>
                  <a:pt x="20682" y="32670"/>
                  <a:pt x="20718" y="32688"/>
                  <a:pt x="20736" y="32707"/>
                </a:cubicBezTo>
                <a:cubicBezTo>
                  <a:pt x="20772" y="32743"/>
                  <a:pt x="20808" y="32761"/>
                  <a:pt x="20863" y="32761"/>
                </a:cubicBezTo>
                <a:lnTo>
                  <a:pt x="20881" y="32761"/>
                </a:lnTo>
                <a:cubicBezTo>
                  <a:pt x="20881" y="32797"/>
                  <a:pt x="20899" y="32833"/>
                  <a:pt x="20899" y="32888"/>
                </a:cubicBezTo>
                <a:cubicBezTo>
                  <a:pt x="20917" y="32942"/>
                  <a:pt x="20917" y="33014"/>
                  <a:pt x="20899" y="33087"/>
                </a:cubicBezTo>
                <a:cubicBezTo>
                  <a:pt x="20899" y="33123"/>
                  <a:pt x="20881" y="33159"/>
                  <a:pt x="20881" y="33195"/>
                </a:cubicBezTo>
                <a:cubicBezTo>
                  <a:pt x="20881" y="33232"/>
                  <a:pt x="20845" y="33268"/>
                  <a:pt x="20881" y="33304"/>
                </a:cubicBezTo>
                <a:cubicBezTo>
                  <a:pt x="20881" y="33322"/>
                  <a:pt x="20899" y="33340"/>
                  <a:pt x="20917" y="33322"/>
                </a:cubicBezTo>
                <a:lnTo>
                  <a:pt x="20917" y="33322"/>
                </a:lnTo>
                <a:cubicBezTo>
                  <a:pt x="20953" y="33304"/>
                  <a:pt x="20971" y="33268"/>
                  <a:pt x="20971" y="33250"/>
                </a:cubicBezTo>
                <a:lnTo>
                  <a:pt x="20971" y="33232"/>
                </a:lnTo>
                <a:cubicBezTo>
                  <a:pt x="20990" y="33214"/>
                  <a:pt x="21008" y="33177"/>
                  <a:pt x="21026" y="33159"/>
                </a:cubicBezTo>
                <a:cubicBezTo>
                  <a:pt x="21044" y="33105"/>
                  <a:pt x="21062" y="33051"/>
                  <a:pt x="21080" y="32996"/>
                </a:cubicBezTo>
                <a:cubicBezTo>
                  <a:pt x="21080" y="32960"/>
                  <a:pt x="21098" y="32942"/>
                  <a:pt x="21098" y="32906"/>
                </a:cubicBezTo>
                <a:cubicBezTo>
                  <a:pt x="21098" y="32888"/>
                  <a:pt x="21098" y="32870"/>
                  <a:pt x="21098" y="32833"/>
                </a:cubicBezTo>
                <a:cubicBezTo>
                  <a:pt x="21098" y="32833"/>
                  <a:pt x="21116" y="32815"/>
                  <a:pt x="21134" y="32815"/>
                </a:cubicBezTo>
                <a:cubicBezTo>
                  <a:pt x="21134" y="32797"/>
                  <a:pt x="21134" y="32797"/>
                  <a:pt x="21134" y="32779"/>
                </a:cubicBezTo>
                <a:lnTo>
                  <a:pt x="21134" y="32779"/>
                </a:lnTo>
                <a:cubicBezTo>
                  <a:pt x="21153" y="32725"/>
                  <a:pt x="21171" y="32670"/>
                  <a:pt x="21153" y="32616"/>
                </a:cubicBezTo>
                <a:cubicBezTo>
                  <a:pt x="21153" y="32598"/>
                  <a:pt x="21134" y="32562"/>
                  <a:pt x="21134" y="32544"/>
                </a:cubicBezTo>
                <a:cubicBezTo>
                  <a:pt x="21116" y="32525"/>
                  <a:pt x="21116" y="32489"/>
                  <a:pt x="21116" y="32471"/>
                </a:cubicBezTo>
                <a:cubicBezTo>
                  <a:pt x="21116" y="32453"/>
                  <a:pt x="21116" y="32435"/>
                  <a:pt x="21134" y="32417"/>
                </a:cubicBezTo>
                <a:cubicBezTo>
                  <a:pt x="21153" y="32381"/>
                  <a:pt x="21153" y="32362"/>
                  <a:pt x="21171" y="32326"/>
                </a:cubicBezTo>
                <a:cubicBezTo>
                  <a:pt x="21171" y="32290"/>
                  <a:pt x="21171" y="32236"/>
                  <a:pt x="21171" y="32181"/>
                </a:cubicBezTo>
                <a:cubicBezTo>
                  <a:pt x="21134" y="32073"/>
                  <a:pt x="21080" y="31982"/>
                  <a:pt x="21008" y="31910"/>
                </a:cubicBezTo>
                <a:cubicBezTo>
                  <a:pt x="20917" y="31837"/>
                  <a:pt x="20827" y="31783"/>
                  <a:pt x="20754" y="31710"/>
                </a:cubicBezTo>
                <a:cubicBezTo>
                  <a:pt x="20718" y="31674"/>
                  <a:pt x="20664" y="31620"/>
                  <a:pt x="20645" y="31584"/>
                </a:cubicBezTo>
                <a:cubicBezTo>
                  <a:pt x="20609" y="31529"/>
                  <a:pt x="20591" y="31493"/>
                  <a:pt x="20555" y="31439"/>
                </a:cubicBezTo>
                <a:cubicBezTo>
                  <a:pt x="20501" y="31348"/>
                  <a:pt x="20446" y="31258"/>
                  <a:pt x="20392" y="31167"/>
                </a:cubicBezTo>
                <a:cubicBezTo>
                  <a:pt x="20265" y="30950"/>
                  <a:pt x="20156" y="30751"/>
                  <a:pt x="20030" y="30533"/>
                </a:cubicBezTo>
                <a:cubicBezTo>
                  <a:pt x="19957" y="30425"/>
                  <a:pt x="19885" y="30298"/>
                  <a:pt x="19812" y="30171"/>
                </a:cubicBezTo>
                <a:cubicBezTo>
                  <a:pt x="19776" y="30117"/>
                  <a:pt x="19740" y="30063"/>
                  <a:pt x="19722" y="30008"/>
                </a:cubicBezTo>
                <a:lnTo>
                  <a:pt x="19722" y="29990"/>
                </a:lnTo>
                <a:cubicBezTo>
                  <a:pt x="19704" y="29936"/>
                  <a:pt x="19686" y="29863"/>
                  <a:pt x="19686" y="29791"/>
                </a:cubicBezTo>
                <a:cubicBezTo>
                  <a:pt x="19686" y="29682"/>
                  <a:pt x="19704" y="29592"/>
                  <a:pt x="19722" y="29483"/>
                </a:cubicBezTo>
                <a:cubicBezTo>
                  <a:pt x="19794" y="29284"/>
                  <a:pt x="19885" y="29085"/>
                  <a:pt x="19994" y="28904"/>
                </a:cubicBezTo>
                <a:cubicBezTo>
                  <a:pt x="20102" y="28704"/>
                  <a:pt x="20211" y="28523"/>
                  <a:pt x="20319" y="28342"/>
                </a:cubicBezTo>
                <a:cubicBezTo>
                  <a:pt x="20374" y="28252"/>
                  <a:pt x="20428" y="28143"/>
                  <a:pt x="20482" y="28052"/>
                </a:cubicBezTo>
                <a:cubicBezTo>
                  <a:pt x="20537" y="27962"/>
                  <a:pt x="20591" y="27871"/>
                  <a:pt x="20627" y="27763"/>
                </a:cubicBezTo>
                <a:cubicBezTo>
                  <a:pt x="20645" y="27654"/>
                  <a:pt x="20645" y="27527"/>
                  <a:pt x="20627" y="27419"/>
                </a:cubicBezTo>
                <a:cubicBezTo>
                  <a:pt x="20609" y="27310"/>
                  <a:pt x="20573" y="27201"/>
                  <a:pt x="20555" y="27093"/>
                </a:cubicBezTo>
                <a:cubicBezTo>
                  <a:pt x="20591" y="27020"/>
                  <a:pt x="20627" y="26930"/>
                  <a:pt x="20645" y="26821"/>
                </a:cubicBezTo>
                <a:cubicBezTo>
                  <a:pt x="20664" y="26712"/>
                  <a:pt x="20664" y="26567"/>
                  <a:pt x="20645" y="26441"/>
                </a:cubicBezTo>
                <a:cubicBezTo>
                  <a:pt x="20609" y="26332"/>
                  <a:pt x="20555" y="26223"/>
                  <a:pt x="20501" y="26115"/>
                </a:cubicBezTo>
                <a:cubicBezTo>
                  <a:pt x="20446" y="26006"/>
                  <a:pt x="20392" y="25934"/>
                  <a:pt x="20338" y="25861"/>
                </a:cubicBezTo>
                <a:cubicBezTo>
                  <a:pt x="20301" y="25825"/>
                  <a:pt x="20283" y="25807"/>
                  <a:pt x="20247" y="25771"/>
                </a:cubicBezTo>
                <a:cubicBezTo>
                  <a:pt x="20193" y="25752"/>
                  <a:pt x="20156" y="25734"/>
                  <a:pt x="20102" y="25734"/>
                </a:cubicBezTo>
                <a:cubicBezTo>
                  <a:pt x="20048" y="25734"/>
                  <a:pt x="19994" y="25734"/>
                  <a:pt x="19939" y="25734"/>
                </a:cubicBezTo>
                <a:cubicBezTo>
                  <a:pt x="19849" y="25716"/>
                  <a:pt x="19794" y="25662"/>
                  <a:pt x="19740" y="25608"/>
                </a:cubicBezTo>
                <a:cubicBezTo>
                  <a:pt x="19668" y="25535"/>
                  <a:pt x="19595" y="25481"/>
                  <a:pt x="19505" y="25445"/>
                </a:cubicBezTo>
                <a:cubicBezTo>
                  <a:pt x="19450" y="25426"/>
                  <a:pt x="19378" y="25408"/>
                  <a:pt x="19305" y="25426"/>
                </a:cubicBezTo>
                <a:lnTo>
                  <a:pt x="19215" y="25426"/>
                </a:lnTo>
                <a:lnTo>
                  <a:pt x="19233" y="25408"/>
                </a:lnTo>
                <a:cubicBezTo>
                  <a:pt x="19287" y="25336"/>
                  <a:pt x="19287" y="25264"/>
                  <a:pt x="19287" y="25191"/>
                </a:cubicBezTo>
                <a:lnTo>
                  <a:pt x="19360" y="25191"/>
                </a:lnTo>
                <a:cubicBezTo>
                  <a:pt x="19450" y="25191"/>
                  <a:pt x="19523" y="25173"/>
                  <a:pt x="19595" y="25119"/>
                </a:cubicBezTo>
                <a:cubicBezTo>
                  <a:pt x="19649" y="25046"/>
                  <a:pt x="19722" y="24992"/>
                  <a:pt x="19776" y="24919"/>
                </a:cubicBezTo>
                <a:cubicBezTo>
                  <a:pt x="19831" y="24865"/>
                  <a:pt x="19867" y="24793"/>
                  <a:pt x="19885" y="24720"/>
                </a:cubicBezTo>
                <a:cubicBezTo>
                  <a:pt x="19921" y="24720"/>
                  <a:pt x="19957" y="24720"/>
                  <a:pt x="19994" y="24702"/>
                </a:cubicBezTo>
                <a:cubicBezTo>
                  <a:pt x="20030" y="24684"/>
                  <a:pt x="20084" y="24684"/>
                  <a:pt x="20120" y="24648"/>
                </a:cubicBezTo>
                <a:cubicBezTo>
                  <a:pt x="20175" y="24630"/>
                  <a:pt x="20229" y="24557"/>
                  <a:pt x="20247" y="24485"/>
                </a:cubicBezTo>
                <a:cubicBezTo>
                  <a:pt x="20283" y="24503"/>
                  <a:pt x="20319" y="24503"/>
                  <a:pt x="20356" y="24485"/>
                </a:cubicBezTo>
                <a:cubicBezTo>
                  <a:pt x="20410" y="24485"/>
                  <a:pt x="20464" y="24467"/>
                  <a:pt x="20519" y="24412"/>
                </a:cubicBezTo>
                <a:cubicBezTo>
                  <a:pt x="20573" y="24376"/>
                  <a:pt x="20609" y="24322"/>
                  <a:pt x="20627" y="24267"/>
                </a:cubicBezTo>
                <a:cubicBezTo>
                  <a:pt x="20645" y="24231"/>
                  <a:pt x="20645" y="24195"/>
                  <a:pt x="20664" y="24177"/>
                </a:cubicBezTo>
                <a:cubicBezTo>
                  <a:pt x="20664" y="24141"/>
                  <a:pt x="20664" y="24123"/>
                  <a:pt x="20664" y="24105"/>
                </a:cubicBezTo>
                <a:cubicBezTo>
                  <a:pt x="20700" y="24086"/>
                  <a:pt x="20736" y="24032"/>
                  <a:pt x="20754" y="23978"/>
                </a:cubicBezTo>
                <a:cubicBezTo>
                  <a:pt x="20754" y="23960"/>
                  <a:pt x="20754" y="23942"/>
                  <a:pt x="20754" y="23923"/>
                </a:cubicBezTo>
                <a:lnTo>
                  <a:pt x="20754" y="23923"/>
                </a:lnTo>
                <a:cubicBezTo>
                  <a:pt x="20790" y="23923"/>
                  <a:pt x="20827" y="23905"/>
                  <a:pt x="20863" y="23905"/>
                </a:cubicBezTo>
                <a:cubicBezTo>
                  <a:pt x="20899" y="23887"/>
                  <a:pt x="20917" y="23887"/>
                  <a:pt x="20935" y="23869"/>
                </a:cubicBezTo>
                <a:cubicBezTo>
                  <a:pt x="20953" y="23869"/>
                  <a:pt x="20953" y="23851"/>
                  <a:pt x="20971" y="23833"/>
                </a:cubicBezTo>
                <a:lnTo>
                  <a:pt x="20971" y="23833"/>
                </a:lnTo>
                <a:lnTo>
                  <a:pt x="21008" y="23833"/>
                </a:lnTo>
                <a:cubicBezTo>
                  <a:pt x="21026" y="23833"/>
                  <a:pt x="21044" y="23833"/>
                  <a:pt x="21062" y="23815"/>
                </a:cubicBezTo>
                <a:cubicBezTo>
                  <a:pt x="21080" y="23797"/>
                  <a:pt x="21098" y="23797"/>
                  <a:pt x="21098" y="23779"/>
                </a:cubicBezTo>
                <a:cubicBezTo>
                  <a:pt x="21134" y="23797"/>
                  <a:pt x="21171" y="23833"/>
                  <a:pt x="21207" y="23869"/>
                </a:cubicBezTo>
                <a:cubicBezTo>
                  <a:pt x="21243" y="23942"/>
                  <a:pt x="21279" y="23978"/>
                  <a:pt x="21334" y="24014"/>
                </a:cubicBezTo>
                <a:cubicBezTo>
                  <a:pt x="21442" y="24086"/>
                  <a:pt x="21569" y="24086"/>
                  <a:pt x="21660" y="24177"/>
                </a:cubicBezTo>
                <a:cubicBezTo>
                  <a:pt x="21678" y="24177"/>
                  <a:pt x="21678" y="24177"/>
                  <a:pt x="21696" y="24177"/>
                </a:cubicBezTo>
                <a:cubicBezTo>
                  <a:pt x="21750" y="24249"/>
                  <a:pt x="21804" y="24304"/>
                  <a:pt x="21877" y="24376"/>
                </a:cubicBezTo>
                <a:lnTo>
                  <a:pt x="22004" y="24503"/>
                </a:lnTo>
                <a:cubicBezTo>
                  <a:pt x="22040" y="24557"/>
                  <a:pt x="22076" y="24593"/>
                  <a:pt x="22130" y="24630"/>
                </a:cubicBezTo>
                <a:cubicBezTo>
                  <a:pt x="22167" y="24666"/>
                  <a:pt x="22221" y="24684"/>
                  <a:pt x="22257" y="24702"/>
                </a:cubicBezTo>
                <a:cubicBezTo>
                  <a:pt x="22312" y="24720"/>
                  <a:pt x="22330" y="24756"/>
                  <a:pt x="22348" y="24793"/>
                </a:cubicBezTo>
                <a:cubicBezTo>
                  <a:pt x="22366" y="24883"/>
                  <a:pt x="22402" y="24974"/>
                  <a:pt x="22438" y="25046"/>
                </a:cubicBezTo>
                <a:cubicBezTo>
                  <a:pt x="22511" y="25119"/>
                  <a:pt x="22583" y="25173"/>
                  <a:pt x="22692" y="25227"/>
                </a:cubicBezTo>
                <a:cubicBezTo>
                  <a:pt x="22782" y="25264"/>
                  <a:pt x="22891" y="25300"/>
                  <a:pt x="23000" y="25354"/>
                </a:cubicBezTo>
                <a:cubicBezTo>
                  <a:pt x="23090" y="25372"/>
                  <a:pt x="23181" y="25408"/>
                  <a:pt x="23271" y="25463"/>
                </a:cubicBezTo>
                <a:cubicBezTo>
                  <a:pt x="23362" y="25517"/>
                  <a:pt x="23416" y="25608"/>
                  <a:pt x="23471" y="25698"/>
                </a:cubicBezTo>
                <a:cubicBezTo>
                  <a:pt x="23525" y="25789"/>
                  <a:pt x="23615" y="25879"/>
                  <a:pt x="23706" y="25952"/>
                </a:cubicBezTo>
                <a:cubicBezTo>
                  <a:pt x="23760" y="25970"/>
                  <a:pt x="23815" y="25988"/>
                  <a:pt x="23869" y="26006"/>
                </a:cubicBezTo>
                <a:cubicBezTo>
                  <a:pt x="23905" y="26006"/>
                  <a:pt x="23959" y="26024"/>
                  <a:pt x="23978" y="26060"/>
                </a:cubicBezTo>
                <a:cubicBezTo>
                  <a:pt x="23978" y="26078"/>
                  <a:pt x="23996" y="26078"/>
                  <a:pt x="23996" y="26078"/>
                </a:cubicBezTo>
                <a:cubicBezTo>
                  <a:pt x="24032" y="26169"/>
                  <a:pt x="24086" y="26260"/>
                  <a:pt x="24122" y="26350"/>
                </a:cubicBezTo>
                <a:cubicBezTo>
                  <a:pt x="24141" y="26404"/>
                  <a:pt x="24177" y="26441"/>
                  <a:pt x="24213" y="26477"/>
                </a:cubicBezTo>
                <a:cubicBezTo>
                  <a:pt x="24267" y="26495"/>
                  <a:pt x="24322" y="26477"/>
                  <a:pt x="24358" y="26495"/>
                </a:cubicBezTo>
                <a:cubicBezTo>
                  <a:pt x="24412" y="26513"/>
                  <a:pt x="24412" y="26567"/>
                  <a:pt x="24430" y="26604"/>
                </a:cubicBezTo>
                <a:cubicBezTo>
                  <a:pt x="24467" y="26640"/>
                  <a:pt x="24485" y="26676"/>
                  <a:pt x="24539" y="26694"/>
                </a:cubicBezTo>
                <a:cubicBezTo>
                  <a:pt x="24575" y="26730"/>
                  <a:pt x="24630" y="26748"/>
                  <a:pt x="24684" y="26748"/>
                </a:cubicBezTo>
                <a:cubicBezTo>
                  <a:pt x="24720" y="26767"/>
                  <a:pt x="24738" y="26767"/>
                  <a:pt x="24774" y="26767"/>
                </a:cubicBezTo>
                <a:cubicBezTo>
                  <a:pt x="24811" y="26767"/>
                  <a:pt x="24847" y="26767"/>
                  <a:pt x="24883" y="26767"/>
                </a:cubicBezTo>
                <a:cubicBezTo>
                  <a:pt x="24919" y="26767"/>
                  <a:pt x="24937" y="26730"/>
                  <a:pt x="24937" y="26694"/>
                </a:cubicBezTo>
                <a:cubicBezTo>
                  <a:pt x="24937" y="26658"/>
                  <a:pt x="24919" y="26622"/>
                  <a:pt x="24883" y="26586"/>
                </a:cubicBezTo>
                <a:cubicBezTo>
                  <a:pt x="24847" y="26567"/>
                  <a:pt x="24811" y="26549"/>
                  <a:pt x="24774" y="26531"/>
                </a:cubicBezTo>
                <a:cubicBezTo>
                  <a:pt x="24738" y="26495"/>
                  <a:pt x="24774" y="26513"/>
                  <a:pt x="24774" y="26495"/>
                </a:cubicBezTo>
                <a:cubicBezTo>
                  <a:pt x="24774" y="26477"/>
                  <a:pt x="24774" y="26441"/>
                  <a:pt x="24774" y="26423"/>
                </a:cubicBezTo>
                <a:cubicBezTo>
                  <a:pt x="24774" y="26386"/>
                  <a:pt x="24738" y="26350"/>
                  <a:pt x="24720" y="26332"/>
                </a:cubicBezTo>
                <a:cubicBezTo>
                  <a:pt x="24702" y="26314"/>
                  <a:pt x="24666" y="26296"/>
                  <a:pt x="24648" y="26278"/>
                </a:cubicBezTo>
                <a:cubicBezTo>
                  <a:pt x="24648" y="26260"/>
                  <a:pt x="24684" y="26241"/>
                  <a:pt x="24702" y="26223"/>
                </a:cubicBezTo>
                <a:cubicBezTo>
                  <a:pt x="24811" y="26205"/>
                  <a:pt x="24919" y="26205"/>
                  <a:pt x="25010" y="26223"/>
                </a:cubicBezTo>
                <a:cubicBezTo>
                  <a:pt x="25064" y="26260"/>
                  <a:pt x="25137" y="26260"/>
                  <a:pt x="25191" y="26223"/>
                </a:cubicBezTo>
                <a:cubicBezTo>
                  <a:pt x="25209" y="26223"/>
                  <a:pt x="25227" y="26205"/>
                  <a:pt x="25245" y="26187"/>
                </a:cubicBezTo>
                <a:cubicBezTo>
                  <a:pt x="25263" y="26169"/>
                  <a:pt x="25281" y="26151"/>
                  <a:pt x="25300" y="26169"/>
                </a:cubicBezTo>
                <a:cubicBezTo>
                  <a:pt x="25300" y="26169"/>
                  <a:pt x="25318" y="26169"/>
                  <a:pt x="25336" y="26169"/>
                </a:cubicBezTo>
                <a:cubicBezTo>
                  <a:pt x="25372" y="26169"/>
                  <a:pt x="25426" y="26205"/>
                  <a:pt x="25444" y="26260"/>
                </a:cubicBezTo>
                <a:cubicBezTo>
                  <a:pt x="25463" y="26296"/>
                  <a:pt x="25481" y="26350"/>
                  <a:pt x="25499" y="26386"/>
                </a:cubicBezTo>
                <a:cubicBezTo>
                  <a:pt x="25499" y="26441"/>
                  <a:pt x="25517" y="26477"/>
                  <a:pt x="25535" y="26513"/>
                </a:cubicBezTo>
                <a:cubicBezTo>
                  <a:pt x="25553" y="26549"/>
                  <a:pt x="25607" y="26567"/>
                  <a:pt x="25626" y="26604"/>
                </a:cubicBezTo>
                <a:cubicBezTo>
                  <a:pt x="25644" y="26640"/>
                  <a:pt x="25644" y="26676"/>
                  <a:pt x="25626" y="26712"/>
                </a:cubicBezTo>
                <a:cubicBezTo>
                  <a:pt x="25607" y="26767"/>
                  <a:pt x="25589" y="26803"/>
                  <a:pt x="25553" y="26857"/>
                </a:cubicBezTo>
                <a:cubicBezTo>
                  <a:pt x="25535" y="26893"/>
                  <a:pt x="25517" y="26948"/>
                  <a:pt x="25481" y="27002"/>
                </a:cubicBezTo>
                <a:cubicBezTo>
                  <a:pt x="25463" y="27002"/>
                  <a:pt x="25463" y="27038"/>
                  <a:pt x="25481" y="27056"/>
                </a:cubicBezTo>
                <a:cubicBezTo>
                  <a:pt x="25499" y="27074"/>
                  <a:pt x="25535" y="27074"/>
                  <a:pt x="25553" y="27056"/>
                </a:cubicBezTo>
                <a:lnTo>
                  <a:pt x="25571" y="27038"/>
                </a:lnTo>
                <a:cubicBezTo>
                  <a:pt x="25662" y="26966"/>
                  <a:pt x="25716" y="26875"/>
                  <a:pt x="25770" y="26767"/>
                </a:cubicBezTo>
                <a:cubicBezTo>
                  <a:pt x="25770" y="26712"/>
                  <a:pt x="25789" y="26640"/>
                  <a:pt x="25807" y="26586"/>
                </a:cubicBezTo>
                <a:cubicBezTo>
                  <a:pt x="25807" y="26549"/>
                  <a:pt x="25807" y="26513"/>
                  <a:pt x="25825" y="26477"/>
                </a:cubicBezTo>
                <a:lnTo>
                  <a:pt x="25825" y="26441"/>
                </a:lnTo>
                <a:lnTo>
                  <a:pt x="25825" y="26459"/>
                </a:lnTo>
                <a:cubicBezTo>
                  <a:pt x="25843" y="26495"/>
                  <a:pt x="25843" y="26513"/>
                  <a:pt x="25861" y="26549"/>
                </a:cubicBezTo>
                <a:cubicBezTo>
                  <a:pt x="25861" y="26622"/>
                  <a:pt x="25915" y="26694"/>
                  <a:pt x="25970" y="26748"/>
                </a:cubicBezTo>
                <a:cubicBezTo>
                  <a:pt x="25988" y="26767"/>
                  <a:pt x="26006" y="26767"/>
                  <a:pt x="26024" y="26785"/>
                </a:cubicBezTo>
                <a:lnTo>
                  <a:pt x="26042" y="26785"/>
                </a:lnTo>
                <a:lnTo>
                  <a:pt x="26042" y="26785"/>
                </a:lnTo>
                <a:cubicBezTo>
                  <a:pt x="26060" y="26821"/>
                  <a:pt x="26078" y="26857"/>
                  <a:pt x="26078" y="26893"/>
                </a:cubicBezTo>
                <a:cubicBezTo>
                  <a:pt x="26096" y="26984"/>
                  <a:pt x="26115" y="27056"/>
                  <a:pt x="26115" y="27147"/>
                </a:cubicBezTo>
                <a:lnTo>
                  <a:pt x="26115" y="27165"/>
                </a:lnTo>
                <a:cubicBezTo>
                  <a:pt x="26115" y="27201"/>
                  <a:pt x="26187" y="27201"/>
                  <a:pt x="26187" y="27165"/>
                </a:cubicBezTo>
                <a:lnTo>
                  <a:pt x="26187" y="27165"/>
                </a:lnTo>
                <a:cubicBezTo>
                  <a:pt x="26223" y="27074"/>
                  <a:pt x="26241" y="26984"/>
                  <a:pt x="26223" y="26893"/>
                </a:cubicBezTo>
                <a:lnTo>
                  <a:pt x="26223" y="26875"/>
                </a:lnTo>
                <a:cubicBezTo>
                  <a:pt x="26241" y="26875"/>
                  <a:pt x="26241" y="26875"/>
                  <a:pt x="26259" y="26875"/>
                </a:cubicBezTo>
                <a:cubicBezTo>
                  <a:pt x="26259" y="26857"/>
                  <a:pt x="26259" y="26839"/>
                  <a:pt x="26278" y="26821"/>
                </a:cubicBezTo>
                <a:cubicBezTo>
                  <a:pt x="26278" y="26803"/>
                  <a:pt x="26278" y="26785"/>
                  <a:pt x="26278" y="26767"/>
                </a:cubicBezTo>
                <a:lnTo>
                  <a:pt x="26296" y="26676"/>
                </a:lnTo>
                <a:cubicBezTo>
                  <a:pt x="26296" y="26622"/>
                  <a:pt x="26296" y="26567"/>
                  <a:pt x="26296" y="26513"/>
                </a:cubicBezTo>
                <a:cubicBezTo>
                  <a:pt x="26296" y="26441"/>
                  <a:pt x="26278" y="26386"/>
                  <a:pt x="26241" y="26350"/>
                </a:cubicBezTo>
                <a:cubicBezTo>
                  <a:pt x="26241" y="26314"/>
                  <a:pt x="26223" y="26296"/>
                  <a:pt x="26223" y="26278"/>
                </a:cubicBezTo>
                <a:cubicBezTo>
                  <a:pt x="26223" y="26260"/>
                  <a:pt x="26223" y="26241"/>
                  <a:pt x="26205" y="26205"/>
                </a:cubicBezTo>
                <a:cubicBezTo>
                  <a:pt x="26187" y="26169"/>
                  <a:pt x="26169" y="26133"/>
                  <a:pt x="26151" y="26097"/>
                </a:cubicBezTo>
                <a:cubicBezTo>
                  <a:pt x="26133" y="26078"/>
                  <a:pt x="26115" y="26060"/>
                  <a:pt x="26115" y="26042"/>
                </a:cubicBezTo>
                <a:cubicBezTo>
                  <a:pt x="26096" y="26024"/>
                  <a:pt x="26078" y="26006"/>
                  <a:pt x="26042" y="25988"/>
                </a:cubicBezTo>
                <a:cubicBezTo>
                  <a:pt x="26006" y="25970"/>
                  <a:pt x="25970" y="25952"/>
                  <a:pt x="25933" y="25934"/>
                </a:cubicBezTo>
                <a:lnTo>
                  <a:pt x="25879" y="25879"/>
                </a:lnTo>
                <a:lnTo>
                  <a:pt x="25861" y="25879"/>
                </a:lnTo>
                <a:cubicBezTo>
                  <a:pt x="25861" y="25843"/>
                  <a:pt x="25843" y="25807"/>
                  <a:pt x="25825" y="25771"/>
                </a:cubicBezTo>
                <a:cubicBezTo>
                  <a:pt x="25807" y="25734"/>
                  <a:pt x="25789" y="25680"/>
                  <a:pt x="25752" y="25644"/>
                </a:cubicBezTo>
                <a:cubicBezTo>
                  <a:pt x="25698" y="25571"/>
                  <a:pt x="25644" y="25517"/>
                  <a:pt x="25571" y="25463"/>
                </a:cubicBezTo>
                <a:cubicBezTo>
                  <a:pt x="25481" y="25408"/>
                  <a:pt x="25390" y="25390"/>
                  <a:pt x="25281" y="25390"/>
                </a:cubicBezTo>
                <a:cubicBezTo>
                  <a:pt x="25227" y="25390"/>
                  <a:pt x="25173" y="25390"/>
                  <a:pt x="25119" y="25390"/>
                </a:cubicBezTo>
                <a:cubicBezTo>
                  <a:pt x="25100" y="25390"/>
                  <a:pt x="25082" y="25390"/>
                  <a:pt x="25064" y="25390"/>
                </a:cubicBezTo>
                <a:lnTo>
                  <a:pt x="25064" y="25390"/>
                </a:lnTo>
                <a:cubicBezTo>
                  <a:pt x="25028" y="25354"/>
                  <a:pt x="24992" y="25336"/>
                  <a:pt x="24937" y="25318"/>
                </a:cubicBezTo>
                <a:cubicBezTo>
                  <a:pt x="24883" y="25300"/>
                  <a:pt x="24829" y="25282"/>
                  <a:pt x="24793" y="25264"/>
                </a:cubicBezTo>
                <a:cubicBezTo>
                  <a:pt x="24684" y="25245"/>
                  <a:pt x="24575" y="25264"/>
                  <a:pt x="24485" y="25318"/>
                </a:cubicBezTo>
                <a:cubicBezTo>
                  <a:pt x="24430" y="25318"/>
                  <a:pt x="24394" y="25336"/>
                  <a:pt x="24340" y="25336"/>
                </a:cubicBezTo>
                <a:cubicBezTo>
                  <a:pt x="24322" y="25336"/>
                  <a:pt x="24285" y="25336"/>
                  <a:pt x="24267" y="25336"/>
                </a:cubicBezTo>
                <a:lnTo>
                  <a:pt x="24195" y="25300"/>
                </a:lnTo>
                <a:cubicBezTo>
                  <a:pt x="24104" y="25245"/>
                  <a:pt x="24014" y="25191"/>
                  <a:pt x="23941" y="25155"/>
                </a:cubicBezTo>
                <a:cubicBezTo>
                  <a:pt x="23905" y="25137"/>
                  <a:pt x="23887" y="25119"/>
                  <a:pt x="23869" y="25101"/>
                </a:cubicBezTo>
                <a:cubicBezTo>
                  <a:pt x="23778" y="24992"/>
                  <a:pt x="23706" y="24883"/>
                  <a:pt x="23652" y="24775"/>
                </a:cubicBezTo>
                <a:cubicBezTo>
                  <a:pt x="23597" y="24630"/>
                  <a:pt x="23543" y="24503"/>
                  <a:pt x="23471" y="24358"/>
                </a:cubicBezTo>
                <a:cubicBezTo>
                  <a:pt x="23416" y="24304"/>
                  <a:pt x="23380" y="24231"/>
                  <a:pt x="23344" y="24177"/>
                </a:cubicBezTo>
                <a:cubicBezTo>
                  <a:pt x="23271" y="24105"/>
                  <a:pt x="23217" y="24050"/>
                  <a:pt x="23145" y="23996"/>
                </a:cubicBezTo>
                <a:cubicBezTo>
                  <a:pt x="23054" y="23960"/>
                  <a:pt x="22982" y="23887"/>
                  <a:pt x="22909" y="23833"/>
                </a:cubicBezTo>
                <a:cubicBezTo>
                  <a:pt x="22873" y="23779"/>
                  <a:pt x="22855" y="23742"/>
                  <a:pt x="22819" y="23706"/>
                </a:cubicBezTo>
                <a:cubicBezTo>
                  <a:pt x="22800" y="23670"/>
                  <a:pt x="22764" y="23634"/>
                  <a:pt x="22728" y="23616"/>
                </a:cubicBezTo>
                <a:cubicBezTo>
                  <a:pt x="22638" y="23561"/>
                  <a:pt x="22565" y="23489"/>
                  <a:pt x="22493" y="23398"/>
                </a:cubicBezTo>
                <a:cubicBezTo>
                  <a:pt x="22475" y="23380"/>
                  <a:pt x="22456" y="23344"/>
                  <a:pt x="22438" y="23308"/>
                </a:cubicBezTo>
                <a:cubicBezTo>
                  <a:pt x="22475" y="23290"/>
                  <a:pt x="22529" y="23290"/>
                  <a:pt x="22529" y="23308"/>
                </a:cubicBezTo>
                <a:cubicBezTo>
                  <a:pt x="22529" y="23344"/>
                  <a:pt x="22547" y="23362"/>
                  <a:pt x="22583" y="23344"/>
                </a:cubicBezTo>
                <a:cubicBezTo>
                  <a:pt x="22638" y="23326"/>
                  <a:pt x="22674" y="23271"/>
                  <a:pt x="22710" y="23253"/>
                </a:cubicBezTo>
                <a:cubicBezTo>
                  <a:pt x="22728" y="23235"/>
                  <a:pt x="22764" y="23235"/>
                  <a:pt x="22782" y="23253"/>
                </a:cubicBezTo>
                <a:cubicBezTo>
                  <a:pt x="22819" y="23253"/>
                  <a:pt x="22855" y="23253"/>
                  <a:pt x="22891" y="23253"/>
                </a:cubicBezTo>
                <a:cubicBezTo>
                  <a:pt x="22963" y="23235"/>
                  <a:pt x="23000" y="23199"/>
                  <a:pt x="23072" y="23163"/>
                </a:cubicBezTo>
                <a:cubicBezTo>
                  <a:pt x="23108" y="23145"/>
                  <a:pt x="23163" y="23145"/>
                  <a:pt x="23217" y="23163"/>
                </a:cubicBezTo>
                <a:cubicBezTo>
                  <a:pt x="23235" y="23181"/>
                  <a:pt x="23271" y="23181"/>
                  <a:pt x="23289" y="23163"/>
                </a:cubicBezTo>
                <a:cubicBezTo>
                  <a:pt x="23380" y="23090"/>
                  <a:pt x="23452" y="23018"/>
                  <a:pt x="23543" y="22946"/>
                </a:cubicBezTo>
                <a:lnTo>
                  <a:pt x="23652" y="22855"/>
                </a:lnTo>
                <a:cubicBezTo>
                  <a:pt x="23670" y="22837"/>
                  <a:pt x="23742" y="22801"/>
                  <a:pt x="23742" y="22837"/>
                </a:cubicBezTo>
                <a:cubicBezTo>
                  <a:pt x="23760" y="22891"/>
                  <a:pt x="23797" y="22891"/>
                  <a:pt x="23815" y="22855"/>
                </a:cubicBezTo>
                <a:cubicBezTo>
                  <a:pt x="23815" y="22855"/>
                  <a:pt x="23815" y="22855"/>
                  <a:pt x="23815" y="22837"/>
                </a:cubicBezTo>
                <a:cubicBezTo>
                  <a:pt x="23833" y="22819"/>
                  <a:pt x="23851" y="22783"/>
                  <a:pt x="23887" y="22746"/>
                </a:cubicBezTo>
                <a:cubicBezTo>
                  <a:pt x="23923" y="22764"/>
                  <a:pt x="23959" y="22783"/>
                  <a:pt x="23996" y="22801"/>
                </a:cubicBezTo>
                <a:cubicBezTo>
                  <a:pt x="24068" y="22819"/>
                  <a:pt x="24159" y="22855"/>
                  <a:pt x="24231" y="22891"/>
                </a:cubicBezTo>
                <a:cubicBezTo>
                  <a:pt x="24285" y="22964"/>
                  <a:pt x="24358" y="23018"/>
                  <a:pt x="24412" y="23090"/>
                </a:cubicBezTo>
                <a:cubicBezTo>
                  <a:pt x="24539" y="23199"/>
                  <a:pt x="24648" y="23344"/>
                  <a:pt x="24738" y="23489"/>
                </a:cubicBezTo>
                <a:cubicBezTo>
                  <a:pt x="24774" y="23579"/>
                  <a:pt x="24829" y="23670"/>
                  <a:pt x="24847" y="23760"/>
                </a:cubicBezTo>
                <a:lnTo>
                  <a:pt x="24919" y="23905"/>
                </a:lnTo>
                <a:cubicBezTo>
                  <a:pt x="24919" y="23942"/>
                  <a:pt x="24937" y="23960"/>
                  <a:pt x="24956" y="23996"/>
                </a:cubicBezTo>
                <a:lnTo>
                  <a:pt x="24956" y="23996"/>
                </a:lnTo>
                <a:cubicBezTo>
                  <a:pt x="24956" y="24014"/>
                  <a:pt x="24937" y="24050"/>
                  <a:pt x="24937" y="24068"/>
                </a:cubicBezTo>
                <a:cubicBezTo>
                  <a:pt x="24919" y="24105"/>
                  <a:pt x="24901" y="24123"/>
                  <a:pt x="24901" y="24159"/>
                </a:cubicBezTo>
                <a:cubicBezTo>
                  <a:pt x="24883" y="24231"/>
                  <a:pt x="24901" y="24304"/>
                  <a:pt x="24937" y="24358"/>
                </a:cubicBezTo>
                <a:cubicBezTo>
                  <a:pt x="24956" y="24394"/>
                  <a:pt x="25010" y="24412"/>
                  <a:pt x="25046" y="24376"/>
                </a:cubicBezTo>
                <a:lnTo>
                  <a:pt x="25119" y="24249"/>
                </a:lnTo>
                <a:cubicBezTo>
                  <a:pt x="25137" y="24231"/>
                  <a:pt x="25155" y="24213"/>
                  <a:pt x="25173" y="24195"/>
                </a:cubicBezTo>
                <a:lnTo>
                  <a:pt x="25191" y="24195"/>
                </a:lnTo>
                <a:lnTo>
                  <a:pt x="25191" y="24195"/>
                </a:lnTo>
                <a:cubicBezTo>
                  <a:pt x="25227" y="24249"/>
                  <a:pt x="25281" y="24286"/>
                  <a:pt x="25354" y="24286"/>
                </a:cubicBezTo>
                <a:cubicBezTo>
                  <a:pt x="25444" y="24304"/>
                  <a:pt x="25535" y="24304"/>
                  <a:pt x="25626" y="24304"/>
                </a:cubicBezTo>
                <a:cubicBezTo>
                  <a:pt x="25716" y="24304"/>
                  <a:pt x="25825" y="24304"/>
                  <a:pt x="25861" y="24195"/>
                </a:cubicBezTo>
                <a:cubicBezTo>
                  <a:pt x="25879" y="24159"/>
                  <a:pt x="25861" y="24105"/>
                  <a:pt x="25843" y="24086"/>
                </a:cubicBezTo>
                <a:cubicBezTo>
                  <a:pt x="25843" y="24068"/>
                  <a:pt x="25825" y="24050"/>
                  <a:pt x="25825" y="24050"/>
                </a:cubicBezTo>
                <a:cubicBezTo>
                  <a:pt x="25825" y="24032"/>
                  <a:pt x="25825" y="23996"/>
                  <a:pt x="25843" y="23996"/>
                </a:cubicBezTo>
                <a:cubicBezTo>
                  <a:pt x="25843" y="23960"/>
                  <a:pt x="25843" y="23923"/>
                  <a:pt x="25807" y="23905"/>
                </a:cubicBezTo>
                <a:lnTo>
                  <a:pt x="25807" y="23905"/>
                </a:lnTo>
                <a:cubicBezTo>
                  <a:pt x="25807" y="23905"/>
                  <a:pt x="25807" y="23905"/>
                  <a:pt x="25807" y="23887"/>
                </a:cubicBezTo>
                <a:cubicBezTo>
                  <a:pt x="25825" y="23869"/>
                  <a:pt x="25807" y="23833"/>
                  <a:pt x="25789" y="23815"/>
                </a:cubicBezTo>
                <a:cubicBezTo>
                  <a:pt x="25770" y="23815"/>
                  <a:pt x="25752" y="23815"/>
                  <a:pt x="25752" y="23797"/>
                </a:cubicBezTo>
                <a:lnTo>
                  <a:pt x="25752" y="23797"/>
                </a:lnTo>
                <a:cubicBezTo>
                  <a:pt x="25752" y="23797"/>
                  <a:pt x="25752" y="23797"/>
                  <a:pt x="25752" y="23779"/>
                </a:cubicBezTo>
                <a:cubicBezTo>
                  <a:pt x="25752" y="23760"/>
                  <a:pt x="25770" y="23742"/>
                  <a:pt x="25789" y="23724"/>
                </a:cubicBezTo>
                <a:cubicBezTo>
                  <a:pt x="25789" y="23688"/>
                  <a:pt x="25770" y="23634"/>
                  <a:pt x="25734" y="23634"/>
                </a:cubicBezTo>
                <a:cubicBezTo>
                  <a:pt x="25752" y="23616"/>
                  <a:pt x="25752" y="23579"/>
                  <a:pt x="25770" y="23543"/>
                </a:cubicBezTo>
                <a:cubicBezTo>
                  <a:pt x="25770" y="23525"/>
                  <a:pt x="25752" y="23489"/>
                  <a:pt x="25734" y="23489"/>
                </a:cubicBezTo>
                <a:cubicBezTo>
                  <a:pt x="25734" y="23471"/>
                  <a:pt x="25734" y="23471"/>
                  <a:pt x="25734" y="23453"/>
                </a:cubicBezTo>
                <a:cubicBezTo>
                  <a:pt x="25716" y="23434"/>
                  <a:pt x="25698" y="23416"/>
                  <a:pt x="25680" y="23416"/>
                </a:cubicBezTo>
                <a:cubicBezTo>
                  <a:pt x="25680" y="23398"/>
                  <a:pt x="25680" y="23398"/>
                  <a:pt x="25680" y="23398"/>
                </a:cubicBezTo>
                <a:cubicBezTo>
                  <a:pt x="25680" y="23380"/>
                  <a:pt x="25662" y="23362"/>
                  <a:pt x="25644" y="23362"/>
                </a:cubicBezTo>
                <a:cubicBezTo>
                  <a:pt x="25644" y="23362"/>
                  <a:pt x="25626" y="23362"/>
                  <a:pt x="25626" y="23362"/>
                </a:cubicBezTo>
                <a:lnTo>
                  <a:pt x="25626" y="23362"/>
                </a:lnTo>
                <a:cubicBezTo>
                  <a:pt x="25644" y="23326"/>
                  <a:pt x="25662" y="23308"/>
                  <a:pt x="25680" y="23271"/>
                </a:cubicBezTo>
                <a:cubicBezTo>
                  <a:pt x="25680" y="23235"/>
                  <a:pt x="25662" y="23181"/>
                  <a:pt x="25607" y="23199"/>
                </a:cubicBezTo>
                <a:cubicBezTo>
                  <a:pt x="25589" y="23199"/>
                  <a:pt x="25553" y="23199"/>
                  <a:pt x="25535" y="23199"/>
                </a:cubicBezTo>
                <a:cubicBezTo>
                  <a:pt x="25535" y="23181"/>
                  <a:pt x="25535" y="23163"/>
                  <a:pt x="25535" y="23145"/>
                </a:cubicBezTo>
                <a:cubicBezTo>
                  <a:pt x="25517" y="23145"/>
                  <a:pt x="25517" y="23127"/>
                  <a:pt x="25517" y="23127"/>
                </a:cubicBezTo>
                <a:cubicBezTo>
                  <a:pt x="25517" y="23108"/>
                  <a:pt x="25535" y="23090"/>
                  <a:pt x="25535" y="23054"/>
                </a:cubicBezTo>
                <a:cubicBezTo>
                  <a:pt x="25535" y="23036"/>
                  <a:pt x="25517" y="23000"/>
                  <a:pt x="25499" y="23000"/>
                </a:cubicBezTo>
                <a:cubicBezTo>
                  <a:pt x="25463" y="23000"/>
                  <a:pt x="25444" y="23000"/>
                  <a:pt x="25426" y="23000"/>
                </a:cubicBezTo>
                <a:cubicBezTo>
                  <a:pt x="25426" y="22982"/>
                  <a:pt x="25426" y="22982"/>
                  <a:pt x="25426" y="22964"/>
                </a:cubicBezTo>
                <a:cubicBezTo>
                  <a:pt x="25426" y="22946"/>
                  <a:pt x="25408" y="22927"/>
                  <a:pt x="25390" y="22909"/>
                </a:cubicBezTo>
                <a:lnTo>
                  <a:pt x="25372" y="22909"/>
                </a:lnTo>
                <a:lnTo>
                  <a:pt x="25372" y="22909"/>
                </a:lnTo>
                <a:cubicBezTo>
                  <a:pt x="25372" y="22891"/>
                  <a:pt x="25372" y="22891"/>
                  <a:pt x="25372" y="22891"/>
                </a:cubicBezTo>
                <a:lnTo>
                  <a:pt x="25372" y="22873"/>
                </a:lnTo>
                <a:lnTo>
                  <a:pt x="25372" y="22873"/>
                </a:lnTo>
                <a:lnTo>
                  <a:pt x="25372" y="22873"/>
                </a:lnTo>
                <a:lnTo>
                  <a:pt x="25372" y="22873"/>
                </a:lnTo>
                <a:lnTo>
                  <a:pt x="25372" y="22873"/>
                </a:lnTo>
                <a:cubicBezTo>
                  <a:pt x="25390" y="22873"/>
                  <a:pt x="25390" y="22891"/>
                  <a:pt x="25408" y="22891"/>
                </a:cubicBezTo>
                <a:cubicBezTo>
                  <a:pt x="25408" y="22927"/>
                  <a:pt x="25426" y="22946"/>
                  <a:pt x="25444" y="22964"/>
                </a:cubicBezTo>
                <a:cubicBezTo>
                  <a:pt x="25463" y="22982"/>
                  <a:pt x="25499" y="23000"/>
                  <a:pt x="25535" y="23000"/>
                </a:cubicBezTo>
                <a:lnTo>
                  <a:pt x="25589" y="23000"/>
                </a:lnTo>
                <a:lnTo>
                  <a:pt x="25589" y="23000"/>
                </a:lnTo>
                <a:lnTo>
                  <a:pt x="25589" y="23018"/>
                </a:lnTo>
                <a:cubicBezTo>
                  <a:pt x="25607" y="23072"/>
                  <a:pt x="25662" y="23108"/>
                  <a:pt x="25716" y="23108"/>
                </a:cubicBezTo>
                <a:cubicBezTo>
                  <a:pt x="25734" y="23108"/>
                  <a:pt x="25770" y="23108"/>
                  <a:pt x="25807" y="23108"/>
                </a:cubicBezTo>
                <a:lnTo>
                  <a:pt x="25843" y="23108"/>
                </a:lnTo>
                <a:cubicBezTo>
                  <a:pt x="25843" y="23127"/>
                  <a:pt x="25843" y="23145"/>
                  <a:pt x="25843" y="23163"/>
                </a:cubicBezTo>
                <a:cubicBezTo>
                  <a:pt x="25843" y="23181"/>
                  <a:pt x="25879" y="23199"/>
                  <a:pt x="25915" y="23199"/>
                </a:cubicBezTo>
                <a:cubicBezTo>
                  <a:pt x="25933" y="23217"/>
                  <a:pt x="25952" y="23217"/>
                  <a:pt x="25970" y="23199"/>
                </a:cubicBezTo>
                <a:lnTo>
                  <a:pt x="25988" y="23199"/>
                </a:lnTo>
                <a:lnTo>
                  <a:pt x="25988" y="23199"/>
                </a:lnTo>
                <a:cubicBezTo>
                  <a:pt x="26006" y="23235"/>
                  <a:pt x="26006" y="23253"/>
                  <a:pt x="26024" y="23271"/>
                </a:cubicBezTo>
                <a:cubicBezTo>
                  <a:pt x="26060" y="23326"/>
                  <a:pt x="26133" y="23326"/>
                  <a:pt x="26169" y="23290"/>
                </a:cubicBezTo>
                <a:cubicBezTo>
                  <a:pt x="26187" y="23290"/>
                  <a:pt x="26205" y="23290"/>
                  <a:pt x="26223" y="23290"/>
                </a:cubicBezTo>
                <a:cubicBezTo>
                  <a:pt x="26259" y="23290"/>
                  <a:pt x="26278" y="23326"/>
                  <a:pt x="26314" y="23326"/>
                </a:cubicBezTo>
                <a:lnTo>
                  <a:pt x="26350" y="23344"/>
                </a:lnTo>
                <a:cubicBezTo>
                  <a:pt x="26350" y="23362"/>
                  <a:pt x="26350" y="23362"/>
                  <a:pt x="26350" y="23380"/>
                </a:cubicBezTo>
                <a:cubicBezTo>
                  <a:pt x="26332" y="23416"/>
                  <a:pt x="26368" y="23471"/>
                  <a:pt x="26404" y="23453"/>
                </a:cubicBezTo>
                <a:cubicBezTo>
                  <a:pt x="26440" y="23453"/>
                  <a:pt x="26477" y="23434"/>
                  <a:pt x="26495" y="23416"/>
                </a:cubicBezTo>
                <a:lnTo>
                  <a:pt x="26513" y="23416"/>
                </a:lnTo>
                <a:cubicBezTo>
                  <a:pt x="26513" y="23416"/>
                  <a:pt x="26513" y="23434"/>
                  <a:pt x="26513" y="23434"/>
                </a:cubicBezTo>
                <a:cubicBezTo>
                  <a:pt x="26531" y="23471"/>
                  <a:pt x="26549" y="23489"/>
                  <a:pt x="26567" y="23507"/>
                </a:cubicBezTo>
                <a:cubicBezTo>
                  <a:pt x="26622" y="23525"/>
                  <a:pt x="26658" y="23525"/>
                  <a:pt x="26694" y="23489"/>
                </a:cubicBezTo>
                <a:lnTo>
                  <a:pt x="26803" y="23525"/>
                </a:lnTo>
                <a:lnTo>
                  <a:pt x="26803" y="23525"/>
                </a:lnTo>
                <a:cubicBezTo>
                  <a:pt x="26803" y="23561"/>
                  <a:pt x="26821" y="23579"/>
                  <a:pt x="26857" y="23579"/>
                </a:cubicBezTo>
                <a:cubicBezTo>
                  <a:pt x="26875" y="23597"/>
                  <a:pt x="26929" y="23597"/>
                  <a:pt x="26948" y="23579"/>
                </a:cubicBezTo>
                <a:lnTo>
                  <a:pt x="26966" y="23579"/>
                </a:lnTo>
                <a:cubicBezTo>
                  <a:pt x="27038" y="23579"/>
                  <a:pt x="27092" y="23579"/>
                  <a:pt x="27147" y="23579"/>
                </a:cubicBezTo>
                <a:cubicBezTo>
                  <a:pt x="27255" y="23525"/>
                  <a:pt x="27346" y="23434"/>
                  <a:pt x="27382" y="23326"/>
                </a:cubicBezTo>
                <a:cubicBezTo>
                  <a:pt x="27418" y="23271"/>
                  <a:pt x="27437" y="23199"/>
                  <a:pt x="27473" y="23127"/>
                </a:cubicBezTo>
                <a:cubicBezTo>
                  <a:pt x="27473" y="23090"/>
                  <a:pt x="27491" y="23072"/>
                  <a:pt x="27491" y="23036"/>
                </a:cubicBezTo>
                <a:cubicBezTo>
                  <a:pt x="27509" y="23000"/>
                  <a:pt x="27527" y="22964"/>
                  <a:pt x="27527" y="22946"/>
                </a:cubicBezTo>
                <a:cubicBezTo>
                  <a:pt x="27545" y="22873"/>
                  <a:pt x="27545" y="22801"/>
                  <a:pt x="27527" y="22728"/>
                </a:cubicBezTo>
                <a:cubicBezTo>
                  <a:pt x="27491" y="22674"/>
                  <a:pt x="27455" y="22620"/>
                  <a:pt x="27400" y="22583"/>
                </a:cubicBezTo>
                <a:lnTo>
                  <a:pt x="27237" y="22438"/>
                </a:lnTo>
                <a:cubicBezTo>
                  <a:pt x="27129" y="22348"/>
                  <a:pt x="27038" y="22257"/>
                  <a:pt x="26929" y="22149"/>
                </a:cubicBezTo>
                <a:cubicBezTo>
                  <a:pt x="26839" y="22076"/>
                  <a:pt x="26766" y="21986"/>
                  <a:pt x="26712" y="21877"/>
                </a:cubicBezTo>
                <a:cubicBezTo>
                  <a:pt x="26676" y="21805"/>
                  <a:pt x="26676" y="21750"/>
                  <a:pt x="26676" y="21678"/>
                </a:cubicBezTo>
                <a:cubicBezTo>
                  <a:pt x="26658" y="21660"/>
                  <a:pt x="26658" y="21642"/>
                  <a:pt x="26676" y="21624"/>
                </a:cubicBezTo>
                <a:lnTo>
                  <a:pt x="26694" y="21605"/>
                </a:lnTo>
                <a:cubicBezTo>
                  <a:pt x="26712" y="21587"/>
                  <a:pt x="26730" y="21587"/>
                  <a:pt x="26748" y="21569"/>
                </a:cubicBezTo>
                <a:cubicBezTo>
                  <a:pt x="26785" y="21569"/>
                  <a:pt x="26821" y="21569"/>
                  <a:pt x="26839" y="21569"/>
                </a:cubicBezTo>
                <a:lnTo>
                  <a:pt x="26875" y="21569"/>
                </a:lnTo>
                <a:cubicBezTo>
                  <a:pt x="26893" y="21569"/>
                  <a:pt x="26929" y="21569"/>
                  <a:pt x="26929" y="21533"/>
                </a:cubicBezTo>
                <a:cubicBezTo>
                  <a:pt x="26911" y="21497"/>
                  <a:pt x="26929" y="21461"/>
                  <a:pt x="26948" y="21442"/>
                </a:cubicBezTo>
                <a:cubicBezTo>
                  <a:pt x="26984" y="21406"/>
                  <a:pt x="27020" y="21388"/>
                  <a:pt x="27056" y="21388"/>
                </a:cubicBezTo>
                <a:cubicBezTo>
                  <a:pt x="27074" y="21388"/>
                  <a:pt x="27092" y="21388"/>
                  <a:pt x="27111" y="21370"/>
                </a:cubicBezTo>
                <a:cubicBezTo>
                  <a:pt x="27147" y="21370"/>
                  <a:pt x="27147" y="21334"/>
                  <a:pt x="27165" y="21316"/>
                </a:cubicBezTo>
                <a:cubicBezTo>
                  <a:pt x="27183" y="21298"/>
                  <a:pt x="27255" y="21352"/>
                  <a:pt x="27274" y="21370"/>
                </a:cubicBezTo>
                <a:cubicBezTo>
                  <a:pt x="27310" y="21388"/>
                  <a:pt x="27328" y="21370"/>
                  <a:pt x="27346" y="21352"/>
                </a:cubicBezTo>
                <a:cubicBezTo>
                  <a:pt x="27400" y="21261"/>
                  <a:pt x="27473" y="21189"/>
                  <a:pt x="27545" y="21153"/>
                </a:cubicBezTo>
                <a:lnTo>
                  <a:pt x="27690" y="21062"/>
                </a:lnTo>
                <a:lnTo>
                  <a:pt x="27762" y="21026"/>
                </a:lnTo>
                <a:cubicBezTo>
                  <a:pt x="27799" y="21008"/>
                  <a:pt x="27817" y="20990"/>
                  <a:pt x="27835" y="20972"/>
                </a:cubicBezTo>
                <a:cubicBezTo>
                  <a:pt x="27853" y="20953"/>
                  <a:pt x="27853" y="20953"/>
                  <a:pt x="27853" y="20935"/>
                </a:cubicBezTo>
                <a:lnTo>
                  <a:pt x="27853" y="20935"/>
                </a:lnTo>
                <a:lnTo>
                  <a:pt x="27907" y="20917"/>
                </a:lnTo>
                <a:cubicBezTo>
                  <a:pt x="27962" y="20881"/>
                  <a:pt x="28016" y="20863"/>
                  <a:pt x="28070" y="20827"/>
                </a:cubicBezTo>
                <a:cubicBezTo>
                  <a:pt x="28179" y="20772"/>
                  <a:pt x="28288" y="20718"/>
                  <a:pt x="28414" y="20682"/>
                </a:cubicBezTo>
                <a:cubicBezTo>
                  <a:pt x="28523" y="20646"/>
                  <a:pt x="28632" y="20609"/>
                  <a:pt x="28759" y="20573"/>
                </a:cubicBezTo>
                <a:cubicBezTo>
                  <a:pt x="28867" y="20519"/>
                  <a:pt x="28994" y="20501"/>
                  <a:pt x="29103" y="20537"/>
                </a:cubicBezTo>
                <a:lnTo>
                  <a:pt x="29121" y="20537"/>
                </a:lnTo>
                <a:cubicBezTo>
                  <a:pt x="29157" y="20555"/>
                  <a:pt x="29211" y="20501"/>
                  <a:pt x="29175" y="20465"/>
                </a:cubicBezTo>
                <a:lnTo>
                  <a:pt x="29175" y="20465"/>
                </a:lnTo>
                <a:cubicBezTo>
                  <a:pt x="29193" y="20465"/>
                  <a:pt x="29193" y="20465"/>
                  <a:pt x="29211" y="20465"/>
                </a:cubicBezTo>
                <a:lnTo>
                  <a:pt x="29284" y="20465"/>
                </a:lnTo>
                <a:cubicBezTo>
                  <a:pt x="29320" y="20465"/>
                  <a:pt x="29338" y="20446"/>
                  <a:pt x="29374" y="20428"/>
                </a:cubicBezTo>
                <a:cubicBezTo>
                  <a:pt x="29392" y="20410"/>
                  <a:pt x="29392" y="20392"/>
                  <a:pt x="29410" y="20356"/>
                </a:cubicBezTo>
                <a:cubicBezTo>
                  <a:pt x="29429" y="20338"/>
                  <a:pt x="29447" y="20338"/>
                  <a:pt x="29465" y="20338"/>
                </a:cubicBezTo>
                <a:lnTo>
                  <a:pt x="29573" y="20338"/>
                </a:lnTo>
                <a:cubicBezTo>
                  <a:pt x="29628" y="20356"/>
                  <a:pt x="29700" y="20356"/>
                  <a:pt x="29755" y="20338"/>
                </a:cubicBezTo>
                <a:lnTo>
                  <a:pt x="29755" y="20338"/>
                </a:lnTo>
                <a:cubicBezTo>
                  <a:pt x="29863" y="20338"/>
                  <a:pt x="29954" y="20338"/>
                  <a:pt x="30062" y="20338"/>
                </a:cubicBezTo>
                <a:cubicBezTo>
                  <a:pt x="30153" y="20338"/>
                  <a:pt x="30262" y="20302"/>
                  <a:pt x="30370" y="20283"/>
                </a:cubicBezTo>
                <a:cubicBezTo>
                  <a:pt x="30479" y="20283"/>
                  <a:pt x="30588" y="20283"/>
                  <a:pt x="30696" y="20283"/>
                </a:cubicBezTo>
                <a:cubicBezTo>
                  <a:pt x="30805" y="20302"/>
                  <a:pt x="30914" y="20302"/>
                  <a:pt x="31022" y="20265"/>
                </a:cubicBezTo>
                <a:cubicBezTo>
                  <a:pt x="31040" y="20265"/>
                  <a:pt x="31058" y="20247"/>
                  <a:pt x="31077" y="20229"/>
                </a:cubicBezTo>
                <a:cubicBezTo>
                  <a:pt x="31077" y="20211"/>
                  <a:pt x="31077" y="20193"/>
                  <a:pt x="31095" y="20193"/>
                </a:cubicBezTo>
                <a:cubicBezTo>
                  <a:pt x="31113" y="20193"/>
                  <a:pt x="31203" y="20211"/>
                  <a:pt x="31240" y="20229"/>
                </a:cubicBezTo>
                <a:cubicBezTo>
                  <a:pt x="31258" y="20229"/>
                  <a:pt x="31294" y="20229"/>
                  <a:pt x="31312" y="20229"/>
                </a:cubicBezTo>
                <a:cubicBezTo>
                  <a:pt x="31330" y="20229"/>
                  <a:pt x="31348" y="20193"/>
                  <a:pt x="31366" y="20175"/>
                </a:cubicBezTo>
                <a:cubicBezTo>
                  <a:pt x="31384" y="20139"/>
                  <a:pt x="31421" y="20139"/>
                  <a:pt x="31457" y="20157"/>
                </a:cubicBezTo>
                <a:cubicBezTo>
                  <a:pt x="31511" y="20175"/>
                  <a:pt x="31547" y="20193"/>
                  <a:pt x="31602" y="20229"/>
                </a:cubicBezTo>
                <a:cubicBezTo>
                  <a:pt x="31638" y="20247"/>
                  <a:pt x="31692" y="20265"/>
                  <a:pt x="31747" y="20265"/>
                </a:cubicBezTo>
                <a:cubicBezTo>
                  <a:pt x="31837" y="20247"/>
                  <a:pt x="31946" y="20265"/>
                  <a:pt x="32036" y="20302"/>
                </a:cubicBezTo>
                <a:cubicBezTo>
                  <a:pt x="32054" y="20320"/>
                  <a:pt x="32073" y="20338"/>
                  <a:pt x="32109" y="20338"/>
                </a:cubicBezTo>
                <a:cubicBezTo>
                  <a:pt x="32127" y="20356"/>
                  <a:pt x="32163" y="20356"/>
                  <a:pt x="32181" y="20356"/>
                </a:cubicBezTo>
                <a:cubicBezTo>
                  <a:pt x="32217" y="20356"/>
                  <a:pt x="32254" y="20356"/>
                  <a:pt x="32272" y="20338"/>
                </a:cubicBezTo>
                <a:cubicBezTo>
                  <a:pt x="32308" y="20338"/>
                  <a:pt x="32344" y="20338"/>
                  <a:pt x="32362" y="20338"/>
                </a:cubicBezTo>
                <a:cubicBezTo>
                  <a:pt x="32417" y="20338"/>
                  <a:pt x="32471" y="20338"/>
                  <a:pt x="32525" y="20356"/>
                </a:cubicBezTo>
                <a:cubicBezTo>
                  <a:pt x="32580" y="20374"/>
                  <a:pt x="32652" y="20392"/>
                  <a:pt x="32706" y="20392"/>
                </a:cubicBezTo>
                <a:cubicBezTo>
                  <a:pt x="32743" y="20428"/>
                  <a:pt x="32797" y="20446"/>
                  <a:pt x="32833" y="20465"/>
                </a:cubicBezTo>
                <a:cubicBezTo>
                  <a:pt x="32906" y="20483"/>
                  <a:pt x="32960" y="20501"/>
                  <a:pt x="33014" y="20537"/>
                </a:cubicBezTo>
                <a:cubicBezTo>
                  <a:pt x="33123" y="20591"/>
                  <a:pt x="33213" y="20646"/>
                  <a:pt x="33286" y="20736"/>
                </a:cubicBezTo>
                <a:lnTo>
                  <a:pt x="33304" y="20754"/>
                </a:lnTo>
                <a:cubicBezTo>
                  <a:pt x="33340" y="20809"/>
                  <a:pt x="33413" y="20772"/>
                  <a:pt x="33413" y="20718"/>
                </a:cubicBezTo>
                <a:cubicBezTo>
                  <a:pt x="33413" y="20718"/>
                  <a:pt x="33413" y="20700"/>
                  <a:pt x="33413" y="20700"/>
                </a:cubicBezTo>
                <a:cubicBezTo>
                  <a:pt x="33376" y="20555"/>
                  <a:pt x="33286" y="20410"/>
                  <a:pt x="33177" y="20320"/>
                </a:cubicBezTo>
                <a:cubicBezTo>
                  <a:pt x="33123" y="20265"/>
                  <a:pt x="33050" y="20193"/>
                  <a:pt x="32978" y="20157"/>
                </a:cubicBezTo>
                <a:lnTo>
                  <a:pt x="32887" y="20084"/>
                </a:lnTo>
                <a:lnTo>
                  <a:pt x="32869" y="20066"/>
                </a:lnTo>
                <a:cubicBezTo>
                  <a:pt x="32869" y="20048"/>
                  <a:pt x="32887" y="20048"/>
                  <a:pt x="32887" y="20030"/>
                </a:cubicBezTo>
                <a:cubicBezTo>
                  <a:pt x="32887" y="19976"/>
                  <a:pt x="32887" y="19921"/>
                  <a:pt x="32906" y="19867"/>
                </a:cubicBezTo>
                <a:cubicBezTo>
                  <a:pt x="32906" y="19813"/>
                  <a:pt x="32924" y="19776"/>
                  <a:pt x="32960" y="19794"/>
                </a:cubicBezTo>
                <a:cubicBezTo>
                  <a:pt x="32996" y="19794"/>
                  <a:pt x="33032" y="19740"/>
                  <a:pt x="33014" y="19704"/>
                </a:cubicBezTo>
                <a:cubicBezTo>
                  <a:pt x="33014" y="19668"/>
                  <a:pt x="32996" y="19650"/>
                  <a:pt x="32996" y="19613"/>
                </a:cubicBezTo>
                <a:cubicBezTo>
                  <a:pt x="32996" y="19577"/>
                  <a:pt x="32978" y="19541"/>
                  <a:pt x="32978" y="19523"/>
                </a:cubicBezTo>
                <a:cubicBezTo>
                  <a:pt x="32960" y="19450"/>
                  <a:pt x="32887" y="19414"/>
                  <a:pt x="32833" y="19378"/>
                </a:cubicBezTo>
                <a:lnTo>
                  <a:pt x="32815" y="19342"/>
                </a:lnTo>
                <a:lnTo>
                  <a:pt x="32833" y="19342"/>
                </a:lnTo>
                <a:lnTo>
                  <a:pt x="32887" y="19342"/>
                </a:lnTo>
                <a:lnTo>
                  <a:pt x="32978" y="19360"/>
                </a:lnTo>
                <a:cubicBezTo>
                  <a:pt x="33014" y="19360"/>
                  <a:pt x="33050" y="19360"/>
                  <a:pt x="33087" y="19360"/>
                </a:cubicBezTo>
                <a:cubicBezTo>
                  <a:pt x="33105" y="19342"/>
                  <a:pt x="33123" y="19324"/>
                  <a:pt x="33105" y="19287"/>
                </a:cubicBezTo>
                <a:cubicBezTo>
                  <a:pt x="33105" y="19287"/>
                  <a:pt x="33105" y="19287"/>
                  <a:pt x="33105" y="19269"/>
                </a:cubicBezTo>
                <a:cubicBezTo>
                  <a:pt x="33105" y="19251"/>
                  <a:pt x="33105" y="19215"/>
                  <a:pt x="33105" y="19197"/>
                </a:cubicBezTo>
                <a:cubicBezTo>
                  <a:pt x="33105" y="19179"/>
                  <a:pt x="33105" y="19179"/>
                  <a:pt x="33105" y="19179"/>
                </a:cubicBezTo>
                <a:lnTo>
                  <a:pt x="33105" y="19179"/>
                </a:lnTo>
                <a:lnTo>
                  <a:pt x="33105" y="19179"/>
                </a:lnTo>
                <a:cubicBezTo>
                  <a:pt x="33141" y="19143"/>
                  <a:pt x="33177" y="19106"/>
                  <a:pt x="33159" y="19070"/>
                </a:cubicBezTo>
                <a:cubicBezTo>
                  <a:pt x="33159" y="19016"/>
                  <a:pt x="33141" y="18980"/>
                  <a:pt x="33123" y="18925"/>
                </a:cubicBezTo>
                <a:cubicBezTo>
                  <a:pt x="33123" y="18907"/>
                  <a:pt x="33123" y="18871"/>
                  <a:pt x="33105" y="18853"/>
                </a:cubicBezTo>
                <a:lnTo>
                  <a:pt x="33105" y="18817"/>
                </a:lnTo>
                <a:lnTo>
                  <a:pt x="33177" y="18817"/>
                </a:lnTo>
                <a:cubicBezTo>
                  <a:pt x="33213" y="18835"/>
                  <a:pt x="33250" y="18835"/>
                  <a:pt x="33286" y="18853"/>
                </a:cubicBezTo>
                <a:cubicBezTo>
                  <a:pt x="33322" y="18853"/>
                  <a:pt x="33340" y="18853"/>
                  <a:pt x="33358" y="18835"/>
                </a:cubicBezTo>
                <a:cubicBezTo>
                  <a:pt x="33376" y="18780"/>
                  <a:pt x="33395" y="18744"/>
                  <a:pt x="33395" y="18690"/>
                </a:cubicBezTo>
                <a:lnTo>
                  <a:pt x="33395" y="18690"/>
                </a:lnTo>
                <a:lnTo>
                  <a:pt x="33395" y="18690"/>
                </a:lnTo>
                <a:lnTo>
                  <a:pt x="33413" y="18690"/>
                </a:lnTo>
                <a:lnTo>
                  <a:pt x="33485" y="18726"/>
                </a:lnTo>
                <a:cubicBezTo>
                  <a:pt x="33539" y="18726"/>
                  <a:pt x="33576" y="18726"/>
                  <a:pt x="33630" y="18690"/>
                </a:cubicBezTo>
                <a:cubicBezTo>
                  <a:pt x="33666" y="18672"/>
                  <a:pt x="33684" y="18635"/>
                  <a:pt x="33702" y="18599"/>
                </a:cubicBezTo>
                <a:cubicBezTo>
                  <a:pt x="33793" y="18509"/>
                  <a:pt x="33884" y="18436"/>
                  <a:pt x="34010" y="18382"/>
                </a:cubicBezTo>
                <a:cubicBezTo>
                  <a:pt x="34173" y="18309"/>
                  <a:pt x="34354" y="18273"/>
                  <a:pt x="34535" y="18255"/>
                </a:cubicBezTo>
                <a:cubicBezTo>
                  <a:pt x="34735" y="18237"/>
                  <a:pt x="34934" y="18219"/>
                  <a:pt x="35133" y="18219"/>
                </a:cubicBezTo>
                <a:lnTo>
                  <a:pt x="35260" y="18219"/>
                </a:lnTo>
                <a:cubicBezTo>
                  <a:pt x="35314" y="18219"/>
                  <a:pt x="35350" y="18219"/>
                  <a:pt x="35387" y="18201"/>
                </a:cubicBezTo>
                <a:cubicBezTo>
                  <a:pt x="35423" y="18183"/>
                  <a:pt x="35423" y="18128"/>
                  <a:pt x="35423" y="18092"/>
                </a:cubicBezTo>
                <a:cubicBezTo>
                  <a:pt x="35405" y="18074"/>
                  <a:pt x="35423" y="18038"/>
                  <a:pt x="35459" y="18038"/>
                </a:cubicBezTo>
                <a:cubicBezTo>
                  <a:pt x="35531" y="18002"/>
                  <a:pt x="35622" y="18038"/>
                  <a:pt x="35694" y="17984"/>
                </a:cubicBezTo>
                <a:cubicBezTo>
                  <a:pt x="35731" y="17984"/>
                  <a:pt x="35731" y="17965"/>
                  <a:pt x="35767" y="17947"/>
                </a:cubicBezTo>
                <a:cubicBezTo>
                  <a:pt x="35785" y="17947"/>
                  <a:pt x="35803" y="17947"/>
                  <a:pt x="35821" y="17947"/>
                </a:cubicBezTo>
                <a:lnTo>
                  <a:pt x="36002" y="17947"/>
                </a:lnTo>
                <a:cubicBezTo>
                  <a:pt x="36057" y="17929"/>
                  <a:pt x="36057" y="17875"/>
                  <a:pt x="36020" y="17839"/>
                </a:cubicBezTo>
                <a:cubicBezTo>
                  <a:pt x="36002" y="17839"/>
                  <a:pt x="36002" y="17839"/>
                  <a:pt x="36002" y="17839"/>
                </a:cubicBezTo>
                <a:cubicBezTo>
                  <a:pt x="36002" y="17821"/>
                  <a:pt x="36002" y="17821"/>
                  <a:pt x="36002" y="17802"/>
                </a:cubicBezTo>
                <a:cubicBezTo>
                  <a:pt x="36002" y="17784"/>
                  <a:pt x="36002" y="17766"/>
                  <a:pt x="36020" y="17766"/>
                </a:cubicBezTo>
                <a:cubicBezTo>
                  <a:pt x="36093" y="17730"/>
                  <a:pt x="36183" y="17712"/>
                  <a:pt x="36256" y="17730"/>
                </a:cubicBezTo>
                <a:lnTo>
                  <a:pt x="36546" y="17712"/>
                </a:lnTo>
                <a:lnTo>
                  <a:pt x="36600" y="17712"/>
                </a:lnTo>
                <a:cubicBezTo>
                  <a:pt x="36781" y="17730"/>
                  <a:pt x="36962" y="17748"/>
                  <a:pt x="37143" y="17766"/>
                </a:cubicBezTo>
                <a:cubicBezTo>
                  <a:pt x="37252" y="17766"/>
                  <a:pt x="37342" y="17784"/>
                  <a:pt x="37433" y="17784"/>
                </a:cubicBezTo>
                <a:cubicBezTo>
                  <a:pt x="37542" y="17784"/>
                  <a:pt x="37632" y="17802"/>
                  <a:pt x="37723" y="17839"/>
                </a:cubicBezTo>
                <a:cubicBezTo>
                  <a:pt x="37759" y="17857"/>
                  <a:pt x="37777" y="17821"/>
                  <a:pt x="37777" y="17784"/>
                </a:cubicBezTo>
                <a:cubicBezTo>
                  <a:pt x="37777" y="17748"/>
                  <a:pt x="37813" y="17766"/>
                  <a:pt x="37831" y="17766"/>
                </a:cubicBezTo>
                <a:cubicBezTo>
                  <a:pt x="37849" y="17748"/>
                  <a:pt x="37886" y="17748"/>
                  <a:pt x="37922" y="17766"/>
                </a:cubicBezTo>
                <a:cubicBezTo>
                  <a:pt x="37976" y="17766"/>
                  <a:pt x="38049" y="17766"/>
                  <a:pt x="38121" y="17784"/>
                </a:cubicBezTo>
                <a:cubicBezTo>
                  <a:pt x="38248" y="17802"/>
                  <a:pt x="38357" y="17839"/>
                  <a:pt x="38483" y="17911"/>
                </a:cubicBezTo>
                <a:lnTo>
                  <a:pt x="38501" y="17911"/>
                </a:lnTo>
                <a:cubicBezTo>
                  <a:pt x="38520" y="17911"/>
                  <a:pt x="38556" y="17911"/>
                  <a:pt x="38574" y="17875"/>
                </a:cubicBezTo>
                <a:cubicBezTo>
                  <a:pt x="38592" y="17839"/>
                  <a:pt x="38574" y="17802"/>
                  <a:pt x="38538" y="17784"/>
                </a:cubicBezTo>
                <a:close/>
                <a:moveTo>
                  <a:pt x="14561" y="24883"/>
                </a:moveTo>
                <a:lnTo>
                  <a:pt x="14561" y="24883"/>
                </a:lnTo>
                <a:cubicBezTo>
                  <a:pt x="14561" y="24883"/>
                  <a:pt x="14561" y="24901"/>
                  <a:pt x="14561" y="24883"/>
                </a:cubicBezTo>
                <a:close/>
                <a:moveTo>
                  <a:pt x="22583" y="21135"/>
                </a:moveTo>
                <a:lnTo>
                  <a:pt x="22583" y="21135"/>
                </a:lnTo>
                <a:cubicBezTo>
                  <a:pt x="22529" y="21135"/>
                  <a:pt x="22475" y="21135"/>
                  <a:pt x="22420" y="21116"/>
                </a:cubicBezTo>
                <a:cubicBezTo>
                  <a:pt x="22312" y="21116"/>
                  <a:pt x="22221" y="21098"/>
                  <a:pt x="22112" y="21062"/>
                </a:cubicBezTo>
                <a:cubicBezTo>
                  <a:pt x="21913" y="21008"/>
                  <a:pt x="21714" y="20972"/>
                  <a:pt x="21515" y="20953"/>
                </a:cubicBezTo>
                <a:cubicBezTo>
                  <a:pt x="21460" y="20953"/>
                  <a:pt x="21406" y="20972"/>
                  <a:pt x="21370" y="20972"/>
                </a:cubicBezTo>
                <a:cubicBezTo>
                  <a:pt x="21424" y="20917"/>
                  <a:pt x="21478" y="20881"/>
                  <a:pt x="21551" y="20845"/>
                </a:cubicBezTo>
                <a:cubicBezTo>
                  <a:pt x="21696" y="20809"/>
                  <a:pt x="21841" y="20809"/>
                  <a:pt x="22004" y="20845"/>
                </a:cubicBezTo>
                <a:cubicBezTo>
                  <a:pt x="22203" y="20917"/>
                  <a:pt x="22402" y="21008"/>
                  <a:pt x="22601" y="21116"/>
                </a:cubicBezTo>
                <a:close/>
                <a:moveTo>
                  <a:pt x="24811" y="26694"/>
                </a:moveTo>
                <a:lnTo>
                  <a:pt x="24811" y="26694"/>
                </a:lnTo>
                <a:cubicBezTo>
                  <a:pt x="24811" y="26694"/>
                  <a:pt x="24793" y="26694"/>
                  <a:pt x="24811" y="26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2"/>
          <p:cNvSpPr txBox="1">
            <a:spLocks noGrp="1"/>
          </p:cNvSpPr>
          <p:nvPr>
            <p:ph type="title" idx="2" hasCustomPrompt="1"/>
          </p:nvPr>
        </p:nvSpPr>
        <p:spPr>
          <a:xfrm>
            <a:off x="713175" y="2858004"/>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76" name="Google Shape;776;p32"/>
          <p:cNvSpPr txBox="1">
            <a:spLocks noGrp="1"/>
          </p:cNvSpPr>
          <p:nvPr>
            <p:ph type="subTitle" idx="3"/>
          </p:nvPr>
        </p:nvSpPr>
        <p:spPr>
          <a:xfrm>
            <a:off x="713175" y="3564032"/>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77" name="Google Shape;777;p32"/>
          <p:cNvSpPr txBox="1">
            <a:spLocks noGrp="1"/>
          </p:cNvSpPr>
          <p:nvPr>
            <p:ph type="title" idx="4" hasCustomPrompt="1"/>
          </p:nvPr>
        </p:nvSpPr>
        <p:spPr>
          <a:xfrm>
            <a:off x="4571925" y="1134271"/>
            <a:ext cx="3858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78" name="Google Shape;778;p32"/>
          <p:cNvSpPr txBox="1">
            <a:spLocks noGrp="1"/>
          </p:cNvSpPr>
          <p:nvPr>
            <p:ph type="subTitle" idx="5"/>
          </p:nvPr>
        </p:nvSpPr>
        <p:spPr>
          <a:xfrm>
            <a:off x="4571925" y="1840299"/>
            <a:ext cx="3858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779"/>
        <p:cNvGrpSpPr/>
        <p:nvPr/>
      </p:nvGrpSpPr>
      <p:grpSpPr>
        <a:xfrm>
          <a:off x="0" y="0"/>
          <a:ext cx="0" cy="0"/>
          <a:chOff x="0" y="0"/>
          <a:chExt cx="0" cy="0"/>
        </a:xfrm>
      </p:grpSpPr>
      <p:grpSp>
        <p:nvGrpSpPr>
          <p:cNvPr id="780" name="Google Shape;780;p33"/>
          <p:cNvGrpSpPr/>
          <p:nvPr/>
        </p:nvGrpSpPr>
        <p:grpSpPr>
          <a:xfrm>
            <a:off x="-328621" y="-11"/>
            <a:ext cx="10855212" cy="5143520"/>
            <a:chOff x="-328621" y="-11"/>
            <a:chExt cx="10855212" cy="5143520"/>
          </a:xfrm>
        </p:grpSpPr>
        <p:sp>
          <p:nvSpPr>
            <p:cNvPr id="781" name="Google Shape;781;p33"/>
            <p:cNvSpPr/>
            <p:nvPr/>
          </p:nvSpPr>
          <p:spPr>
            <a:xfrm flipH="1">
              <a:off x="157591" y="1587675"/>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4668226" y="0"/>
              <a:ext cx="4020684" cy="4020684"/>
            </a:xfrm>
            <a:custGeom>
              <a:avLst/>
              <a:gdLst/>
              <a:ahLst/>
              <a:cxnLst/>
              <a:rect l="l" t="t" r="r" b="b"/>
              <a:pathLst>
                <a:path w="31022" h="31022" extrusionOk="0">
                  <a:moveTo>
                    <a:pt x="17222" y="942"/>
                  </a:moveTo>
                  <a:cubicBezTo>
                    <a:pt x="25263" y="1884"/>
                    <a:pt x="31022" y="9164"/>
                    <a:pt x="30080" y="17204"/>
                  </a:cubicBezTo>
                  <a:cubicBezTo>
                    <a:pt x="29138" y="25263"/>
                    <a:pt x="21858" y="31022"/>
                    <a:pt x="13818" y="30080"/>
                  </a:cubicBezTo>
                  <a:cubicBezTo>
                    <a:pt x="5759" y="29138"/>
                    <a:pt x="0" y="21858"/>
                    <a:pt x="942" y="13800"/>
                  </a:cubicBezTo>
                  <a:cubicBezTo>
                    <a:pt x="1883" y="5759"/>
                    <a:pt x="9164" y="0"/>
                    <a:pt x="17222" y="9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33"/>
            <p:cNvGrpSpPr/>
            <p:nvPr/>
          </p:nvGrpSpPr>
          <p:grpSpPr>
            <a:xfrm>
              <a:off x="6238207" y="2723125"/>
              <a:ext cx="2905800" cy="1903286"/>
              <a:chOff x="5700400" y="3687875"/>
              <a:chExt cx="560500" cy="367125"/>
            </a:xfrm>
          </p:grpSpPr>
          <p:sp>
            <p:nvSpPr>
              <p:cNvPr id="784" name="Google Shape;784;p33"/>
              <p:cNvSpPr/>
              <p:nvPr/>
            </p:nvSpPr>
            <p:spPr>
              <a:xfrm>
                <a:off x="5805425" y="3869350"/>
                <a:ext cx="28550" cy="72900"/>
              </a:xfrm>
              <a:custGeom>
                <a:avLst/>
                <a:gdLst/>
                <a:ahLst/>
                <a:cxnLst/>
                <a:rect l="l" t="t" r="r" b="b"/>
                <a:pathLst>
                  <a:path w="1142" h="2916" extrusionOk="0">
                    <a:moveTo>
                      <a:pt x="906" y="0"/>
                    </a:moveTo>
                    <a:lnTo>
                      <a:pt x="19" y="199"/>
                    </a:lnTo>
                    <a:cubicBezTo>
                      <a:pt x="1" y="562"/>
                      <a:pt x="490" y="1159"/>
                      <a:pt x="490" y="1159"/>
                    </a:cubicBezTo>
                    <a:cubicBezTo>
                      <a:pt x="490" y="1159"/>
                      <a:pt x="218" y="1829"/>
                      <a:pt x="182" y="1956"/>
                    </a:cubicBezTo>
                    <a:cubicBezTo>
                      <a:pt x="73" y="2155"/>
                      <a:pt x="55" y="2373"/>
                      <a:pt x="109" y="2590"/>
                    </a:cubicBezTo>
                    <a:cubicBezTo>
                      <a:pt x="164" y="2753"/>
                      <a:pt x="309" y="2880"/>
                      <a:pt x="472" y="2916"/>
                    </a:cubicBezTo>
                    <a:cubicBezTo>
                      <a:pt x="417" y="2861"/>
                      <a:pt x="399" y="2753"/>
                      <a:pt x="417" y="2680"/>
                    </a:cubicBezTo>
                    <a:lnTo>
                      <a:pt x="417" y="2680"/>
                    </a:lnTo>
                    <a:cubicBezTo>
                      <a:pt x="465" y="2759"/>
                      <a:pt x="539" y="2811"/>
                      <a:pt x="630" y="2811"/>
                    </a:cubicBezTo>
                    <a:cubicBezTo>
                      <a:pt x="643" y="2811"/>
                      <a:pt x="657" y="2810"/>
                      <a:pt x="671" y="2807"/>
                    </a:cubicBezTo>
                    <a:cubicBezTo>
                      <a:pt x="544" y="2717"/>
                      <a:pt x="580" y="2481"/>
                      <a:pt x="580" y="2481"/>
                    </a:cubicBezTo>
                    <a:lnTo>
                      <a:pt x="580" y="2481"/>
                    </a:lnTo>
                    <a:cubicBezTo>
                      <a:pt x="616" y="2572"/>
                      <a:pt x="707" y="2626"/>
                      <a:pt x="798" y="2626"/>
                    </a:cubicBezTo>
                    <a:cubicBezTo>
                      <a:pt x="743" y="2572"/>
                      <a:pt x="707" y="2481"/>
                      <a:pt x="707" y="2409"/>
                    </a:cubicBezTo>
                    <a:cubicBezTo>
                      <a:pt x="707" y="2264"/>
                      <a:pt x="526" y="2083"/>
                      <a:pt x="526" y="2083"/>
                    </a:cubicBezTo>
                    <a:cubicBezTo>
                      <a:pt x="598" y="1992"/>
                      <a:pt x="689" y="1902"/>
                      <a:pt x="779" y="1829"/>
                    </a:cubicBezTo>
                    <a:cubicBezTo>
                      <a:pt x="979" y="1612"/>
                      <a:pt x="1142" y="1358"/>
                      <a:pt x="1051" y="1069"/>
                    </a:cubicBezTo>
                    <a:cubicBezTo>
                      <a:pt x="960" y="779"/>
                      <a:pt x="852" y="743"/>
                      <a:pt x="960" y="543"/>
                    </a:cubicBezTo>
                    <a:cubicBezTo>
                      <a:pt x="1069" y="344"/>
                      <a:pt x="9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5739775" y="3847600"/>
                <a:ext cx="73375" cy="24925"/>
              </a:xfrm>
              <a:custGeom>
                <a:avLst/>
                <a:gdLst/>
                <a:ahLst/>
                <a:cxnLst/>
                <a:rect l="l" t="t" r="r" b="b"/>
                <a:pathLst>
                  <a:path w="2935" h="997" extrusionOk="0">
                    <a:moveTo>
                      <a:pt x="1305" y="1"/>
                    </a:moveTo>
                    <a:lnTo>
                      <a:pt x="689" y="327"/>
                    </a:lnTo>
                    <a:lnTo>
                      <a:pt x="725" y="200"/>
                    </a:lnTo>
                    <a:lnTo>
                      <a:pt x="472" y="454"/>
                    </a:lnTo>
                    <a:lnTo>
                      <a:pt x="472" y="454"/>
                    </a:lnTo>
                    <a:lnTo>
                      <a:pt x="508" y="273"/>
                    </a:lnTo>
                    <a:lnTo>
                      <a:pt x="73" y="617"/>
                    </a:lnTo>
                    <a:lnTo>
                      <a:pt x="1" y="834"/>
                    </a:lnTo>
                    <a:lnTo>
                      <a:pt x="1069" y="997"/>
                    </a:lnTo>
                    <a:lnTo>
                      <a:pt x="2518" y="562"/>
                    </a:lnTo>
                    <a:lnTo>
                      <a:pt x="2935" y="182"/>
                    </a:lnTo>
                    <a:lnTo>
                      <a:pt x="2935" y="182"/>
                    </a:lnTo>
                    <a:lnTo>
                      <a:pt x="2301" y="327"/>
                    </a:lnTo>
                    <a:lnTo>
                      <a:pt x="2446" y="182"/>
                    </a:lnTo>
                    <a:lnTo>
                      <a:pt x="2120" y="273"/>
                    </a:lnTo>
                    <a:lnTo>
                      <a:pt x="2192" y="128"/>
                    </a:lnTo>
                    <a:lnTo>
                      <a:pt x="1631" y="291"/>
                    </a:lnTo>
                    <a:lnTo>
                      <a:pt x="1631" y="291"/>
                    </a:lnTo>
                    <a:lnTo>
                      <a:pt x="1776" y="19"/>
                    </a:lnTo>
                    <a:lnTo>
                      <a:pt x="1776" y="19"/>
                    </a:lnTo>
                    <a:lnTo>
                      <a:pt x="1196" y="291"/>
                    </a:lnTo>
                    <a:lnTo>
                      <a:pt x="1196" y="291"/>
                    </a:ln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33"/>
              <p:cNvGrpSpPr/>
              <p:nvPr/>
            </p:nvGrpSpPr>
            <p:grpSpPr>
              <a:xfrm>
                <a:off x="5700400" y="3687875"/>
                <a:ext cx="560500" cy="367125"/>
                <a:chOff x="5700400" y="3687875"/>
                <a:chExt cx="560500" cy="367125"/>
              </a:xfrm>
            </p:grpSpPr>
            <p:sp>
              <p:nvSpPr>
                <p:cNvPr id="787" name="Google Shape;787;p33"/>
                <p:cNvSpPr/>
                <p:nvPr/>
              </p:nvSpPr>
              <p:spPr>
                <a:xfrm>
                  <a:off x="5865650" y="3708175"/>
                  <a:ext cx="395250" cy="209175"/>
                </a:xfrm>
                <a:custGeom>
                  <a:avLst/>
                  <a:gdLst/>
                  <a:ahLst/>
                  <a:cxnLst/>
                  <a:rect l="l" t="t" r="r" b="b"/>
                  <a:pathLst>
                    <a:path w="15810" h="8367" extrusionOk="0">
                      <a:moveTo>
                        <a:pt x="6465" y="0"/>
                      </a:moveTo>
                      <a:lnTo>
                        <a:pt x="5596" y="326"/>
                      </a:lnTo>
                      <a:cubicBezTo>
                        <a:pt x="4419" y="2825"/>
                        <a:pt x="2445" y="4872"/>
                        <a:pt x="0" y="6157"/>
                      </a:cubicBezTo>
                      <a:lnTo>
                        <a:pt x="1250" y="7968"/>
                      </a:lnTo>
                      <a:cubicBezTo>
                        <a:pt x="1517" y="7729"/>
                        <a:pt x="1843" y="7641"/>
                        <a:pt x="2178" y="7641"/>
                      </a:cubicBezTo>
                      <a:cubicBezTo>
                        <a:pt x="3139" y="7641"/>
                        <a:pt x="4184" y="8367"/>
                        <a:pt x="4184" y="8367"/>
                      </a:cubicBezTo>
                      <a:cubicBezTo>
                        <a:pt x="4915" y="6729"/>
                        <a:pt x="6182" y="6351"/>
                        <a:pt x="7195" y="6351"/>
                      </a:cubicBezTo>
                      <a:cubicBezTo>
                        <a:pt x="8064" y="6351"/>
                        <a:pt x="8747" y="6628"/>
                        <a:pt x="8747" y="6628"/>
                      </a:cubicBezTo>
                      <a:cubicBezTo>
                        <a:pt x="9521" y="4345"/>
                        <a:pt x="11444" y="3805"/>
                        <a:pt x="13089" y="3805"/>
                      </a:cubicBezTo>
                      <a:cubicBezTo>
                        <a:pt x="14561" y="3805"/>
                        <a:pt x="15810" y="4238"/>
                        <a:pt x="15810" y="4238"/>
                      </a:cubicBezTo>
                      <a:cubicBezTo>
                        <a:pt x="12959" y="1093"/>
                        <a:pt x="10004" y="466"/>
                        <a:pt x="8099" y="466"/>
                      </a:cubicBezTo>
                      <a:cubicBezTo>
                        <a:pt x="6833" y="466"/>
                        <a:pt x="6031" y="743"/>
                        <a:pt x="6031" y="743"/>
                      </a:cubicBezTo>
                      <a:lnTo>
                        <a:pt x="64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5710800" y="3687875"/>
                  <a:ext cx="147625" cy="182400"/>
                </a:xfrm>
                <a:custGeom>
                  <a:avLst/>
                  <a:gdLst/>
                  <a:ahLst/>
                  <a:cxnLst/>
                  <a:rect l="l" t="t" r="r" b="b"/>
                  <a:pathLst>
                    <a:path w="5905" h="7296" extrusionOk="0">
                      <a:moveTo>
                        <a:pt x="1595" y="0"/>
                      </a:moveTo>
                      <a:cubicBezTo>
                        <a:pt x="1123" y="0"/>
                        <a:pt x="593" y="53"/>
                        <a:pt x="1" y="178"/>
                      </a:cubicBezTo>
                      <a:cubicBezTo>
                        <a:pt x="1" y="178"/>
                        <a:pt x="3134" y="758"/>
                        <a:pt x="2319" y="3999"/>
                      </a:cubicBezTo>
                      <a:cubicBezTo>
                        <a:pt x="2319" y="3999"/>
                        <a:pt x="4184" y="4217"/>
                        <a:pt x="3749" y="6589"/>
                      </a:cubicBezTo>
                      <a:cubicBezTo>
                        <a:pt x="3749" y="6589"/>
                        <a:pt x="3892" y="6563"/>
                        <a:pt x="4088" y="6563"/>
                      </a:cubicBezTo>
                      <a:cubicBezTo>
                        <a:pt x="4480" y="6563"/>
                        <a:pt x="5084" y="6668"/>
                        <a:pt x="5180" y="7295"/>
                      </a:cubicBezTo>
                      <a:lnTo>
                        <a:pt x="5904" y="7024"/>
                      </a:lnTo>
                      <a:cubicBezTo>
                        <a:pt x="5904" y="7024"/>
                        <a:pt x="4836" y="4706"/>
                        <a:pt x="5397" y="1482"/>
                      </a:cubicBezTo>
                      <a:lnTo>
                        <a:pt x="5108" y="993"/>
                      </a:lnTo>
                      <a:lnTo>
                        <a:pt x="5053" y="1609"/>
                      </a:lnTo>
                      <a:cubicBezTo>
                        <a:pt x="5053" y="1609"/>
                        <a:pt x="4197"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5997850" y="4011950"/>
                  <a:ext cx="34875" cy="14975"/>
                </a:xfrm>
                <a:custGeom>
                  <a:avLst/>
                  <a:gdLst/>
                  <a:ahLst/>
                  <a:cxnLst/>
                  <a:rect l="l" t="t" r="r" b="b"/>
                  <a:pathLst>
                    <a:path w="1395" h="599" extrusionOk="0">
                      <a:moveTo>
                        <a:pt x="562" y="1"/>
                      </a:moveTo>
                      <a:lnTo>
                        <a:pt x="0" y="218"/>
                      </a:lnTo>
                      <a:lnTo>
                        <a:pt x="0" y="598"/>
                      </a:lnTo>
                      <a:lnTo>
                        <a:pt x="688" y="598"/>
                      </a:lnTo>
                      <a:lnTo>
                        <a:pt x="1395" y="73"/>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5880575" y="3926375"/>
                  <a:ext cx="41675" cy="128625"/>
                </a:xfrm>
                <a:custGeom>
                  <a:avLst/>
                  <a:gdLst/>
                  <a:ahLst/>
                  <a:cxnLst/>
                  <a:rect l="l" t="t" r="r" b="b"/>
                  <a:pathLst>
                    <a:path w="1667" h="5145" extrusionOk="0">
                      <a:moveTo>
                        <a:pt x="924" y="1"/>
                      </a:moveTo>
                      <a:cubicBezTo>
                        <a:pt x="345" y="273"/>
                        <a:pt x="1" y="1486"/>
                        <a:pt x="19" y="1812"/>
                      </a:cubicBezTo>
                      <a:cubicBezTo>
                        <a:pt x="55" y="2156"/>
                        <a:pt x="671" y="3297"/>
                        <a:pt x="725" y="3460"/>
                      </a:cubicBezTo>
                      <a:cubicBezTo>
                        <a:pt x="798" y="3623"/>
                        <a:pt x="689" y="4003"/>
                        <a:pt x="761" y="4329"/>
                      </a:cubicBezTo>
                      <a:cubicBezTo>
                        <a:pt x="780" y="4583"/>
                        <a:pt x="689" y="4818"/>
                        <a:pt x="544" y="5017"/>
                      </a:cubicBezTo>
                      <a:cubicBezTo>
                        <a:pt x="671" y="4981"/>
                        <a:pt x="798" y="4872"/>
                        <a:pt x="870" y="4746"/>
                      </a:cubicBezTo>
                      <a:lnTo>
                        <a:pt x="870" y="4746"/>
                      </a:lnTo>
                      <a:cubicBezTo>
                        <a:pt x="870" y="4891"/>
                        <a:pt x="852" y="5017"/>
                        <a:pt x="780" y="5144"/>
                      </a:cubicBezTo>
                      <a:cubicBezTo>
                        <a:pt x="888" y="5108"/>
                        <a:pt x="979" y="5017"/>
                        <a:pt x="1015" y="4909"/>
                      </a:cubicBezTo>
                      <a:cubicBezTo>
                        <a:pt x="1051" y="4963"/>
                        <a:pt x="1069" y="5035"/>
                        <a:pt x="1069" y="5090"/>
                      </a:cubicBezTo>
                      <a:cubicBezTo>
                        <a:pt x="1160" y="4981"/>
                        <a:pt x="1178" y="4800"/>
                        <a:pt x="1124" y="4673"/>
                      </a:cubicBezTo>
                      <a:cubicBezTo>
                        <a:pt x="1033" y="4383"/>
                        <a:pt x="1269" y="3967"/>
                        <a:pt x="1395" y="3677"/>
                      </a:cubicBezTo>
                      <a:cubicBezTo>
                        <a:pt x="1504" y="3387"/>
                        <a:pt x="1142" y="3532"/>
                        <a:pt x="1178" y="3261"/>
                      </a:cubicBezTo>
                      <a:cubicBezTo>
                        <a:pt x="1196" y="2935"/>
                        <a:pt x="1124" y="2609"/>
                        <a:pt x="979" y="2319"/>
                      </a:cubicBezTo>
                      <a:cubicBezTo>
                        <a:pt x="816" y="1866"/>
                        <a:pt x="1667" y="1721"/>
                        <a:pt x="1667" y="1721"/>
                      </a:cubicBez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5859300" y="3914625"/>
                  <a:ext cx="41225" cy="126775"/>
                </a:xfrm>
                <a:custGeom>
                  <a:avLst/>
                  <a:gdLst/>
                  <a:ahLst/>
                  <a:cxnLst/>
                  <a:rect l="l" t="t" r="r" b="b"/>
                  <a:pathLst>
                    <a:path w="1649" h="5071" extrusionOk="0">
                      <a:moveTo>
                        <a:pt x="1087" y="0"/>
                      </a:moveTo>
                      <a:cubicBezTo>
                        <a:pt x="472" y="217"/>
                        <a:pt x="19" y="1395"/>
                        <a:pt x="1" y="1721"/>
                      </a:cubicBezTo>
                      <a:cubicBezTo>
                        <a:pt x="1" y="2047"/>
                        <a:pt x="508" y="3242"/>
                        <a:pt x="562" y="3405"/>
                      </a:cubicBezTo>
                      <a:cubicBezTo>
                        <a:pt x="616" y="3568"/>
                        <a:pt x="472" y="3948"/>
                        <a:pt x="508" y="4274"/>
                      </a:cubicBezTo>
                      <a:cubicBezTo>
                        <a:pt x="490" y="4528"/>
                        <a:pt x="381" y="4763"/>
                        <a:pt x="200" y="4926"/>
                      </a:cubicBezTo>
                      <a:cubicBezTo>
                        <a:pt x="345" y="4908"/>
                        <a:pt x="472" y="4817"/>
                        <a:pt x="562" y="4691"/>
                      </a:cubicBezTo>
                      <a:lnTo>
                        <a:pt x="562" y="4691"/>
                      </a:lnTo>
                      <a:cubicBezTo>
                        <a:pt x="562" y="4835"/>
                        <a:pt x="508" y="4962"/>
                        <a:pt x="435" y="5071"/>
                      </a:cubicBezTo>
                      <a:cubicBezTo>
                        <a:pt x="562" y="5053"/>
                        <a:pt x="653" y="4962"/>
                        <a:pt x="689" y="4853"/>
                      </a:cubicBezTo>
                      <a:cubicBezTo>
                        <a:pt x="725" y="4908"/>
                        <a:pt x="743" y="4980"/>
                        <a:pt x="743" y="5053"/>
                      </a:cubicBezTo>
                      <a:cubicBezTo>
                        <a:pt x="834" y="4944"/>
                        <a:pt x="870" y="4781"/>
                        <a:pt x="834" y="4636"/>
                      </a:cubicBezTo>
                      <a:cubicBezTo>
                        <a:pt x="761" y="4328"/>
                        <a:pt x="1051" y="3948"/>
                        <a:pt x="1196" y="3676"/>
                      </a:cubicBezTo>
                      <a:cubicBezTo>
                        <a:pt x="1323" y="3387"/>
                        <a:pt x="961" y="3513"/>
                        <a:pt x="1015" y="3242"/>
                      </a:cubicBezTo>
                      <a:cubicBezTo>
                        <a:pt x="1069" y="2916"/>
                        <a:pt x="1033" y="2590"/>
                        <a:pt x="924" y="2282"/>
                      </a:cubicBezTo>
                      <a:cubicBezTo>
                        <a:pt x="798" y="1829"/>
                        <a:pt x="1649" y="1757"/>
                        <a:pt x="1649" y="1757"/>
                      </a:cubicBezTo>
                      <a:lnTo>
                        <a:pt x="1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5784600" y="3870250"/>
                  <a:ext cx="38500" cy="69300"/>
                </a:xfrm>
                <a:custGeom>
                  <a:avLst/>
                  <a:gdLst/>
                  <a:ahLst/>
                  <a:cxnLst/>
                  <a:rect l="l" t="t" r="r" b="b"/>
                  <a:pathLst>
                    <a:path w="1540" h="2772" extrusionOk="0">
                      <a:moveTo>
                        <a:pt x="580" y="0"/>
                      </a:moveTo>
                      <a:cubicBezTo>
                        <a:pt x="453" y="363"/>
                        <a:pt x="761" y="1069"/>
                        <a:pt x="761" y="1069"/>
                      </a:cubicBezTo>
                      <a:cubicBezTo>
                        <a:pt x="761" y="1069"/>
                        <a:pt x="309" y="1648"/>
                        <a:pt x="236" y="1757"/>
                      </a:cubicBezTo>
                      <a:cubicBezTo>
                        <a:pt x="91" y="1902"/>
                        <a:pt x="1" y="2119"/>
                        <a:pt x="1" y="2337"/>
                      </a:cubicBezTo>
                      <a:cubicBezTo>
                        <a:pt x="1" y="2518"/>
                        <a:pt x="91" y="2681"/>
                        <a:pt x="254" y="2771"/>
                      </a:cubicBezTo>
                      <a:cubicBezTo>
                        <a:pt x="218" y="2681"/>
                        <a:pt x="218" y="2590"/>
                        <a:pt x="272" y="2518"/>
                      </a:cubicBezTo>
                      <a:cubicBezTo>
                        <a:pt x="272" y="2626"/>
                        <a:pt x="363" y="2699"/>
                        <a:pt x="471" y="2717"/>
                      </a:cubicBezTo>
                      <a:cubicBezTo>
                        <a:pt x="363" y="2590"/>
                        <a:pt x="490" y="2373"/>
                        <a:pt x="490" y="2373"/>
                      </a:cubicBezTo>
                      <a:cubicBezTo>
                        <a:pt x="490" y="2463"/>
                        <a:pt x="544" y="2554"/>
                        <a:pt x="634" y="2572"/>
                      </a:cubicBezTo>
                      <a:cubicBezTo>
                        <a:pt x="598" y="2500"/>
                        <a:pt x="598" y="2409"/>
                        <a:pt x="616" y="2318"/>
                      </a:cubicBezTo>
                      <a:cubicBezTo>
                        <a:pt x="634" y="2192"/>
                        <a:pt x="598" y="2065"/>
                        <a:pt x="544" y="1956"/>
                      </a:cubicBezTo>
                      <a:cubicBezTo>
                        <a:pt x="634" y="1884"/>
                        <a:pt x="743" y="1829"/>
                        <a:pt x="852" y="1775"/>
                      </a:cubicBezTo>
                      <a:cubicBezTo>
                        <a:pt x="1105" y="1630"/>
                        <a:pt x="1341" y="1431"/>
                        <a:pt x="1323" y="1141"/>
                      </a:cubicBezTo>
                      <a:cubicBezTo>
                        <a:pt x="1323" y="833"/>
                        <a:pt x="1232" y="761"/>
                        <a:pt x="1377" y="616"/>
                      </a:cubicBezTo>
                      <a:cubicBezTo>
                        <a:pt x="1540" y="453"/>
                        <a:pt x="1486" y="73"/>
                        <a:pt x="1486" y="73"/>
                      </a:cubicBez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5700400" y="3839000"/>
                  <a:ext cx="301550" cy="189625"/>
                </a:xfrm>
                <a:custGeom>
                  <a:avLst/>
                  <a:gdLst/>
                  <a:ahLst/>
                  <a:cxnLst/>
                  <a:rect l="l" t="t" r="r" b="b"/>
                  <a:pathLst>
                    <a:path w="12062" h="7585" extrusionOk="0">
                      <a:moveTo>
                        <a:pt x="1938" y="1"/>
                      </a:moveTo>
                      <a:cubicBezTo>
                        <a:pt x="1938" y="1"/>
                        <a:pt x="942" y="508"/>
                        <a:pt x="1051" y="1305"/>
                      </a:cubicBezTo>
                      <a:cubicBezTo>
                        <a:pt x="743" y="1377"/>
                        <a:pt x="525" y="1649"/>
                        <a:pt x="507" y="1957"/>
                      </a:cubicBezTo>
                      <a:cubicBezTo>
                        <a:pt x="507" y="2246"/>
                        <a:pt x="344" y="2518"/>
                        <a:pt x="91" y="2663"/>
                      </a:cubicBezTo>
                      <a:cubicBezTo>
                        <a:pt x="0" y="2754"/>
                        <a:pt x="199" y="3079"/>
                        <a:pt x="489" y="3170"/>
                      </a:cubicBezTo>
                      <a:lnTo>
                        <a:pt x="707" y="3206"/>
                      </a:lnTo>
                      <a:cubicBezTo>
                        <a:pt x="719" y="3207"/>
                        <a:pt x="730" y="3208"/>
                        <a:pt x="742" y="3208"/>
                      </a:cubicBezTo>
                      <a:cubicBezTo>
                        <a:pt x="964" y="3208"/>
                        <a:pt x="1162" y="3050"/>
                        <a:pt x="1214" y="2844"/>
                      </a:cubicBezTo>
                      <a:cubicBezTo>
                        <a:pt x="1395" y="2500"/>
                        <a:pt x="1739" y="2283"/>
                        <a:pt x="2119" y="2283"/>
                      </a:cubicBezTo>
                      <a:cubicBezTo>
                        <a:pt x="3423" y="2301"/>
                        <a:pt x="4039" y="2663"/>
                        <a:pt x="4039" y="2663"/>
                      </a:cubicBezTo>
                      <a:cubicBezTo>
                        <a:pt x="4076" y="2658"/>
                        <a:pt x="4112" y="2655"/>
                        <a:pt x="4146" y="2655"/>
                      </a:cubicBezTo>
                      <a:cubicBezTo>
                        <a:pt x="4849" y="2655"/>
                        <a:pt x="5005" y="3677"/>
                        <a:pt x="5868" y="4401"/>
                      </a:cubicBezTo>
                      <a:cubicBezTo>
                        <a:pt x="6610" y="5017"/>
                        <a:pt x="8059" y="5687"/>
                        <a:pt x="8059" y="5687"/>
                      </a:cubicBezTo>
                      <a:cubicBezTo>
                        <a:pt x="8608" y="7299"/>
                        <a:pt x="10113" y="7585"/>
                        <a:pt x="11113" y="7585"/>
                      </a:cubicBezTo>
                      <a:cubicBezTo>
                        <a:pt x="11664" y="7585"/>
                        <a:pt x="12061" y="7498"/>
                        <a:pt x="12061" y="7498"/>
                      </a:cubicBezTo>
                      <a:lnTo>
                        <a:pt x="12025" y="7118"/>
                      </a:lnTo>
                      <a:cubicBezTo>
                        <a:pt x="11841" y="7176"/>
                        <a:pt x="11665" y="7204"/>
                        <a:pt x="11496" y="7204"/>
                      </a:cubicBezTo>
                      <a:cubicBezTo>
                        <a:pt x="10186" y="7204"/>
                        <a:pt x="9290" y="5502"/>
                        <a:pt x="8168" y="2663"/>
                      </a:cubicBezTo>
                      <a:cubicBezTo>
                        <a:pt x="7519" y="1014"/>
                        <a:pt x="6155" y="611"/>
                        <a:pt x="4978" y="611"/>
                      </a:cubicBezTo>
                      <a:cubicBezTo>
                        <a:pt x="3853" y="611"/>
                        <a:pt x="2898" y="979"/>
                        <a:pt x="2898" y="979"/>
                      </a:cubicBezTo>
                      <a:cubicBezTo>
                        <a:pt x="2827" y="976"/>
                        <a:pt x="2757" y="974"/>
                        <a:pt x="2686" y="974"/>
                      </a:cubicBezTo>
                      <a:cubicBezTo>
                        <a:pt x="2358" y="974"/>
                        <a:pt x="2030" y="1007"/>
                        <a:pt x="1703" y="1051"/>
                      </a:cubicBezTo>
                      <a:cubicBezTo>
                        <a:pt x="1811" y="743"/>
                        <a:pt x="2029" y="472"/>
                        <a:pt x="2318" y="291"/>
                      </a:cubicBezTo>
                      <a:lnTo>
                        <a:pt x="2318" y="291"/>
                      </a:lnTo>
                      <a:cubicBezTo>
                        <a:pt x="2318" y="291"/>
                        <a:pt x="1793" y="417"/>
                        <a:pt x="1612" y="653"/>
                      </a:cubicBezTo>
                      <a:cubicBezTo>
                        <a:pt x="1648" y="417"/>
                        <a:pt x="1757" y="182"/>
                        <a:pt x="1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 name="Google Shape;794;p33"/>
            <p:cNvGrpSpPr/>
            <p:nvPr/>
          </p:nvGrpSpPr>
          <p:grpSpPr>
            <a:xfrm>
              <a:off x="7160623" y="1944703"/>
              <a:ext cx="664368" cy="430815"/>
              <a:chOff x="5878325" y="3537725"/>
              <a:chExt cx="128150" cy="83100"/>
            </a:xfrm>
          </p:grpSpPr>
          <p:sp>
            <p:nvSpPr>
              <p:cNvPr id="795" name="Google Shape;795;p33"/>
              <p:cNvSpPr/>
              <p:nvPr/>
            </p:nvSpPr>
            <p:spPr>
              <a:xfrm>
                <a:off x="5921325" y="3543375"/>
                <a:ext cx="85150" cy="43025"/>
              </a:xfrm>
              <a:custGeom>
                <a:avLst/>
                <a:gdLst/>
                <a:ahLst/>
                <a:cxnLst/>
                <a:rect l="l" t="t" r="r" b="b"/>
                <a:pathLst>
                  <a:path w="3406" h="1721" extrusionOk="0">
                    <a:moveTo>
                      <a:pt x="1232" y="0"/>
                    </a:moveTo>
                    <a:lnTo>
                      <a:pt x="1051" y="91"/>
                    </a:lnTo>
                    <a:cubicBezTo>
                      <a:pt x="852" y="616"/>
                      <a:pt x="472" y="1069"/>
                      <a:pt x="1" y="1359"/>
                    </a:cubicBezTo>
                    <a:lnTo>
                      <a:pt x="327" y="1703"/>
                    </a:lnTo>
                    <a:cubicBezTo>
                      <a:pt x="390" y="1634"/>
                      <a:pt x="478" y="1611"/>
                      <a:pt x="569" y="1611"/>
                    </a:cubicBezTo>
                    <a:cubicBezTo>
                      <a:pt x="767" y="1611"/>
                      <a:pt x="979" y="1721"/>
                      <a:pt x="979" y="1721"/>
                    </a:cubicBezTo>
                    <a:cubicBezTo>
                      <a:pt x="1105" y="1317"/>
                      <a:pt x="1452" y="1244"/>
                      <a:pt x="1688" y="1244"/>
                    </a:cubicBezTo>
                    <a:cubicBezTo>
                      <a:pt x="1822" y="1244"/>
                      <a:pt x="1920" y="1268"/>
                      <a:pt x="1920" y="1268"/>
                    </a:cubicBezTo>
                    <a:cubicBezTo>
                      <a:pt x="2044" y="718"/>
                      <a:pt x="2585" y="613"/>
                      <a:pt x="2979" y="613"/>
                    </a:cubicBezTo>
                    <a:cubicBezTo>
                      <a:pt x="3220" y="613"/>
                      <a:pt x="3405" y="652"/>
                      <a:pt x="3405" y="652"/>
                    </a:cubicBezTo>
                    <a:cubicBezTo>
                      <a:pt x="2796" y="172"/>
                      <a:pt x="2224" y="55"/>
                      <a:pt x="1810" y="55"/>
                    </a:cubicBezTo>
                    <a:cubicBezTo>
                      <a:pt x="1412" y="55"/>
                      <a:pt x="1160" y="163"/>
                      <a:pt x="1160" y="163"/>
                    </a:cubicBezTo>
                    <a:lnTo>
                      <a:pt x="12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5878325" y="3537725"/>
                <a:ext cx="39400" cy="40525"/>
              </a:xfrm>
              <a:custGeom>
                <a:avLst/>
                <a:gdLst/>
                <a:ahLst/>
                <a:cxnLst/>
                <a:rect l="l" t="t" r="r" b="b"/>
                <a:pathLst>
                  <a:path w="1576" h="1621" extrusionOk="0">
                    <a:moveTo>
                      <a:pt x="534" y="0"/>
                    </a:moveTo>
                    <a:cubicBezTo>
                      <a:pt x="384" y="0"/>
                      <a:pt x="207" y="28"/>
                      <a:pt x="0" y="100"/>
                    </a:cubicBezTo>
                    <a:cubicBezTo>
                      <a:pt x="435" y="118"/>
                      <a:pt x="725" y="498"/>
                      <a:pt x="652" y="933"/>
                    </a:cubicBezTo>
                    <a:cubicBezTo>
                      <a:pt x="652" y="933"/>
                      <a:pt x="1105" y="933"/>
                      <a:pt x="1051" y="1494"/>
                    </a:cubicBezTo>
                    <a:cubicBezTo>
                      <a:pt x="1051" y="1494"/>
                      <a:pt x="1114" y="1475"/>
                      <a:pt x="1189" y="1475"/>
                    </a:cubicBezTo>
                    <a:cubicBezTo>
                      <a:pt x="1278" y="1475"/>
                      <a:pt x="1383" y="1502"/>
                      <a:pt x="1413" y="1621"/>
                    </a:cubicBezTo>
                    <a:lnTo>
                      <a:pt x="1576" y="1530"/>
                    </a:lnTo>
                    <a:cubicBezTo>
                      <a:pt x="1359" y="1150"/>
                      <a:pt x="1268" y="697"/>
                      <a:pt x="1304" y="244"/>
                    </a:cubicBezTo>
                    <a:lnTo>
                      <a:pt x="1232" y="154"/>
                    </a:lnTo>
                    <a:lnTo>
                      <a:pt x="1232" y="299"/>
                    </a:lnTo>
                    <a:cubicBezTo>
                      <a:pt x="1232" y="299"/>
                      <a:pt x="102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5956650" y="3607200"/>
                <a:ext cx="8175" cy="4100"/>
              </a:xfrm>
              <a:custGeom>
                <a:avLst/>
                <a:gdLst/>
                <a:ahLst/>
                <a:cxnLst/>
                <a:rect l="l" t="t" r="r" b="b"/>
                <a:pathLst>
                  <a:path w="327" h="164" extrusionOk="0">
                    <a:moveTo>
                      <a:pt x="127" y="1"/>
                    </a:moveTo>
                    <a:lnTo>
                      <a:pt x="0" y="73"/>
                    </a:lnTo>
                    <a:lnTo>
                      <a:pt x="0" y="164"/>
                    </a:lnTo>
                    <a:lnTo>
                      <a:pt x="163" y="146"/>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5927225" y="3590450"/>
                <a:ext cx="10425" cy="30375"/>
              </a:xfrm>
              <a:custGeom>
                <a:avLst/>
                <a:gdLst/>
                <a:ahLst/>
                <a:cxnLst/>
                <a:rect l="l" t="t" r="r" b="b"/>
                <a:pathLst>
                  <a:path w="417" h="1215" extrusionOk="0">
                    <a:moveTo>
                      <a:pt x="181" y="1"/>
                    </a:moveTo>
                    <a:cubicBezTo>
                      <a:pt x="73" y="128"/>
                      <a:pt x="0" y="291"/>
                      <a:pt x="18" y="453"/>
                    </a:cubicBezTo>
                    <a:cubicBezTo>
                      <a:pt x="73" y="580"/>
                      <a:pt x="145" y="707"/>
                      <a:pt x="236" y="816"/>
                    </a:cubicBezTo>
                    <a:cubicBezTo>
                      <a:pt x="254" y="852"/>
                      <a:pt x="236" y="942"/>
                      <a:pt x="254" y="1033"/>
                    </a:cubicBezTo>
                    <a:cubicBezTo>
                      <a:pt x="272" y="1087"/>
                      <a:pt x="254" y="1142"/>
                      <a:pt x="217" y="1196"/>
                    </a:cubicBezTo>
                    <a:cubicBezTo>
                      <a:pt x="254" y="1178"/>
                      <a:pt x="290" y="1160"/>
                      <a:pt x="290" y="1124"/>
                    </a:cubicBezTo>
                    <a:cubicBezTo>
                      <a:pt x="308" y="1160"/>
                      <a:pt x="308" y="1178"/>
                      <a:pt x="290" y="1214"/>
                    </a:cubicBezTo>
                    <a:cubicBezTo>
                      <a:pt x="326" y="1196"/>
                      <a:pt x="344" y="1178"/>
                      <a:pt x="344" y="1160"/>
                    </a:cubicBezTo>
                    <a:cubicBezTo>
                      <a:pt x="362" y="1160"/>
                      <a:pt x="362" y="1178"/>
                      <a:pt x="362" y="1196"/>
                    </a:cubicBezTo>
                    <a:cubicBezTo>
                      <a:pt x="380" y="1160"/>
                      <a:pt x="380" y="1124"/>
                      <a:pt x="362" y="1105"/>
                    </a:cubicBezTo>
                    <a:cubicBezTo>
                      <a:pt x="344" y="1033"/>
                      <a:pt x="380" y="924"/>
                      <a:pt x="399" y="852"/>
                    </a:cubicBezTo>
                    <a:cubicBezTo>
                      <a:pt x="417" y="779"/>
                      <a:pt x="344" y="834"/>
                      <a:pt x="344" y="761"/>
                    </a:cubicBezTo>
                    <a:cubicBezTo>
                      <a:pt x="344" y="689"/>
                      <a:pt x="308" y="598"/>
                      <a:pt x="272" y="544"/>
                    </a:cubicBezTo>
                    <a:cubicBezTo>
                      <a:pt x="217" y="435"/>
                      <a:pt x="417" y="381"/>
                      <a:pt x="417" y="381"/>
                    </a:cubicBezTo>
                    <a:lnTo>
                      <a:pt x="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5923150" y="3587750"/>
                <a:ext cx="9075" cy="30350"/>
              </a:xfrm>
              <a:custGeom>
                <a:avLst/>
                <a:gdLst/>
                <a:ahLst/>
                <a:cxnLst/>
                <a:rect l="l" t="t" r="r" b="b"/>
                <a:pathLst>
                  <a:path w="363" h="1214" extrusionOk="0">
                    <a:moveTo>
                      <a:pt x="199" y="0"/>
                    </a:moveTo>
                    <a:cubicBezTo>
                      <a:pt x="73" y="109"/>
                      <a:pt x="0" y="272"/>
                      <a:pt x="0" y="435"/>
                    </a:cubicBezTo>
                    <a:cubicBezTo>
                      <a:pt x="36" y="561"/>
                      <a:pt x="91" y="688"/>
                      <a:pt x="163" y="815"/>
                    </a:cubicBezTo>
                    <a:cubicBezTo>
                      <a:pt x="163" y="851"/>
                      <a:pt x="145" y="942"/>
                      <a:pt x="163" y="1014"/>
                    </a:cubicBezTo>
                    <a:cubicBezTo>
                      <a:pt x="163" y="1087"/>
                      <a:pt x="145" y="1141"/>
                      <a:pt x="109" y="1177"/>
                    </a:cubicBezTo>
                    <a:cubicBezTo>
                      <a:pt x="145" y="1177"/>
                      <a:pt x="181" y="1141"/>
                      <a:pt x="199" y="1123"/>
                    </a:cubicBezTo>
                    <a:lnTo>
                      <a:pt x="199" y="1123"/>
                    </a:lnTo>
                    <a:cubicBezTo>
                      <a:pt x="199" y="1141"/>
                      <a:pt x="181" y="1177"/>
                      <a:pt x="181" y="1213"/>
                    </a:cubicBezTo>
                    <a:cubicBezTo>
                      <a:pt x="199" y="1195"/>
                      <a:pt x="217" y="1177"/>
                      <a:pt x="236" y="1159"/>
                    </a:cubicBezTo>
                    <a:cubicBezTo>
                      <a:pt x="236" y="1159"/>
                      <a:pt x="236" y="1177"/>
                      <a:pt x="254" y="1195"/>
                    </a:cubicBezTo>
                    <a:cubicBezTo>
                      <a:pt x="272" y="1159"/>
                      <a:pt x="272" y="1123"/>
                      <a:pt x="254" y="1105"/>
                    </a:cubicBezTo>
                    <a:cubicBezTo>
                      <a:pt x="217" y="1032"/>
                      <a:pt x="272" y="942"/>
                      <a:pt x="308" y="869"/>
                    </a:cubicBezTo>
                    <a:cubicBezTo>
                      <a:pt x="326" y="797"/>
                      <a:pt x="254" y="833"/>
                      <a:pt x="254" y="779"/>
                    </a:cubicBezTo>
                    <a:cubicBezTo>
                      <a:pt x="254" y="688"/>
                      <a:pt x="236" y="616"/>
                      <a:pt x="199" y="543"/>
                    </a:cubicBezTo>
                    <a:cubicBezTo>
                      <a:pt x="163" y="453"/>
                      <a:pt x="362" y="399"/>
                      <a:pt x="362" y="399"/>
                    </a:cubicBez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5907750" y="3578675"/>
                <a:ext cx="7275" cy="17700"/>
              </a:xfrm>
              <a:custGeom>
                <a:avLst/>
                <a:gdLst/>
                <a:ahLst/>
                <a:cxnLst/>
                <a:rect l="l" t="t" r="r" b="b"/>
                <a:pathLst>
                  <a:path w="291" h="708" extrusionOk="0">
                    <a:moveTo>
                      <a:pt x="200" y="1"/>
                    </a:moveTo>
                    <a:lnTo>
                      <a:pt x="0" y="73"/>
                    </a:lnTo>
                    <a:cubicBezTo>
                      <a:pt x="0" y="164"/>
                      <a:pt x="127" y="291"/>
                      <a:pt x="127" y="291"/>
                    </a:cubicBezTo>
                    <a:cubicBezTo>
                      <a:pt x="127" y="291"/>
                      <a:pt x="91" y="454"/>
                      <a:pt x="91" y="490"/>
                    </a:cubicBezTo>
                    <a:cubicBezTo>
                      <a:pt x="73" y="544"/>
                      <a:pt x="73" y="599"/>
                      <a:pt x="91" y="635"/>
                    </a:cubicBezTo>
                    <a:cubicBezTo>
                      <a:pt x="91" y="671"/>
                      <a:pt x="127" y="707"/>
                      <a:pt x="182" y="707"/>
                    </a:cubicBezTo>
                    <a:cubicBezTo>
                      <a:pt x="163" y="689"/>
                      <a:pt x="163" y="671"/>
                      <a:pt x="163" y="653"/>
                    </a:cubicBezTo>
                    <a:lnTo>
                      <a:pt x="163" y="653"/>
                    </a:lnTo>
                    <a:cubicBezTo>
                      <a:pt x="163" y="666"/>
                      <a:pt x="182" y="678"/>
                      <a:pt x="199" y="678"/>
                    </a:cubicBezTo>
                    <a:cubicBezTo>
                      <a:pt x="206" y="678"/>
                      <a:pt x="212" y="676"/>
                      <a:pt x="218" y="671"/>
                    </a:cubicBezTo>
                    <a:cubicBezTo>
                      <a:pt x="200" y="654"/>
                      <a:pt x="200" y="603"/>
                      <a:pt x="200" y="599"/>
                    </a:cubicBezTo>
                    <a:lnTo>
                      <a:pt x="200" y="599"/>
                    </a:lnTo>
                    <a:cubicBezTo>
                      <a:pt x="200" y="617"/>
                      <a:pt x="218" y="635"/>
                      <a:pt x="254" y="635"/>
                    </a:cubicBezTo>
                    <a:cubicBezTo>
                      <a:pt x="236" y="617"/>
                      <a:pt x="218" y="599"/>
                      <a:pt x="218" y="580"/>
                    </a:cubicBezTo>
                    <a:cubicBezTo>
                      <a:pt x="218" y="544"/>
                      <a:pt x="163" y="508"/>
                      <a:pt x="163" y="508"/>
                    </a:cubicBezTo>
                    <a:cubicBezTo>
                      <a:pt x="163" y="508"/>
                      <a:pt x="163" y="490"/>
                      <a:pt x="218" y="436"/>
                    </a:cubicBezTo>
                    <a:cubicBezTo>
                      <a:pt x="272" y="399"/>
                      <a:pt x="290" y="327"/>
                      <a:pt x="272" y="254"/>
                    </a:cubicBezTo>
                    <a:cubicBezTo>
                      <a:pt x="236" y="200"/>
                      <a:pt x="218" y="182"/>
                      <a:pt x="236" y="128"/>
                    </a:cubicBezTo>
                    <a:cubicBezTo>
                      <a:pt x="254" y="91"/>
                      <a:pt x="2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5903675" y="3579600"/>
                <a:ext cx="8175" cy="16775"/>
              </a:xfrm>
              <a:custGeom>
                <a:avLst/>
                <a:gdLst/>
                <a:ahLst/>
                <a:cxnLst/>
                <a:rect l="l" t="t" r="r" b="b"/>
                <a:pathLst>
                  <a:path w="327" h="671" extrusionOk="0">
                    <a:moveTo>
                      <a:pt x="308" y="0"/>
                    </a:moveTo>
                    <a:lnTo>
                      <a:pt x="73" y="18"/>
                    </a:lnTo>
                    <a:cubicBezTo>
                      <a:pt x="73" y="109"/>
                      <a:pt x="109" y="181"/>
                      <a:pt x="145" y="254"/>
                    </a:cubicBezTo>
                    <a:lnTo>
                      <a:pt x="37" y="435"/>
                    </a:lnTo>
                    <a:cubicBezTo>
                      <a:pt x="19" y="471"/>
                      <a:pt x="0" y="525"/>
                      <a:pt x="0" y="580"/>
                    </a:cubicBezTo>
                    <a:cubicBezTo>
                      <a:pt x="0" y="616"/>
                      <a:pt x="37" y="652"/>
                      <a:pt x="73" y="670"/>
                    </a:cubicBezTo>
                    <a:cubicBezTo>
                      <a:pt x="73" y="652"/>
                      <a:pt x="73" y="634"/>
                      <a:pt x="73" y="616"/>
                    </a:cubicBezTo>
                    <a:cubicBezTo>
                      <a:pt x="73" y="634"/>
                      <a:pt x="109" y="652"/>
                      <a:pt x="127" y="652"/>
                    </a:cubicBezTo>
                    <a:cubicBezTo>
                      <a:pt x="109" y="634"/>
                      <a:pt x="127" y="562"/>
                      <a:pt x="127" y="562"/>
                    </a:cubicBezTo>
                    <a:cubicBezTo>
                      <a:pt x="127" y="598"/>
                      <a:pt x="145" y="616"/>
                      <a:pt x="163" y="616"/>
                    </a:cubicBezTo>
                    <a:cubicBezTo>
                      <a:pt x="163" y="598"/>
                      <a:pt x="163" y="580"/>
                      <a:pt x="163" y="562"/>
                    </a:cubicBezTo>
                    <a:cubicBezTo>
                      <a:pt x="182" y="525"/>
                      <a:pt x="145" y="471"/>
                      <a:pt x="145" y="471"/>
                    </a:cubicBezTo>
                    <a:cubicBezTo>
                      <a:pt x="163" y="453"/>
                      <a:pt x="182" y="435"/>
                      <a:pt x="218" y="417"/>
                    </a:cubicBezTo>
                    <a:cubicBezTo>
                      <a:pt x="272" y="399"/>
                      <a:pt x="308" y="326"/>
                      <a:pt x="308" y="254"/>
                    </a:cubicBezTo>
                    <a:cubicBezTo>
                      <a:pt x="308" y="181"/>
                      <a:pt x="272" y="181"/>
                      <a:pt x="308" y="127"/>
                    </a:cubicBezTo>
                    <a:cubicBezTo>
                      <a:pt x="326" y="91"/>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5891900" y="3575075"/>
                <a:ext cx="16775" cy="6350"/>
              </a:xfrm>
              <a:custGeom>
                <a:avLst/>
                <a:gdLst/>
                <a:ahLst/>
                <a:cxnLst/>
                <a:rect l="l" t="t" r="r" b="b"/>
                <a:pathLst>
                  <a:path w="671" h="254" extrusionOk="0">
                    <a:moveTo>
                      <a:pt x="399" y="0"/>
                    </a:moveTo>
                    <a:lnTo>
                      <a:pt x="272" y="72"/>
                    </a:lnTo>
                    <a:lnTo>
                      <a:pt x="290" y="18"/>
                    </a:lnTo>
                    <a:lnTo>
                      <a:pt x="145" y="109"/>
                    </a:lnTo>
                    <a:lnTo>
                      <a:pt x="145" y="109"/>
                    </a:lnTo>
                    <a:lnTo>
                      <a:pt x="164" y="72"/>
                    </a:lnTo>
                    <a:lnTo>
                      <a:pt x="109" y="145"/>
                    </a:lnTo>
                    <a:lnTo>
                      <a:pt x="109" y="91"/>
                    </a:lnTo>
                    <a:lnTo>
                      <a:pt x="19" y="181"/>
                    </a:lnTo>
                    <a:lnTo>
                      <a:pt x="1" y="235"/>
                    </a:lnTo>
                    <a:lnTo>
                      <a:pt x="254" y="254"/>
                    </a:lnTo>
                    <a:lnTo>
                      <a:pt x="580" y="109"/>
                    </a:lnTo>
                    <a:lnTo>
                      <a:pt x="671" y="0"/>
                    </a:lnTo>
                    <a:lnTo>
                      <a:pt x="671" y="0"/>
                    </a:lnTo>
                    <a:lnTo>
                      <a:pt x="526" y="54"/>
                    </a:lnTo>
                    <a:lnTo>
                      <a:pt x="562" y="18"/>
                    </a:lnTo>
                    <a:lnTo>
                      <a:pt x="490" y="54"/>
                    </a:lnTo>
                    <a:lnTo>
                      <a:pt x="508" y="18"/>
                    </a:lnTo>
                    <a:lnTo>
                      <a:pt x="363" y="72"/>
                    </a:lnTo>
                    <a:lnTo>
                      <a:pt x="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5924050" y="3583225"/>
                <a:ext cx="20850" cy="21750"/>
              </a:xfrm>
              <a:custGeom>
                <a:avLst/>
                <a:gdLst/>
                <a:ahLst/>
                <a:cxnLst/>
                <a:rect l="l" t="t" r="r" b="b"/>
                <a:pathLst>
                  <a:path w="834" h="870" extrusionOk="0">
                    <a:moveTo>
                      <a:pt x="254" y="0"/>
                    </a:moveTo>
                    <a:lnTo>
                      <a:pt x="0" y="72"/>
                    </a:lnTo>
                    <a:cubicBezTo>
                      <a:pt x="0" y="72"/>
                      <a:pt x="200" y="525"/>
                      <a:pt x="218" y="543"/>
                    </a:cubicBezTo>
                    <a:lnTo>
                      <a:pt x="562" y="869"/>
                    </a:lnTo>
                    <a:lnTo>
                      <a:pt x="689" y="815"/>
                    </a:lnTo>
                    <a:lnTo>
                      <a:pt x="833" y="797"/>
                    </a:lnTo>
                    <a:lnTo>
                      <a:pt x="670" y="670"/>
                    </a:lnTo>
                    <a:lnTo>
                      <a:pt x="725" y="670"/>
                    </a:lnTo>
                    <a:lnTo>
                      <a:pt x="598" y="561"/>
                    </a:lnTo>
                    <a:lnTo>
                      <a:pt x="670" y="561"/>
                    </a:lnTo>
                    <a:lnTo>
                      <a:pt x="507" y="453"/>
                    </a:lnTo>
                    <a:lnTo>
                      <a:pt x="598" y="471"/>
                    </a:lnTo>
                    <a:lnTo>
                      <a:pt x="453" y="308"/>
                    </a:lnTo>
                    <a:lnTo>
                      <a:pt x="507" y="308"/>
                    </a:lnTo>
                    <a:lnTo>
                      <a:pt x="399" y="163"/>
                    </a:lnTo>
                    <a:lnTo>
                      <a:pt x="399" y="163"/>
                    </a:lnTo>
                    <a:lnTo>
                      <a:pt x="471" y="181"/>
                    </a:lnTo>
                    <a:lnTo>
                      <a:pt x="471" y="181"/>
                    </a:lnTo>
                    <a:lnTo>
                      <a:pt x="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5942600" y="3603125"/>
                <a:ext cx="10000" cy="7275"/>
              </a:xfrm>
              <a:custGeom>
                <a:avLst/>
                <a:gdLst/>
                <a:ahLst/>
                <a:cxnLst/>
                <a:rect l="l" t="t" r="r" b="b"/>
                <a:pathLst>
                  <a:path w="400" h="291" extrusionOk="0">
                    <a:moveTo>
                      <a:pt x="1" y="1"/>
                    </a:moveTo>
                    <a:lnTo>
                      <a:pt x="37" y="182"/>
                    </a:lnTo>
                    <a:cubicBezTo>
                      <a:pt x="73" y="218"/>
                      <a:pt x="128" y="236"/>
                      <a:pt x="182" y="254"/>
                    </a:cubicBezTo>
                    <a:lnTo>
                      <a:pt x="363" y="291"/>
                    </a:lnTo>
                    <a:lnTo>
                      <a:pt x="399" y="218"/>
                    </a:lnTo>
                    <a:lnTo>
                      <a:pt x="309" y="218"/>
                    </a:lnTo>
                    <a:lnTo>
                      <a:pt x="345" y="200"/>
                    </a:lnTo>
                    <a:lnTo>
                      <a:pt x="200" y="146"/>
                    </a:lnTo>
                    <a:lnTo>
                      <a:pt x="254" y="146"/>
                    </a:lnTo>
                    <a:lnTo>
                      <a:pt x="73" y="73"/>
                    </a:lnTo>
                    <a:lnTo>
                      <a:pt x="182" y="7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5951200" y="3608125"/>
                <a:ext cx="5925" cy="2725"/>
              </a:xfrm>
              <a:custGeom>
                <a:avLst/>
                <a:gdLst/>
                <a:ahLst/>
                <a:cxnLst/>
                <a:rect l="l" t="t" r="r" b="b"/>
                <a:pathLst>
                  <a:path w="237" h="109" extrusionOk="0">
                    <a:moveTo>
                      <a:pt x="236" y="0"/>
                    </a:moveTo>
                    <a:lnTo>
                      <a:pt x="182" y="36"/>
                    </a:lnTo>
                    <a:lnTo>
                      <a:pt x="182" y="18"/>
                    </a:lnTo>
                    <a:lnTo>
                      <a:pt x="110" y="54"/>
                    </a:lnTo>
                    <a:lnTo>
                      <a:pt x="110" y="36"/>
                    </a:lnTo>
                    <a:lnTo>
                      <a:pt x="55" y="54"/>
                    </a:lnTo>
                    <a:lnTo>
                      <a:pt x="1" y="91"/>
                    </a:lnTo>
                    <a:lnTo>
                      <a:pt x="37" y="109"/>
                    </a:lnTo>
                    <a:lnTo>
                      <a:pt x="146" y="109"/>
                    </a:lnTo>
                    <a:lnTo>
                      <a:pt x="218" y="72"/>
                    </a:lnTo>
                    <a:lnTo>
                      <a:pt x="2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5883750" y="3574150"/>
                <a:ext cx="73825" cy="38375"/>
              </a:xfrm>
              <a:custGeom>
                <a:avLst/>
                <a:gdLst/>
                <a:ahLst/>
                <a:cxnLst/>
                <a:rect l="l" t="t" r="r" b="b"/>
                <a:pathLst>
                  <a:path w="2953" h="1535" extrusionOk="0">
                    <a:moveTo>
                      <a:pt x="381" y="1"/>
                    </a:moveTo>
                    <a:cubicBezTo>
                      <a:pt x="381" y="1"/>
                      <a:pt x="146" y="146"/>
                      <a:pt x="200" y="327"/>
                    </a:cubicBezTo>
                    <a:cubicBezTo>
                      <a:pt x="127" y="345"/>
                      <a:pt x="91" y="417"/>
                      <a:pt x="91" y="490"/>
                    </a:cubicBezTo>
                    <a:cubicBezTo>
                      <a:pt x="109" y="562"/>
                      <a:pt x="73" y="635"/>
                      <a:pt x="19" y="671"/>
                    </a:cubicBezTo>
                    <a:cubicBezTo>
                      <a:pt x="1" y="689"/>
                      <a:pt x="55" y="761"/>
                      <a:pt x="127" y="780"/>
                    </a:cubicBezTo>
                    <a:lnTo>
                      <a:pt x="182" y="780"/>
                    </a:lnTo>
                    <a:cubicBezTo>
                      <a:pt x="236" y="780"/>
                      <a:pt x="290" y="725"/>
                      <a:pt x="290" y="671"/>
                    </a:cubicBezTo>
                    <a:cubicBezTo>
                      <a:pt x="327" y="598"/>
                      <a:pt x="399" y="526"/>
                      <a:pt x="490" y="526"/>
                    </a:cubicBezTo>
                    <a:cubicBezTo>
                      <a:pt x="541" y="513"/>
                      <a:pt x="595" y="507"/>
                      <a:pt x="649" y="507"/>
                    </a:cubicBezTo>
                    <a:cubicBezTo>
                      <a:pt x="748" y="507"/>
                      <a:pt x="849" y="527"/>
                      <a:pt x="942" y="562"/>
                    </a:cubicBezTo>
                    <a:cubicBezTo>
                      <a:pt x="959" y="557"/>
                      <a:pt x="975" y="555"/>
                      <a:pt x="991" y="555"/>
                    </a:cubicBezTo>
                    <a:cubicBezTo>
                      <a:pt x="1138" y="555"/>
                      <a:pt x="1216" y="777"/>
                      <a:pt x="1413" y="924"/>
                    </a:cubicBezTo>
                    <a:cubicBezTo>
                      <a:pt x="1594" y="1015"/>
                      <a:pt x="1775" y="1105"/>
                      <a:pt x="1975" y="1160"/>
                    </a:cubicBezTo>
                    <a:cubicBezTo>
                      <a:pt x="2112" y="1465"/>
                      <a:pt x="2390" y="1535"/>
                      <a:pt x="2614" y="1535"/>
                    </a:cubicBezTo>
                    <a:cubicBezTo>
                      <a:pt x="2802" y="1535"/>
                      <a:pt x="2952" y="1486"/>
                      <a:pt x="2952" y="1486"/>
                    </a:cubicBezTo>
                    <a:lnTo>
                      <a:pt x="2934" y="1395"/>
                    </a:lnTo>
                    <a:cubicBezTo>
                      <a:pt x="2880" y="1420"/>
                      <a:pt x="2828" y="1432"/>
                      <a:pt x="2776" y="1432"/>
                    </a:cubicBezTo>
                    <a:cubicBezTo>
                      <a:pt x="2488" y="1432"/>
                      <a:pt x="2241" y="1054"/>
                      <a:pt x="1902" y="454"/>
                    </a:cubicBezTo>
                    <a:cubicBezTo>
                      <a:pt x="1737" y="139"/>
                      <a:pt x="1476" y="50"/>
                      <a:pt x="1233" y="50"/>
                    </a:cubicBezTo>
                    <a:cubicBezTo>
                      <a:pt x="918" y="50"/>
                      <a:pt x="634" y="200"/>
                      <a:pt x="634" y="200"/>
                    </a:cubicBezTo>
                    <a:cubicBezTo>
                      <a:pt x="526" y="200"/>
                      <a:pt x="435" y="218"/>
                      <a:pt x="345" y="236"/>
                    </a:cubicBezTo>
                    <a:cubicBezTo>
                      <a:pt x="363" y="164"/>
                      <a:pt x="417" y="91"/>
                      <a:pt x="471" y="55"/>
                    </a:cubicBezTo>
                    <a:lnTo>
                      <a:pt x="471" y="55"/>
                    </a:lnTo>
                    <a:cubicBezTo>
                      <a:pt x="417" y="73"/>
                      <a:pt x="363" y="109"/>
                      <a:pt x="327" y="164"/>
                    </a:cubicBezTo>
                    <a:cubicBezTo>
                      <a:pt x="308" y="91"/>
                      <a:pt x="345" y="37"/>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5891000" y="3586375"/>
                <a:ext cx="5000" cy="4100"/>
              </a:xfrm>
              <a:custGeom>
                <a:avLst/>
                <a:gdLst/>
                <a:ahLst/>
                <a:cxnLst/>
                <a:rect l="l" t="t" r="r" b="b"/>
                <a:pathLst>
                  <a:path w="200" h="164" extrusionOk="0">
                    <a:moveTo>
                      <a:pt x="145" y="1"/>
                    </a:moveTo>
                    <a:lnTo>
                      <a:pt x="0" y="128"/>
                    </a:lnTo>
                    <a:lnTo>
                      <a:pt x="127" y="164"/>
                    </a:lnTo>
                    <a:lnTo>
                      <a:pt x="127" y="164"/>
                    </a:lnTo>
                    <a:lnTo>
                      <a:pt x="91" y="128"/>
                    </a:lnTo>
                    <a:lnTo>
                      <a:pt x="163" y="128"/>
                    </a:lnTo>
                    <a:lnTo>
                      <a:pt x="127" y="91"/>
                    </a:lnTo>
                    <a:lnTo>
                      <a:pt x="127" y="91"/>
                    </a:lnTo>
                    <a:lnTo>
                      <a:pt x="200" y="109"/>
                    </a:lnTo>
                    <a:lnTo>
                      <a:pt x="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33"/>
            <p:cNvGrpSpPr/>
            <p:nvPr/>
          </p:nvGrpSpPr>
          <p:grpSpPr>
            <a:xfrm>
              <a:off x="4754849" y="2531954"/>
              <a:ext cx="1089092" cy="665016"/>
              <a:chOff x="5414275" y="3651000"/>
              <a:chExt cx="210075" cy="128275"/>
            </a:xfrm>
          </p:grpSpPr>
          <p:sp>
            <p:nvSpPr>
              <p:cNvPr id="809" name="Google Shape;809;p33"/>
              <p:cNvSpPr/>
              <p:nvPr/>
            </p:nvSpPr>
            <p:spPr>
              <a:xfrm>
                <a:off x="5414275" y="3651975"/>
                <a:ext cx="135375" cy="72075"/>
              </a:xfrm>
              <a:custGeom>
                <a:avLst/>
                <a:gdLst/>
                <a:ahLst/>
                <a:cxnLst/>
                <a:rect l="l" t="t" r="r" b="b"/>
                <a:pathLst>
                  <a:path w="5415" h="2883" extrusionOk="0">
                    <a:moveTo>
                      <a:pt x="2365" y="0"/>
                    </a:moveTo>
                    <a:cubicBezTo>
                      <a:pt x="1727" y="0"/>
                      <a:pt x="906" y="168"/>
                      <a:pt x="0" y="763"/>
                    </a:cubicBezTo>
                    <a:cubicBezTo>
                      <a:pt x="0" y="763"/>
                      <a:pt x="155" y="743"/>
                      <a:pt x="385" y="743"/>
                    </a:cubicBezTo>
                    <a:cubicBezTo>
                      <a:pt x="1005" y="743"/>
                      <a:pt x="2173" y="888"/>
                      <a:pt x="2318" y="1958"/>
                    </a:cubicBezTo>
                    <a:cubicBezTo>
                      <a:pt x="2318" y="1958"/>
                      <a:pt x="2410" y="1943"/>
                      <a:pt x="2548" y="1943"/>
                    </a:cubicBezTo>
                    <a:cubicBezTo>
                      <a:pt x="2913" y="1943"/>
                      <a:pt x="3601" y="2048"/>
                      <a:pt x="3785" y="2810"/>
                    </a:cubicBezTo>
                    <a:cubicBezTo>
                      <a:pt x="3785" y="2810"/>
                      <a:pt x="4073" y="2700"/>
                      <a:pt x="4366" y="2700"/>
                    </a:cubicBezTo>
                    <a:cubicBezTo>
                      <a:pt x="4550" y="2700"/>
                      <a:pt x="4735" y="2743"/>
                      <a:pt x="4853" y="2882"/>
                    </a:cubicBezTo>
                    <a:lnTo>
                      <a:pt x="5415" y="2375"/>
                    </a:lnTo>
                    <a:cubicBezTo>
                      <a:pt x="4672" y="1832"/>
                      <a:pt x="4129" y="1053"/>
                      <a:pt x="3894" y="166"/>
                    </a:cubicBezTo>
                    <a:lnTo>
                      <a:pt x="3604" y="21"/>
                    </a:lnTo>
                    <a:lnTo>
                      <a:pt x="3694" y="274"/>
                    </a:lnTo>
                    <a:cubicBezTo>
                      <a:pt x="3694" y="274"/>
                      <a:pt x="3181" y="0"/>
                      <a:pt x="2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5555525" y="3651000"/>
                <a:ext cx="68825" cy="62625"/>
              </a:xfrm>
              <a:custGeom>
                <a:avLst/>
                <a:gdLst/>
                <a:ahLst/>
                <a:cxnLst/>
                <a:rect l="l" t="t" r="r" b="b"/>
                <a:pathLst>
                  <a:path w="2753" h="2505" extrusionOk="0">
                    <a:moveTo>
                      <a:pt x="1746" y="0"/>
                    </a:moveTo>
                    <a:cubicBezTo>
                      <a:pt x="1064" y="0"/>
                      <a:pt x="743" y="386"/>
                      <a:pt x="743" y="386"/>
                    </a:cubicBezTo>
                    <a:lnTo>
                      <a:pt x="761" y="150"/>
                    </a:lnTo>
                    <a:lnTo>
                      <a:pt x="616" y="313"/>
                    </a:lnTo>
                    <a:cubicBezTo>
                      <a:pt x="616" y="1038"/>
                      <a:pt x="399" y="1744"/>
                      <a:pt x="0" y="2360"/>
                    </a:cubicBezTo>
                    <a:lnTo>
                      <a:pt x="254" y="2505"/>
                    </a:lnTo>
                    <a:cubicBezTo>
                      <a:pt x="316" y="2337"/>
                      <a:pt x="455" y="2294"/>
                      <a:pt x="581" y="2294"/>
                    </a:cubicBezTo>
                    <a:cubicBezTo>
                      <a:pt x="714" y="2294"/>
                      <a:pt x="833" y="2342"/>
                      <a:pt x="833" y="2342"/>
                    </a:cubicBezTo>
                    <a:cubicBezTo>
                      <a:pt x="865" y="1543"/>
                      <a:pt x="1397" y="1489"/>
                      <a:pt x="1540" y="1489"/>
                    </a:cubicBezTo>
                    <a:cubicBezTo>
                      <a:pt x="1563" y="1489"/>
                      <a:pt x="1576" y="1490"/>
                      <a:pt x="1576" y="1490"/>
                    </a:cubicBezTo>
                    <a:cubicBezTo>
                      <a:pt x="1524" y="273"/>
                      <a:pt x="2625" y="241"/>
                      <a:pt x="2743" y="241"/>
                    </a:cubicBezTo>
                    <a:cubicBezTo>
                      <a:pt x="2749" y="241"/>
                      <a:pt x="2753" y="241"/>
                      <a:pt x="2753" y="241"/>
                    </a:cubicBezTo>
                    <a:cubicBezTo>
                      <a:pt x="2356" y="63"/>
                      <a:pt x="202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5474925" y="3753000"/>
                <a:ext cx="13150" cy="7700"/>
              </a:xfrm>
              <a:custGeom>
                <a:avLst/>
                <a:gdLst/>
                <a:ahLst/>
                <a:cxnLst/>
                <a:rect l="l" t="t" r="r" b="b"/>
                <a:pathLst>
                  <a:path w="526" h="308" extrusionOk="0">
                    <a:moveTo>
                      <a:pt x="1" y="0"/>
                    </a:moveTo>
                    <a:lnTo>
                      <a:pt x="236" y="254"/>
                    </a:lnTo>
                    <a:lnTo>
                      <a:pt x="490" y="308"/>
                    </a:lnTo>
                    <a:lnTo>
                      <a:pt x="526" y="163"/>
                    </a:lnTo>
                    <a:lnTo>
                      <a:pt x="327" y="5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5518400" y="3730350"/>
                <a:ext cx="17675" cy="48925"/>
              </a:xfrm>
              <a:custGeom>
                <a:avLst/>
                <a:gdLst/>
                <a:ahLst/>
                <a:cxnLst/>
                <a:rect l="l" t="t" r="r" b="b"/>
                <a:pathLst>
                  <a:path w="707" h="1957" extrusionOk="0">
                    <a:moveTo>
                      <a:pt x="489" y="1"/>
                    </a:moveTo>
                    <a:lnTo>
                      <a:pt x="73" y="598"/>
                    </a:lnTo>
                    <a:cubicBezTo>
                      <a:pt x="73" y="598"/>
                      <a:pt x="381" y="707"/>
                      <a:pt x="272" y="870"/>
                    </a:cubicBezTo>
                    <a:cubicBezTo>
                      <a:pt x="199" y="960"/>
                      <a:pt x="145" y="1087"/>
                      <a:pt x="127" y="1214"/>
                    </a:cubicBezTo>
                    <a:cubicBezTo>
                      <a:pt x="127" y="1323"/>
                      <a:pt x="0" y="1232"/>
                      <a:pt x="18" y="1341"/>
                    </a:cubicBezTo>
                    <a:cubicBezTo>
                      <a:pt x="36" y="1467"/>
                      <a:pt x="91" y="1630"/>
                      <a:pt x="36" y="1739"/>
                    </a:cubicBezTo>
                    <a:cubicBezTo>
                      <a:pt x="0" y="1793"/>
                      <a:pt x="0" y="1848"/>
                      <a:pt x="18" y="1902"/>
                    </a:cubicBezTo>
                    <a:cubicBezTo>
                      <a:pt x="36" y="1884"/>
                      <a:pt x="36" y="1848"/>
                      <a:pt x="55" y="1830"/>
                    </a:cubicBezTo>
                    <a:cubicBezTo>
                      <a:pt x="73" y="1884"/>
                      <a:pt x="91" y="1920"/>
                      <a:pt x="127" y="1956"/>
                    </a:cubicBezTo>
                    <a:cubicBezTo>
                      <a:pt x="109" y="1902"/>
                      <a:pt x="109" y="1848"/>
                      <a:pt x="127" y="1793"/>
                    </a:cubicBezTo>
                    <a:cubicBezTo>
                      <a:pt x="145" y="1848"/>
                      <a:pt x="181" y="1884"/>
                      <a:pt x="236" y="1920"/>
                    </a:cubicBezTo>
                    <a:cubicBezTo>
                      <a:pt x="181" y="1830"/>
                      <a:pt x="181" y="1739"/>
                      <a:pt x="199" y="1649"/>
                    </a:cubicBezTo>
                    <a:cubicBezTo>
                      <a:pt x="254" y="1522"/>
                      <a:pt x="236" y="1377"/>
                      <a:pt x="272" y="1323"/>
                    </a:cubicBezTo>
                    <a:cubicBezTo>
                      <a:pt x="435" y="1141"/>
                      <a:pt x="562" y="960"/>
                      <a:pt x="670" y="761"/>
                    </a:cubicBezTo>
                    <a:cubicBezTo>
                      <a:pt x="707" y="634"/>
                      <a:pt x="670" y="145"/>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5528350" y="3727175"/>
                <a:ext cx="16325" cy="48925"/>
              </a:xfrm>
              <a:custGeom>
                <a:avLst/>
                <a:gdLst/>
                <a:ahLst/>
                <a:cxnLst/>
                <a:rect l="l" t="t" r="r" b="b"/>
                <a:pathLst>
                  <a:path w="653" h="1957" extrusionOk="0">
                    <a:moveTo>
                      <a:pt x="363" y="1"/>
                    </a:moveTo>
                    <a:lnTo>
                      <a:pt x="19" y="635"/>
                    </a:lnTo>
                    <a:cubicBezTo>
                      <a:pt x="19" y="635"/>
                      <a:pt x="345" y="725"/>
                      <a:pt x="254" y="888"/>
                    </a:cubicBezTo>
                    <a:cubicBezTo>
                      <a:pt x="182" y="979"/>
                      <a:pt x="146" y="1106"/>
                      <a:pt x="146" y="1232"/>
                    </a:cubicBezTo>
                    <a:cubicBezTo>
                      <a:pt x="146" y="1341"/>
                      <a:pt x="1" y="1268"/>
                      <a:pt x="37" y="1377"/>
                    </a:cubicBezTo>
                    <a:cubicBezTo>
                      <a:pt x="73" y="1486"/>
                      <a:pt x="146" y="1667"/>
                      <a:pt x="109" y="1776"/>
                    </a:cubicBezTo>
                    <a:cubicBezTo>
                      <a:pt x="73" y="1812"/>
                      <a:pt x="73" y="1884"/>
                      <a:pt x="109" y="1939"/>
                    </a:cubicBezTo>
                    <a:cubicBezTo>
                      <a:pt x="109" y="1902"/>
                      <a:pt x="127" y="1884"/>
                      <a:pt x="127" y="1866"/>
                    </a:cubicBezTo>
                    <a:cubicBezTo>
                      <a:pt x="146" y="1902"/>
                      <a:pt x="164" y="1939"/>
                      <a:pt x="218" y="1957"/>
                    </a:cubicBezTo>
                    <a:cubicBezTo>
                      <a:pt x="200" y="1920"/>
                      <a:pt x="182" y="1866"/>
                      <a:pt x="200" y="1812"/>
                    </a:cubicBezTo>
                    <a:lnTo>
                      <a:pt x="200" y="1812"/>
                    </a:lnTo>
                    <a:cubicBezTo>
                      <a:pt x="218" y="1866"/>
                      <a:pt x="254" y="1902"/>
                      <a:pt x="309" y="1920"/>
                    </a:cubicBezTo>
                    <a:cubicBezTo>
                      <a:pt x="254" y="1848"/>
                      <a:pt x="236" y="1757"/>
                      <a:pt x="254" y="1649"/>
                    </a:cubicBezTo>
                    <a:cubicBezTo>
                      <a:pt x="290" y="1540"/>
                      <a:pt x="272" y="1377"/>
                      <a:pt x="290" y="1323"/>
                    </a:cubicBezTo>
                    <a:cubicBezTo>
                      <a:pt x="435" y="1142"/>
                      <a:pt x="544" y="943"/>
                      <a:pt x="634" y="743"/>
                    </a:cubicBezTo>
                    <a:cubicBezTo>
                      <a:pt x="653" y="617"/>
                      <a:pt x="580" y="128"/>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5558700" y="3714950"/>
                <a:ext cx="12700" cy="28550"/>
              </a:xfrm>
              <a:custGeom>
                <a:avLst/>
                <a:gdLst/>
                <a:ahLst/>
                <a:cxnLst/>
                <a:rect l="l" t="t" r="r" b="b"/>
                <a:pathLst>
                  <a:path w="508" h="1142" extrusionOk="0">
                    <a:moveTo>
                      <a:pt x="199" y="1"/>
                    </a:moveTo>
                    <a:cubicBezTo>
                      <a:pt x="199" y="1"/>
                      <a:pt x="109" y="110"/>
                      <a:pt x="127" y="200"/>
                    </a:cubicBezTo>
                    <a:cubicBezTo>
                      <a:pt x="145" y="273"/>
                      <a:pt x="109" y="291"/>
                      <a:pt x="54" y="381"/>
                    </a:cubicBezTo>
                    <a:cubicBezTo>
                      <a:pt x="0" y="490"/>
                      <a:pt x="18" y="617"/>
                      <a:pt x="109" y="689"/>
                    </a:cubicBezTo>
                    <a:lnTo>
                      <a:pt x="181" y="816"/>
                    </a:lnTo>
                    <a:cubicBezTo>
                      <a:pt x="181" y="816"/>
                      <a:pt x="91" y="870"/>
                      <a:pt x="72" y="924"/>
                    </a:cubicBezTo>
                    <a:cubicBezTo>
                      <a:pt x="72" y="943"/>
                      <a:pt x="54" y="979"/>
                      <a:pt x="18" y="997"/>
                    </a:cubicBezTo>
                    <a:cubicBezTo>
                      <a:pt x="28" y="1002"/>
                      <a:pt x="38" y="1004"/>
                      <a:pt x="47" y="1004"/>
                    </a:cubicBezTo>
                    <a:cubicBezTo>
                      <a:pt x="72" y="1004"/>
                      <a:pt x="95" y="987"/>
                      <a:pt x="109" y="961"/>
                    </a:cubicBezTo>
                    <a:lnTo>
                      <a:pt x="109" y="961"/>
                    </a:lnTo>
                    <a:cubicBezTo>
                      <a:pt x="109" y="961"/>
                      <a:pt x="109" y="1051"/>
                      <a:pt x="54" y="1069"/>
                    </a:cubicBezTo>
                    <a:cubicBezTo>
                      <a:pt x="69" y="1077"/>
                      <a:pt x="87" y="1081"/>
                      <a:pt x="105" y="1081"/>
                    </a:cubicBezTo>
                    <a:cubicBezTo>
                      <a:pt x="129" y="1081"/>
                      <a:pt x="152" y="1072"/>
                      <a:pt x="163" y="1051"/>
                    </a:cubicBezTo>
                    <a:lnTo>
                      <a:pt x="163" y="1051"/>
                    </a:lnTo>
                    <a:cubicBezTo>
                      <a:pt x="163" y="1087"/>
                      <a:pt x="145" y="1106"/>
                      <a:pt x="127" y="1142"/>
                    </a:cubicBezTo>
                    <a:cubicBezTo>
                      <a:pt x="199" y="1142"/>
                      <a:pt x="254" y="1106"/>
                      <a:pt x="290" y="1033"/>
                    </a:cubicBezTo>
                    <a:cubicBezTo>
                      <a:pt x="326" y="961"/>
                      <a:pt x="326" y="870"/>
                      <a:pt x="308" y="798"/>
                    </a:cubicBezTo>
                    <a:cubicBezTo>
                      <a:pt x="308" y="743"/>
                      <a:pt x="254" y="472"/>
                      <a:pt x="254" y="472"/>
                    </a:cubicBezTo>
                    <a:cubicBezTo>
                      <a:pt x="254" y="472"/>
                      <a:pt x="489" y="291"/>
                      <a:pt x="507" y="146"/>
                    </a:cubicBezTo>
                    <a:lnTo>
                      <a:pt x="1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5564125" y="3716325"/>
                <a:ext cx="11350" cy="28075"/>
              </a:xfrm>
              <a:custGeom>
                <a:avLst/>
                <a:gdLst/>
                <a:ahLst/>
                <a:cxnLst/>
                <a:rect l="l" t="t" r="r" b="b"/>
                <a:pathLst>
                  <a:path w="454" h="1123" extrusionOk="0">
                    <a:moveTo>
                      <a:pt x="55" y="0"/>
                    </a:moveTo>
                    <a:cubicBezTo>
                      <a:pt x="55" y="0"/>
                      <a:pt x="0" y="145"/>
                      <a:pt x="55" y="218"/>
                    </a:cubicBezTo>
                    <a:cubicBezTo>
                      <a:pt x="109" y="290"/>
                      <a:pt x="55" y="308"/>
                      <a:pt x="37" y="417"/>
                    </a:cubicBezTo>
                    <a:cubicBezTo>
                      <a:pt x="18" y="525"/>
                      <a:pt x="73" y="634"/>
                      <a:pt x="163" y="688"/>
                    </a:cubicBezTo>
                    <a:cubicBezTo>
                      <a:pt x="200" y="725"/>
                      <a:pt x="236" y="761"/>
                      <a:pt x="272" y="779"/>
                    </a:cubicBezTo>
                    <a:cubicBezTo>
                      <a:pt x="272" y="779"/>
                      <a:pt x="200" y="869"/>
                      <a:pt x="200" y="924"/>
                    </a:cubicBezTo>
                    <a:cubicBezTo>
                      <a:pt x="200" y="942"/>
                      <a:pt x="200" y="978"/>
                      <a:pt x="181" y="1014"/>
                    </a:cubicBezTo>
                    <a:cubicBezTo>
                      <a:pt x="218" y="1014"/>
                      <a:pt x="236" y="978"/>
                      <a:pt x="254" y="942"/>
                    </a:cubicBezTo>
                    <a:lnTo>
                      <a:pt x="254" y="942"/>
                    </a:lnTo>
                    <a:cubicBezTo>
                      <a:pt x="254" y="942"/>
                      <a:pt x="272" y="1032"/>
                      <a:pt x="236" y="1087"/>
                    </a:cubicBezTo>
                    <a:cubicBezTo>
                      <a:pt x="272" y="1087"/>
                      <a:pt x="308" y="1051"/>
                      <a:pt x="326" y="1014"/>
                    </a:cubicBezTo>
                    <a:lnTo>
                      <a:pt x="326" y="1014"/>
                    </a:lnTo>
                    <a:cubicBezTo>
                      <a:pt x="326" y="1051"/>
                      <a:pt x="326" y="1087"/>
                      <a:pt x="308" y="1123"/>
                    </a:cubicBezTo>
                    <a:cubicBezTo>
                      <a:pt x="363" y="1087"/>
                      <a:pt x="417" y="1032"/>
                      <a:pt x="435" y="978"/>
                    </a:cubicBezTo>
                    <a:cubicBezTo>
                      <a:pt x="453" y="888"/>
                      <a:pt x="435" y="797"/>
                      <a:pt x="399" y="743"/>
                    </a:cubicBezTo>
                    <a:lnTo>
                      <a:pt x="254" y="435"/>
                    </a:lnTo>
                    <a:cubicBezTo>
                      <a:pt x="326" y="326"/>
                      <a:pt x="381" y="199"/>
                      <a:pt x="399" y="55"/>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5570000" y="3709525"/>
                <a:ext cx="26750" cy="12250"/>
              </a:xfrm>
              <a:custGeom>
                <a:avLst/>
                <a:gdLst/>
                <a:ahLst/>
                <a:cxnLst/>
                <a:rect l="l" t="t" r="r" b="b"/>
                <a:pathLst>
                  <a:path w="1070" h="490" extrusionOk="0">
                    <a:moveTo>
                      <a:pt x="1" y="1"/>
                    </a:moveTo>
                    <a:lnTo>
                      <a:pt x="128" y="182"/>
                    </a:lnTo>
                    <a:lnTo>
                      <a:pt x="635" y="453"/>
                    </a:lnTo>
                    <a:lnTo>
                      <a:pt x="1069" y="490"/>
                    </a:lnTo>
                    <a:lnTo>
                      <a:pt x="1051" y="399"/>
                    </a:lnTo>
                    <a:lnTo>
                      <a:pt x="906" y="236"/>
                    </a:lnTo>
                    <a:lnTo>
                      <a:pt x="906" y="308"/>
                    </a:lnTo>
                    <a:lnTo>
                      <a:pt x="834" y="182"/>
                    </a:lnTo>
                    <a:lnTo>
                      <a:pt x="834" y="236"/>
                    </a:lnTo>
                    <a:lnTo>
                      <a:pt x="635" y="73"/>
                    </a:lnTo>
                    <a:lnTo>
                      <a:pt x="653" y="182"/>
                    </a:lnTo>
                    <a:lnTo>
                      <a:pt x="453" y="37"/>
                    </a:lnTo>
                    <a:lnTo>
                      <a:pt x="490" y="145"/>
                    </a:lnTo>
                    <a:lnTo>
                      <a:pt x="290" y="37"/>
                    </a:lnTo>
                    <a:lnTo>
                      <a:pt x="309" y="109"/>
                    </a:lnTo>
                    <a:lnTo>
                      <a:pt x="309" y="109"/>
                    </a:lnTo>
                    <a:lnTo>
                      <a:pt x="200" y="37"/>
                    </a:lnTo>
                    <a:lnTo>
                      <a:pt x="236" y="109"/>
                    </a:lnTo>
                    <a:lnTo>
                      <a:pt x="236" y="10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5507525" y="3719950"/>
                <a:ext cx="35800" cy="33975"/>
              </a:xfrm>
              <a:custGeom>
                <a:avLst/>
                <a:gdLst/>
                <a:ahLst/>
                <a:cxnLst/>
                <a:rect l="l" t="t" r="r" b="b"/>
                <a:pathLst>
                  <a:path w="1432" h="1359" extrusionOk="0">
                    <a:moveTo>
                      <a:pt x="1033" y="0"/>
                    </a:moveTo>
                    <a:lnTo>
                      <a:pt x="653" y="254"/>
                    </a:lnTo>
                    <a:lnTo>
                      <a:pt x="779" y="235"/>
                    </a:lnTo>
                    <a:lnTo>
                      <a:pt x="779" y="235"/>
                    </a:lnTo>
                    <a:lnTo>
                      <a:pt x="580" y="453"/>
                    </a:lnTo>
                    <a:lnTo>
                      <a:pt x="671" y="453"/>
                    </a:lnTo>
                    <a:lnTo>
                      <a:pt x="417" y="706"/>
                    </a:lnTo>
                    <a:lnTo>
                      <a:pt x="580" y="670"/>
                    </a:lnTo>
                    <a:lnTo>
                      <a:pt x="308" y="833"/>
                    </a:lnTo>
                    <a:lnTo>
                      <a:pt x="417" y="833"/>
                    </a:lnTo>
                    <a:lnTo>
                      <a:pt x="182" y="996"/>
                    </a:lnTo>
                    <a:lnTo>
                      <a:pt x="272" y="996"/>
                    </a:lnTo>
                    <a:lnTo>
                      <a:pt x="1" y="1177"/>
                    </a:lnTo>
                    <a:lnTo>
                      <a:pt x="236" y="1232"/>
                    </a:lnTo>
                    <a:lnTo>
                      <a:pt x="417" y="1358"/>
                    </a:lnTo>
                    <a:cubicBezTo>
                      <a:pt x="417" y="1358"/>
                      <a:pt x="997" y="887"/>
                      <a:pt x="1033" y="869"/>
                    </a:cubicBezTo>
                    <a:cubicBezTo>
                      <a:pt x="1051" y="851"/>
                      <a:pt x="1431" y="145"/>
                      <a:pt x="1431" y="145"/>
                    </a:cubicBezTo>
                    <a:lnTo>
                      <a:pt x="10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5493950" y="3749375"/>
                <a:ext cx="17225" cy="11325"/>
              </a:xfrm>
              <a:custGeom>
                <a:avLst/>
                <a:gdLst/>
                <a:ahLst/>
                <a:cxnLst/>
                <a:rect l="l" t="t" r="r" b="b"/>
                <a:pathLst>
                  <a:path w="689" h="453" extrusionOk="0">
                    <a:moveTo>
                      <a:pt x="689" y="0"/>
                    </a:moveTo>
                    <a:lnTo>
                      <a:pt x="399" y="109"/>
                    </a:lnTo>
                    <a:lnTo>
                      <a:pt x="544" y="127"/>
                    </a:lnTo>
                    <a:lnTo>
                      <a:pt x="272" y="236"/>
                    </a:lnTo>
                    <a:lnTo>
                      <a:pt x="344" y="254"/>
                    </a:lnTo>
                    <a:lnTo>
                      <a:pt x="109" y="308"/>
                    </a:lnTo>
                    <a:lnTo>
                      <a:pt x="163" y="362"/>
                    </a:lnTo>
                    <a:lnTo>
                      <a:pt x="0" y="326"/>
                    </a:lnTo>
                    <a:lnTo>
                      <a:pt x="55" y="453"/>
                    </a:lnTo>
                    <a:lnTo>
                      <a:pt x="363" y="417"/>
                    </a:lnTo>
                    <a:cubicBezTo>
                      <a:pt x="453" y="417"/>
                      <a:pt x="526" y="380"/>
                      <a:pt x="598" y="326"/>
                    </a:cubicBezTo>
                    <a:lnTo>
                      <a:pt x="6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5487150" y="3755700"/>
                <a:ext cx="9075" cy="5475"/>
              </a:xfrm>
              <a:custGeom>
                <a:avLst/>
                <a:gdLst/>
                <a:ahLst/>
                <a:cxnLst/>
                <a:rect l="l" t="t" r="r" b="b"/>
                <a:pathLst>
                  <a:path w="363" h="219" extrusionOk="0">
                    <a:moveTo>
                      <a:pt x="1" y="1"/>
                    </a:moveTo>
                    <a:lnTo>
                      <a:pt x="37" y="109"/>
                    </a:lnTo>
                    <a:lnTo>
                      <a:pt x="127" y="200"/>
                    </a:lnTo>
                    <a:lnTo>
                      <a:pt x="309" y="218"/>
                    </a:lnTo>
                    <a:lnTo>
                      <a:pt x="363" y="200"/>
                    </a:lnTo>
                    <a:lnTo>
                      <a:pt x="290" y="109"/>
                    </a:lnTo>
                    <a:lnTo>
                      <a:pt x="200" y="73"/>
                    </a:lnTo>
                    <a:lnTo>
                      <a:pt x="200" y="109"/>
                    </a:lnTo>
                    <a:lnTo>
                      <a:pt x="73" y="37"/>
                    </a:lnTo>
                    <a:lnTo>
                      <a:pt x="91" y="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5485800" y="3708800"/>
                <a:ext cx="122250" cy="55325"/>
              </a:xfrm>
              <a:custGeom>
                <a:avLst/>
                <a:gdLst/>
                <a:ahLst/>
                <a:cxnLst/>
                <a:rect l="l" t="t" r="r" b="b"/>
                <a:pathLst>
                  <a:path w="4890" h="2213" extrusionOk="0">
                    <a:moveTo>
                      <a:pt x="2850" y="0"/>
                    </a:moveTo>
                    <a:cubicBezTo>
                      <a:pt x="2492" y="0"/>
                      <a:pt x="2114" y="131"/>
                      <a:pt x="1829" y="555"/>
                    </a:cubicBezTo>
                    <a:cubicBezTo>
                      <a:pt x="1236" y="1460"/>
                      <a:pt x="788" y="2013"/>
                      <a:pt x="336" y="2013"/>
                    </a:cubicBezTo>
                    <a:cubicBezTo>
                      <a:pt x="237" y="2013"/>
                      <a:pt x="138" y="1986"/>
                      <a:pt x="37" y="1931"/>
                    </a:cubicBezTo>
                    <a:lnTo>
                      <a:pt x="0" y="2076"/>
                    </a:lnTo>
                    <a:cubicBezTo>
                      <a:pt x="0" y="2076"/>
                      <a:pt x="315" y="2213"/>
                      <a:pt x="686" y="2213"/>
                    </a:cubicBezTo>
                    <a:cubicBezTo>
                      <a:pt x="1017" y="2213"/>
                      <a:pt x="1392" y="2105"/>
                      <a:pt x="1630" y="1696"/>
                    </a:cubicBezTo>
                    <a:cubicBezTo>
                      <a:pt x="1956" y="1623"/>
                      <a:pt x="2264" y="1533"/>
                      <a:pt x="2554" y="1388"/>
                    </a:cubicBezTo>
                    <a:cubicBezTo>
                      <a:pt x="2922" y="1196"/>
                      <a:pt x="3064" y="862"/>
                      <a:pt x="3292" y="862"/>
                    </a:cubicBezTo>
                    <a:cubicBezTo>
                      <a:pt x="3322" y="862"/>
                      <a:pt x="3353" y="868"/>
                      <a:pt x="3387" y="881"/>
                    </a:cubicBezTo>
                    <a:cubicBezTo>
                      <a:pt x="3514" y="854"/>
                      <a:pt x="3640" y="840"/>
                      <a:pt x="3765" y="840"/>
                    </a:cubicBezTo>
                    <a:cubicBezTo>
                      <a:pt x="3889" y="840"/>
                      <a:pt x="4012" y="854"/>
                      <a:pt x="4129" y="881"/>
                    </a:cubicBezTo>
                    <a:cubicBezTo>
                      <a:pt x="4274" y="917"/>
                      <a:pt x="4383" y="1026"/>
                      <a:pt x="4437" y="1152"/>
                    </a:cubicBezTo>
                    <a:cubicBezTo>
                      <a:pt x="4437" y="1243"/>
                      <a:pt x="4510" y="1315"/>
                      <a:pt x="4600" y="1333"/>
                    </a:cubicBezTo>
                    <a:lnTo>
                      <a:pt x="4600" y="1352"/>
                    </a:lnTo>
                    <a:lnTo>
                      <a:pt x="4673" y="1352"/>
                    </a:lnTo>
                    <a:cubicBezTo>
                      <a:pt x="4799" y="1333"/>
                      <a:pt x="4890" y="1225"/>
                      <a:pt x="4872" y="1189"/>
                    </a:cubicBezTo>
                    <a:cubicBezTo>
                      <a:pt x="4781" y="1116"/>
                      <a:pt x="4745" y="989"/>
                      <a:pt x="4763" y="881"/>
                    </a:cubicBezTo>
                    <a:cubicBezTo>
                      <a:pt x="4781" y="772"/>
                      <a:pt x="4727" y="645"/>
                      <a:pt x="4618" y="609"/>
                    </a:cubicBezTo>
                    <a:cubicBezTo>
                      <a:pt x="4727" y="301"/>
                      <a:pt x="4383" y="48"/>
                      <a:pt x="4383" y="48"/>
                    </a:cubicBezTo>
                    <a:lnTo>
                      <a:pt x="4383" y="48"/>
                    </a:lnTo>
                    <a:cubicBezTo>
                      <a:pt x="4437" y="120"/>
                      <a:pt x="4473" y="211"/>
                      <a:pt x="4455" y="319"/>
                    </a:cubicBezTo>
                    <a:cubicBezTo>
                      <a:pt x="4419" y="211"/>
                      <a:pt x="4238" y="120"/>
                      <a:pt x="4238" y="120"/>
                    </a:cubicBezTo>
                    <a:lnTo>
                      <a:pt x="4238" y="120"/>
                    </a:lnTo>
                    <a:cubicBezTo>
                      <a:pt x="4310" y="211"/>
                      <a:pt x="4383" y="319"/>
                      <a:pt x="4401" y="446"/>
                    </a:cubicBezTo>
                    <a:cubicBezTo>
                      <a:pt x="4256" y="410"/>
                      <a:pt x="4093" y="356"/>
                      <a:pt x="3948" y="337"/>
                    </a:cubicBezTo>
                    <a:cubicBezTo>
                      <a:pt x="3948" y="337"/>
                      <a:pt x="3425" y="0"/>
                      <a:pt x="2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5588575" y="3729450"/>
                <a:ext cx="8175" cy="6800"/>
              </a:xfrm>
              <a:custGeom>
                <a:avLst/>
                <a:gdLst/>
                <a:ahLst/>
                <a:cxnLst/>
                <a:rect l="l" t="t" r="r" b="b"/>
                <a:pathLst>
                  <a:path w="327" h="272" extrusionOk="0">
                    <a:moveTo>
                      <a:pt x="109" y="0"/>
                    </a:moveTo>
                    <a:lnTo>
                      <a:pt x="0" y="181"/>
                    </a:lnTo>
                    <a:lnTo>
                      <a:pt x="109" y="145"/>
                    </a:lnTo>
                    <a:lnTo>
                      <a:pt x="55" y="218"/>
                    </a:lnTo>
                    <a:lnTo>
                      <a:pt x="163" y="218"/>
                    </a:lnTo>
                    <a:lnTo>
                      <a:pt x="127" y="272"/>
                    </a:lnTo>
                    <a:lnTo>
                      <a:pt x="326" y="218"/>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33"/>
            <p:cNvGrpSpPr/>
            <p:nvPr/>
          </p:nvGrpSpPr>
          <p:grpSpPr>
            <a:xfrm flipH="1">
              <a:off x="-103928" y="11357"/>
              <a:ext cx="9489289" cy="4774777"/>
              <a:chOff x="-150589" y="11357"/>
              <a:chExt cx="9489289" cy="4774777"/>
            </a:xfrm>
          </p:grpSpPr>
          <p:sp>
            <p:nvSpPr>
              <p:cNvPr id="823" name="Google Shape;823;p33"/>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rot="10800000" flipH="1">
                <a:off x="8499548" y="428546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33"/>
            <p:cNvGrpSpPr/>
            <p:nvPr/>
          </p:nvGrpSpPr>
          <p:grpSpPr>
            <a:xfrm>
              <a:off x="587551" y="586771"/>
              <a:ext cx="7251201" cy="4310942"/>
              <a:chOff x="615514" y="637221"/>
              <a:chExt cx="7251201" cy="4310942"/>
            </a:xfrm>
          </p:grpSpPr>
          <p:sp>
            <p:nvSpPr>
              <p:cNvPr id="833" name="Google Shape;833;p33"/>
              <p:cNvSpPr/>
              <p:nvPr/>
            </p:nvSpPr>
            <p:spPr>
              <a:xfrm>
                <a:off x="4141012" y="4362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4871050" y="4613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4667567" y="4869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615514" y="4889629"/>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739881" y="4646589"/>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33"/>
              <p:cNvGrpSpPr/>
              <p:nvPr/>
            </p:nvGrpSpPr>
            <p:grpSpPr>
              <a:xfrm>
                <a:off x="7017452" y="637221"/>
                <a:ext cx="849263" cy="621826"/>
                <a:chOff x="2172695" y="492015"/>
                <a:chExt cx="163925" cy="120025"/>
              </a:xfrm>
            </p:grpSpPr>
            <p:sp>
              <p:nvSpPr>
                <p:cNvPr id="839" name="Google Shape;839;p33"/>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3" name="Google Shape;843;p33"/>
            <p:cNvSpPr/>
            <p:nvPr/>
          </p:nvSpPr>
          <p:spPr>
            <a:xfrm>
              <a:off x="-328621" y="2613514"/>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3"/>
            <p:cNvSpPr/>
            <p:nvPr/>
          </p:nvSpPr>
          <p:spPr>
            <a:xfrm>
              <a:off x="7055289" y="4188893"/>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3"/>
            <p:cNvSpPr/>
            <p:nvPr/>
          </p:nvSpPr>
          <p:spPr>
            <a:xfrm>
              <a:off x="8337154" y="-1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 name="Google Shape;846;p33"/>
          <p:cNvSpPr txBox="1">
            <a:spLocks noGrp="1"/>
          </p:cNvSpPr>
          <p:nvPr>
            <p:ph type="ctrTitle"/>
          </p:nvPr>
        </p:nvSpPr>
        <p:spPr>
          <a:xfrm>
            <a:off x="720000" y="569275"/>
            <a:ext cx="3852000" cy="137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7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47" name="Google Shape;847;p33"/>
          <p:cNvSpPr txBox="1">
            <a:spLocks noGrp="1"/>
          </p:cNvSpPr>
          <p:nvPr>
            <p:ph type="subTitle" idx="1"/>
          </p:nvPr>
        </p:nvSpPr>
        <p:spPr>
          <a:xfrm>
            <a:off x="720000" y="1937549"/>
            <a:ext cx="3852000" cy="99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48" name="Google Shape;848;p33"/>
          <p:cNvSpPr txBox="1"/>
          <p:nvPr/>
        </p:nvSpPr>
        <p:spPr>
          <a:xfrm>
            <a:off x="716650" y="3556644"/>
            <a:ext cx="3852000" cy="81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CREDITS: This presentation template was created</a:t>
            </a:r>
            <a:r>
              <a:rPr lang="en" sz="1200" b="1">
                <a:solidFill>
                  <a:schemeClr val="dk1"/>
                </a:solidFill>
                <a:latin typeface="Roboto"/>
                <a:ea typeface="Roboto"/>
                <a:cs typeface="Roboto"/>
                <a:sym typeface="Roboto"/>
              </a:rPr>
              <a:t>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by Slidesgo,</a:t>
            </a:r>
            <a:r>
              <a:rPr lang="en" sz="1200" b="1">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including icons</a:t>
            </a:r>
            <a:r>
              <a:rPr lang="en" sz="1200" b="1">
                <a:solidFill>
                  <a:schemeClr val="dk1"/>
                </a:solidFill>
                <a:latin typeface="Roboto"/>
                <a:ea typeface="Roboto"/>
                <a:cs typeface="Roboto"/>
                <a:sym typeface="Roboto"/>
              </a:rPr>
              <a:t>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by Flaticon,</a:t>
            </a:r>
            <a:r>
              <a:rPr lang="en" sz="1200" b="1">
                <a:solidFill>
                  <a:schemeClr val="dk1"/>
                </a:solidFill>
                <a:latin typeface="Roboto"/>
                <a:ea typeface="Roboto"/>
                <a:cs typeface="Roboto"/>
                <a:sym typeface="Roboto"/>
              </a:rPr>
              <a:t> i</a:t>
            </a:r>
            <a:r>
              <a:rPr lang="en" sz="1200">
                <a:solidFill>
                  <a:schemeClr val="dk1"/>
                </a:solidFill>
                <a:latin typeface="Roboto"/>
                <a:ea typeface="Roboto"/>
                <a:cs typeface="Roboto"/>
                <a:sym typeface="Roboto"/>
              </a:rPr>
              <a:t>nfographics &amp; images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by Freepik</a:t>
            </a:r>
            <a:r>
              <a:rPr lang="en" sz="1200" b="1">
                <a:solidFill>
                  <a:schemeClr val="dk1"/>
                </a:solidFill>
                <a:latin typeface="Roboto"/>
                <a:ea typeface="Roboto"/>
                <a:cs typeface="Roboto"/>
                <a:sym typeface="Roboto"/>
              </a:rPr>
              <a:t> </a:t>
            </a:r>
            <a:endParaRPr sz="1200" b="1">
              <a:solidFill>
                <a:schemeClr val="dk1"/>
              </a:solidFill>
              <a:latin typeface="Roboto"/>
              <a:ea typeface="Roboto"/>
              <a:cs typeface="Roboto"/>
              <a:sym typeface="Robo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849"/>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53"/>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54"/>
        <p:cNvGrpSpPr/>
        <p:nvPr/>
      </p:nvGrpSpPr>
      <p:grpSpPr>
        <a:xfrm>
          <a:off x="0" y="0"/>
          <a:ext cx="0" cy="0"/>
          <a:chOff x="0" y="0"/>
          <a:chExt cx="0" cy="0"/>
        </a:xfrm>
      </p:grpSpPr>
      <p:sp>
        <p:nvSpPr>
          <p:cNvPr id="855" name="Google Shape;855;p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118"/>
        <p:cNvGrpSpPr/>
        <p:nvPr/>
      </p:nvGrpSpPr>
      <p:grpSpPr>
        <a:xfrm>
          <a:off x="0" y="0"/>
          <a:ext cx="0" cy="0"/>
          <a:chOff x="0" y="0"/>
          <a:chExt cx="0" cy="0"/>
        </a:xfrm>
      </p:grpSpPr>
      <p:sp>
        <p:nvSpPr>
          <p:cNvPr id="119" name="Google Shape;119;p6"/>
          <p:cNvSpPr/>
          <p:nvPr/>
        </p:nvSpPr>
        <p:spPr>
          <a:xfrm>
            <a:off x="60753" y="1887100"/>
            <a:ext cx="9143866"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226716" y="782451"/>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7058688" y="615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4922591" y="460467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8769373" y="41699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5189911" y="50914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68203" y="2100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26741" y="3944203"/>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6"/>
          <p:cNvGrpSpPr/>
          <p:nvPr/>
        </p:nvGrpSpPr>
        <p:grpSpPr>
          <a:xfrm>
            <a:off x="1513075" y="1763825"/>
            <a:ext cx="413545" cy="210602"/>
            <a:chOff x="2997351" y="1193725"/>
            <a:chExt cx="413545" cy="210602"/>
          </a:xfrm>
        </p:grpSpPr>
        <p:sp>
          <p:nvSpPr>
            <p:cNvPr id="128" name="Google Shape;128;p6"/>
            <p:cNvSpPr/>
            <p:nvPr/>
          </p:nvSpPr>
          <p:spPr>
            <a:xfrm>
              <a:off x="2997351" y="1338348"/>
              <a:ext cx="105802" cy="65980"/>
            </a:xfrm>
            <a:custGeom>
              <a:avLst/>
              <a:gdLst/>
              <a:ahLst/>
              <a:cxnLst/>
              <a:rect l="l" t="t" r="r" b="b"/>
              <a:pathLst>
                <a:path w="635" h="396" extrusionOk="0">
                  <a:moveTo>
                    <a:pt x="536" y="0"/>
                  </a:moveTo>
                  <a:cubicBezTo>
                    <a:pt x="489" y="0"/>
                    <a:pt x="441" y="19"/>
                    <a:pt x="399" y="51"/>
                  </a:cubicBezTo>
                  <a:cubicBezTo>
                    <a:pt x="371" y="87"/>
                    <a:pt x="349" y="124"/>
                    <a:pt x="331" y="162"/>
                  </a:cubicBezTo>
                  <a:lnTo>
                    <a:pt x="331" y="162"/>
                  </a:lnTo>
                  <a:cubicBezTo>
                    <a:pt x="315" y="161"/>
                    <a:pt x="299" y="160"/>
                    <a:pt x="283" y="160"/>
                  </a:cubicBezTo>
                  <a:cubicBezTo>
                    <a:pt x="169" y="160"/>
                    <a:pt x="61" y="208"/>
                    <a:pt x="0" y="304"/>
                  </a:cubicBezTo>
                  <a:cubicBezTo>
                    <a:pt x="44" y="276"/>
                    <a:pt x="90" y="261"/>
                    <a:pt x="136" y="261"/>
                  </a:cubicBezTo>
                  <a:cubicBezTo>
                    <a:pt x="205" y="261"/>
                    <a:pt x="272" y="294"/>
                    <a:pt x="326" y="359"/>
                  </a:cubicBezTo>
                  <a:cubicBezTo>
                    <a:pt x="344" y="377"/>
                    <a:pt x="381" y="395"/>
                    <a:pt x="417" y="395"/>
                  </a:cubicBezTo>
                  <a:cubicBezTo>
                    <a:pt x="471" y="377"/>
                    <a:pt x="489" y="323"/>
                    <a:pt x="489" y="286"/>
                  </a:cubicBezTo>
                  <a:cubicBezTo>
                    <a:pt x="471" y="232"/>
                    <a:pt x="471" y="160"/>
                    <a:pt x="489" y="105"/>
                  </a:cubicBezTo>
                  <a:cubicBezTo>
                    <a:pt x="504" y="61"/>
                    <a:pt x="544" y="28"/>
                    <a:pt x="597" y="28"/>
                  </a:cubicBezTo>
                  <a:cubicBezTo>
                    <a:pt x="609" y="28"/>
                    <a:pt x="621" y="30"/>
                    <a:pt x="634" y="33"/>
                  </a:cubicBezTo>
                  <a:cubicBezTo>
                    <a:pt x="604" y="10"/>
                    <a:pt x="57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3265938" y="1193725"/>
              <a:ext cx="144957" cy="69478"/>
            </a:xfrm>
            <a:custGeom>
              <a:avLst/>
              <a:gdLst/>
              <a:ahLst/>
              <a:cxnLst/>
              <a:rect l="l" t="t" r="r" b="b"/>
              <a:pathLst>
                <a:path w="870" h="417" extrusionOk="0">
                  <a:moveTo>
                    <a:pt x="710" y="0"/>
                  </a:moveTo>
                  <a:cubicBezTo>
                    <a:pt x="672" y="0"/>
                    <a:pt x="633" y="10"/>
                    <a:pt x="598" y="32"/>
                  </a:cubicBezTo>
                  <a:cubicBezTo>
                    <a:pt x="545" y="63"/>
                    <a:pt x="498" y="108"/>
                    <a:pt x="461" y="157"/>
                  </a:cubicBezTo>
                  <a:lnTo>
                    <a:pt x="461" y="157"/>
                  </a:lnTo>
                  <a:cubicBezTo>
                    <a:pt x="400" y="126"/>
                    <a:pt x="333" y="110"/>
                    <a:pt x="264" y="110"/>
                  </a:cubicBezTo>
                  <a:cubicBezTo>
                    <a:pt x="174" y="110"/>
                    <a:pt x="82" y="138"/>
                    <a:pt x="0" y="195"/>
                  </a:cubicBezTo>
                  <a:cubicBezTo>
                    <a:pt x="37" y="182"/>
                    <a:pt x="73" y="177"/>
                    <a:pt x="109" y="177"/>
                  </a:cubicBezTo>
                  <a:cubicBezTo>
                    <a:pt x="232" y="177"/>
                    <a:pt x="342" y="245"/>
                    <a:pt x="398" y="358"/>
                  </a:cubicBezTo>
                  <a:cubicBezTo>
                    <a:pt x="417" y="394"/>
                    <a:pt x="453" y="412"/>
                    <a:pt x="471" y="412"/>
                  </a:cubicBezTo>
                  <a:cubicBezTo>
                    <a:pt x="480" y="415"/>
                    <a:pt x="490" y="417"/>
                    <a:pt x="499" y="417"/>
                  </a:cubicBezTo>
                  <a:cubicBezTo>
                    <a:pt x="543" y="417"/>
                    <a:pt x="580" y="384"/>
                    <a:pt x="580" y="339"/>
                  </a:cubicBezTo>
                  <a:cubicBezTo>
                    <a:pt x="580" y="249"/>
                    <a:pt x="598" y="176"/>
                    <a:pt x="652" y="104"/>
                  </a:cubicBezTo>
                  <a:cubicBezTo>
                    <a:pt x="685" y="60"/>
                    <a:pt x="731" y="36"/>
                    <a:pt x="778" y="36"/>
                  </a:cubicBezTo>
                  <a:cubicBezTo>
                    <a:pt x="809" y="36"/>
                    <a:pt x="841" y="46"/>
                    <a:pt x="869" y="68"/>
                  </a:cubicBezTo>
                  <a:cubicBezTo>
                    <a:pt x="825" y="24"/>
                    <a:pt x="76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4">
  <p:cSld name="TITLE_ONLY_4">
    <p:bg>
      <p:bgPr>
        <a:solidFill>
          <a:schemeClr val="lt1"/>
        </a:solidFill>
        <a:effectLst/>
      </p:bgPr>
    </p:bg>
    <p:spTree>
      <p:nvGrpSpPr>
        <p:cNvPr id="1" name="Shape 131"/>
        <p:cNvGrpSpPr/>
        <p:nvPr/>
      </p:nvGrpSpPr>
      <p:grpSpPr>
        <a:xfrm>
          <a:off x="0" y="0"/>
          <a:ext cx="0" cy="0"/>
          <a:chOff x="0" y="0"/>
          <a:chExt cx="0" cy="0"/>
        </a:xfrm>
      </p:grpSpPr>
      <p:sp>
        <p:nvSpPr>
          <p:cNvPr id="132" name="Google Shape;132;p7"/>
          <p:cNvSpPr/>
          <p:nvPr/>
        </p:nvSpPr>
        <p:spPr>
          <a:xfrm flipH="1">
            <a:off x="5668049" y="147974"/>
            <a:ext cx="3492140" cy="934108"/>
          </a:xfrm>
          <a:custGeom>
            <a:avLst/>
            <a:gdLst/>
            <a:ahLst/>
            <a:cxnLst/>
            <a:rect l="l" t="t" r="r" b="b"/>
            <a:pathLst>
              <a:path w="95290" h="25489" extrusionOk="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a:off x="0" y="3813750"/>
            <a:ext cx="4229745" cy="1194049"/>
          </a:xfrm>
          <a:custGeom>
            <a:avLst/>
            <a:gdLst/>
            <a:ahLst/>
            <a:cxnLst/>
            <a:rect l="l" t="t" r="r" b="b"/>
            <a:pathLst>
              <a:path w="115417" h="32582" extrusionOk="0">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7"/>
          <p:cNvGrpSpPr/>
          <p:nvPr/>
        </p:nvGrpSpPr>
        <p:grpSpPr>
          <a:xfrm>
            <a:off x="174405" y="249131"/>
            <a:ext cx="8532152" cy="4699840"/>
            <a:chOff x="174405" y="249131"/>
            <a:chExt cx="8532152" cy="4699840"/>
          </a:xfrm>
        </p:grpSpPr>
        <p:sp>
          <p:nvSpPr>
            <p:cNvPr id="135" name="Google Shape;135;p7"/>
            <p:cNvSpPr/>
            <p:nvPr/>
          </p:nvSpPr>
          <p:spPr>
            <a:xfrm>
              <a:off x="8555624" y="4828998"/>
              <a:ext cx="150933" cy="56490"/>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7432500" y="4320073"/>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8162538" y="43424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7959055" y="45988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174405" y="4556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396338" y="249131"/>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7"/>
            <p:cNvGrpSpPr/>
            <p:nvPr/>
          </p:nvGrpSpPr>
          <p:grpSpPr>
            <a:xfrm>
              <a:off x="288590" y="4327146"/>
              <a:ext cx="849263" cy="621826"/>
              <a:chOff x="873887" y="1204246"/>
              <a:chExt cx="163925" cy="120025"/>
            </a:xfrm>
          </p:grpSpPr>
          <p:sp>
            <p:nvSpPr>
              <p:cNvPr id="142" name="Google Shape;142;p7"/>
              <p:cNvSpPr/>
              <p:nvPr/>
            </p:nvSpPr>
            <p:spPr>
              <a:xfrm>
                <a:off x="873887" y="1204246"/>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878887" y="1252821"/>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974862" y="1307771"/>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1016062" y="1233646"/>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 name="Google Shape;146;p7"/>
          <p:cNvGrpSpPr/>
          <p:nvPr/>
        </p:nvGrpSpPr>
        <p:grpSpPr>
          <a:xfrm>
            <a:off x="-166003" y="7"/>
            <a:ext cx="9489289" cy="4774777"/>
            <a:chOff x="-150589" y="11357"/>
            <a:chExt cx="9489289" cy="4774777"/>
          </a:xfrm>
        </p:grpSpPr>
        <p:sp>
          <p:nvSpPr>
            <p:cNvPr id="147" name="Google Shape;147;p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7"/>
          <p:cNvSpPr/>
          <p:nvPr/>
        </p:nvSpPr>
        <p:spPr>
          <a:xfrm>
            <a:off x="5189911" y="50914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223"/>
        <p:cNvGrpSpPr/>
        <p:nvPr/>
      </p:nvGrpSpPr>
      <p:grpSpPr>
        <a:xfrm>
          <a:off x="0" y="0"/>
          <a:ext cx="0" cy="0"/>
          <a:chOff x="0" y="0"/>
          <a:chExt cx="0" cy="0"/>
        </a:xfrm>
      </p:grpSpPr>
      <p:sp>
        <p:nvSpPr>
          <p:cNvPr id="224" name="Google Shape;224;p12"/>
          <p:cNvSpPr/>
          <p:nvPr/>
        </p:nvSpPr>
        <p:spPr>
          <a:xfrm rot="5400000">
            <a:off x="2542177" y="-1308273"/>
            <a:ext cx="4072925" cy="7730071"/>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5" name="Google Shape;225;p12"/>
          <p:cNvSpPr/>
          <p:nvPr/>
        </p:nvSpPr>
        <p:spPr>
          <a:xfrm flipH="1">
            <a:off x="713503" y="1587275"/>
            <a:ext cx="7730272" cy="300594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flipH="1">
            <a:off x="2239567" y="3364198"/>
            <a:ext cx="222166" cy="76196"/>
          </a:xfrm>
          <a:custGeom>
            <a:avLst/>
            <a:gdLst/>
            <a:ahLst/>
            <a:cxnLst/>
            <a:rect l="l" t="t" r="r" b="b"/>
            <a:pathLst>
              <a:path w="1522" h="522" extrusionOk="0">
                <a:moveTo>
                  <a:pt x="1247" y="0"/>
                </a:moveTo>
                <a:cubicBezTo>
                  <a:pt x="1188" y="0"/>
                  <a:pt x="1133" y="13"/>
                  <a:pt x="1069" y="26"/>
                </a:cubicBezTo>
                <a:cubicBezTo>
                  <a:pt x="966" y="77"/>
                  <a:pt x="863" y="156"/>
                  <a:pt x="786" y="249"/>
                </a:cubicBezTo>
                <a:lnTo>
                  <a:pt x="786" y="249"/>
                </a:lnTo>
                <a:cubicBezTo>
                  <a:pt x="643" y="110"/>
                  <a:pt x="455" y="31"/>
                  <a:pt x="261" y="31"/>
                </a:cubicBezTo>
                <a:cubicBezTo>
                  <a:pt x="174" y="31"/>
                  <a:pt x="86" y="47"/>
                  <a:pt x="0" y="80"/>
                </a:cubicBezTo>
                <a:cubicBezTo>
                  <a:pt x="38" y="73"/>
                  <a:pt x="76" y="70"/>
                  <a:pt x="113" y="70"/>
                </a:cubicBezTo>
                <a:cubicBezTo>
                  <a:pt x="366" y="70"/>
                  <a:pt x="612" y="224"/>
                  <a:pt x="707" y="460"/>
                </a:cubicBezTo>
                <a:cubicBezTo>
                  <a:pt x="725" y="497"/>
                  <a:pt x="743" y="515"/>
                  <a:pt x="761" y="515"/>
                </a:cubicBezTo>
                <a:cubicBezTo>
                  <a:pt x="775" y="519"/>
                  <a:pt x="788" y="521"/>
                  <a:pt x="801" y="521"/>
                </a:cubicBezTo>
                <a:cubicBezTo>
                  <a:pt x="840" y="521"/>
                  <a:pt x="874" y="501"/>
                  <a:pt x="888" y="460"/>
                </a:cubicBezTo>
                <a:cubicBezTo>
                  <a:pt x="924" y="334"/>
                  <a:pt x="1015" y="207"/>
                  <a:pt x="1123" y="116"/>
                </a:cubicBezTo>
                <a:cubicBezTo>
                  <a:pt x="1170" y="77"/>
                  <a:pt x="1231" y="58"/>
                  <a:pt x="1293" y="58"/>
                </a:cubicBezTo>
                <a:cubicBezTo>
                  <a:pt x="1375" y="58"/>
                  <a:pt x="1460" y="91"/>
                  <a:pt x="1522" y="153"/>
                </a:cubicBezTo>
                <a:cubicBezTo>
                  <a:pt x="1467" y="80"/>
                  <a:pt x="1413" y="26"/>
                  <a:pt x="1322" y="8"/>
                </a:cubicBezTo>
                <a:cubicBezTo>
                  <a:pt x="1296" y="2"/>
                  <a:pt x="1271"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flipH="1">
            <a:off x="1543832" y="3615203"/>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flipH="1">
            <a:off x="1118181" y="3790222"/>
            <a:ext cx="150787" cy="73131"/>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flipH="1">
            <a:off x="1755343" y="3871527"/>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flipH="1">
            <a:off x="6501215" y="1256826"/>
            <a:ext cx="135101" cy="83189"/>
          </a:xfrm>
          <a:custGeom>
            <a:avLst/>
            <a:gdLst/>
            <a:ahLst/>
            <a:cxnLst/>
            <a:rect l="l" t="t" r="r" b="b"/>
            <a:pathLst>
              <a:path w="635" h="391" extrusionOk="0">
                <a:moveTo>
                  <a:pt x="535" y="0"/>
                </a:moveTo>
                <a:cubicBezTo>
                  <a:pt x="491" y="0"/>
                  <a:pt x="446" y="18"/>
                  <a:pt x="417" y="57"/>
                </a:cubicBezTo>
                <a:cubicBezTo>
                  <a:pt x="390" y="85"/>
                  <a:pt x="362" y="122"/>
                  <a:pt x="342" y="161"/>
                </a:cubicBezTo>
                <a:lnTo>
                  <a:pt x="342" y="161"/>
                </a:lnTo>
                <a:cubicBezTo>
                  <a:pt x="326" y="159"/>
                  <a:pt x="311" y="158"/>
                  <a:pt x="296" y="158"/>
                </a:cubicBezTo>
                <a:cubicBezTo>
                  <a:pt x="186" y="158"/>
                  <a:pt x="73" y="214"/>
                  <a:pt x="1" y="310"/>
                </a:cubicBezTo>
                <a:cubicBezTo>
                  <a:pt x="46" y="280"/>
                  <a:pt x="98" y="266"/>
                  <a:pt x="149" y="266"/>
                </a:cubicBezTo>
                <a:cubicBezTo>
                  <a:pt x="221" y="266"/>
                  <a:pt x="292" y="294"/>
                  <a:pt x="345" y="347"/>
                </a:cubicBezTo>
                <a:cubicBezTo>
                  <a:pt x="358" y="373"/>
                  <a:pt x="381" y="390"/>
                  <a:pt x="407" y="390"/>
                </a:cubicBezTo>
                <a:cubicBezTo>
                  <a:pt x="416" y="390"/>
                  <a:pt x="426" y="388"/>
                  <a:pt x="435" y="383"/>
                </a:cubicBezTo>
                <a:cubicBezTo>
                  <a:pt x="472" y="383"/>
                  <a:pt x="508" y="329"/>
                  <a:pt x="490" y="274"/>
                </a:cubicBezTo>
                <a:cubicBezTo>
                  <a:pt x="472" y="220"/>
                  <a:pt x="472" y="166"/>
                  <a:pt x="490" y="111"/>
                </a:cubicBezTo>
                <a:cubicBezTo>
                  <a:pt x="505" y="67"/>
                  <a:pt x="556" y="34"/>
                  <a:pt x="604" y="34"/>
                </a:cubicBezTo>
                <a:cubicBezTo>
                  <a:pt x="615" y="34"/>
                  <a:pt x="625" y="36"/>
                  <a:pt x="635" y="39"/>
                </a:cubicBezTo>
                <a:cubicBezTo>
                  <a:pt x="609" y="14"/>
                  <a:pt x="57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flipH="1">
            <a:off x="7481412" y="3212556"/>
            <a:ext cx="223821" cy="87232"/>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flipH="1">
            <a:off x="2397884" y="979625"/>
            <a:ext cx="185099" cy="88934"/>
          </a:xfrm>
          <a:custGeom>
            <a:avLst/>
            <a:gdLst/>
            <a:ahLst/>
            <a:cxnLst/>
            <a:rect l="l" t="t" r="r" b="b"/>
            <a:pathLst>
              <a:path w="870" h="418" extrusionOk="0">
                <a:moveTo>
                  <a:pt x="710" y="1"/>
                </a:moveTo>
                <a:cubicBezTo>
                  <a:pt x="672" y="1"/>
                  <a:pt x="634" y="11"/>
                  <a:pt x="598" y="32"/>
                </a:cubicBezTo>
                <a:cubicBezTo>
                  <a:pt x="543" y="65"/>
                  <a:pt x="494" y="112"/>
                  <a:pt x="456" y="164"/>
                </a:cubicBezTo>
                <a:lnTo>
                  <a:pt x="456" y="164"/>
                </a:lnTo>
                <a:cubicBezTo>
                  <a:pt x="395" y="129"/>
                  <a:pt x="327" y="112"/>
                  <a:pt x="257" y="112"/>
                </a:cubicBezTo>
                <a:cubicBezTo>
                  <a:pt x="169" y="112"/>
                  <a:pt x="80" y="140"/>
                  <a:pt x="0" y="195"/>
                </a:cubicBezTo>
                <a:cubicBezTo>
                  <a:pt x="36" y="183"/>
                  <a:pt x="72" y="177"/>
                  <a:pt x="108" y="177"/>
                </a:cubicBezTo>
                <a:cubicBezTo>
                  <a:pt x="231" y="177"/>
                  <a:pt x="342" y="249"/>
                  <a:pt x="399" y="376"/>
                </a:cubicBezTo>
                <a:cubicBezTo>
                  <a:pt x="417" y="394"/>
                  <a:pt x="453" y="412"/>
                  <a:pt x="471" y="412"/>
                </a:cubicBezTo>
                <a:cubicBezTo>
                  <a:pt x="481" y="416"/>
                  <a:pt x="490" y="417"/>
                  <a:pt x="500" y="417"/>
                </a:cubicBezTo>
                <a:cubicBezTo>
                  <a:pt x="543" y="417"/>
                  <a:pt x="580" y="385"/>
                  <a:pt x="580" y="340"/>
                </a:cubicBezTo>
                <a:cubicBezTo>
                  <a:pt x="580" y="249"/>
                  <a:pt x="598" y="177"/>
                  <a:pt x="652" y="105"/>
                </a:cubicBezTo>
                <a:cubicBezTo>
                  <a:pt x="684" y="62"/>
                  <a:pt x="728" y="45"/>
                  <a:pt x="774" y="45"/>
                </a:cubicBezTo>
                <a:cubicBezTo>
                  <a:pt x="806" y="45"/>
                  <a:pt x="840" y="53"/>
                  <a:pt x="870" y="68"/>
                </a:cubicBezTo>
                <a:cubicBezTo>
                  <a:pt x="826" y="24"/>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12"/>
          <p:cNvGrpSpPr/>
          <p:nvPr/>
        </p:nvGrpSpPr>
        <p:grpSpPr>
          <a:xfrm flipH="1">
            <a:off x="6855955" y="1342059"/>
            <a:ext cx="849263" cy="621826"/>
            <a:chOff x="998250" y="971075"/>
            <a:chExt cx="163925" cy="120025"/>
          </a:xfrm>
        </p:grpSpPr>
        <p:sp>
          <p:nvSpPr>
            <p:cNvPr id="234" name="Google Shape;234;p12"/>
            <p:cNvSpPr/>
            <p:nvPr/>
          </p:nvSpPr>
          <p:spPr>
            <a:xfrm>
              <a:off x="998250" y="97107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1003250" y="101965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1099225" y="107460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1140425" y="100047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2"/>
          <p:cNvGrpSpPr/>
          <p:nvPr/>
        </p:nvGrpSpPr>
        <p:grpSpPr>
          <a:xfrm>
            <a:off x="-172691" y="7"/>
            <a:ext cx="9489289" cy="4774777"/>
            <a:chOff x="-150589" y="11357"/>
            <a:chExt cx="9489289" cy="4774777"/>
          </a:xfrm>
        </p:grpSpPr>
        <p:sp>
          <p:nvSpPr>
            <p:cNvPr id="239" name="Google Shape;239;p12"/>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4291185" y="11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rot="10800000" flipH="1">
              <a:off x="8776673" y="30145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rot="10800000" flipH="1">
              <a:off x="8670743" y="373393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12"/>
          <p:cNvSpPr/>
          <p:nvPr/>
        </p:nvSpPr>
        <p:spPr>
          <a:xfrm>
            <a:off x="6285117" y="35186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490099" y="7613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txBox="1">
            <a:spLocks noGrp="1"/>
          </p:cNvSpPr>
          <p:nvPr>
            <p:ph type="title" hasCustomPrompt="1"/>
          </p:nvPr>
        </p:nvSpPr>
        <p:spPr>
          <a:xfrm>
            <a:off x="2642700" y="1459475"/>
            <a:ext cx="3858600" cy="1511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9600"/>
              <a:buNone/>
              <a:defRPr sz="9600"/>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251" name="Google Shape;251;p12"/>
          <p:cNvSpPr txBox="1">
            <a:spLocks noGrp="1"/>
          </p:cNvSpPr>
          <p:nvPr>
            <p:ph type="subTitle" idx="1"/>
          </p:nvPr>
        </p:nvSpPr>
        <p:spPr>
          <a:xfrm>
            <a:off x="2981275" y="2970625"/>
            <a:ext cx="31815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600"/>
              <a:buNone/>
              <a:defRPr sz="1600"/>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1600"/>
              </a:spcBef>
              <a:spcAft>
                <a:spcPts val="0"/>
              </a:spcAft>
              <a:buClr>
                <a:schemeClr val="accent2"/>
              </a:buClr>
              <a:buSzPts val="1600"/>
              <a:buNone/>
              <a:defRPr sz="1600">
                <a:solidFill>
                  <a:schemeClr val="accent2"/>
                </a:solidFill>
              </a:defRPr>
            </a:lvl3pPr>
            <a:lvl4pPr lvl="3" algn="ctr" rtl="0">
              <a:lnSpc>
                <a:spcPct val="100000"/>
              </a:lnSpc>
              <a:spcBef>
                <a:spcPts val="1600"/>
              </a:spcBef>
              <a:spcAft>
                <a:spcPts val="0"/>
              </a:spcAft>
              <a:buClr>
                <a:schemeClr val="accent2"/>
              </a:buClr>
              <a:buSzPts val="1600"/>
              <a:buNone/>
              <a:defRPr sz="1600">
                <a:solidFill>
                  <a:schemeClr val="accent2"/>
                </a:solidFill>
              </a:defRPr>
            </a:lvl4pPr>
            <a:lvl5pPr lvl="4" algn="ctr" rtl="0">
              <a:lnSpc>
                <a:spcPct val="100000"/>
              </a:lnSpc>
              <a:spcBef>
                <a:spcPts val="1600"/>
              </a:spcBef>
              <a:spcAft>
                <a:spcPts val="0"/>
              </a:spcAft>
              <a:buClr>
                <a:schemeClr val="accent2"/>
              </a:buClr>
              <a:buSzPts val="1600"/>
              <a:buNone/>
              <a:defRPr sz="1600">
                <a:solidFill>
                  <a:schemeClr val="accent2"/>
                </a:solidFill>
              </a:defRPr>
            </a:lvl5pPr>
            <a:lvl6pPr lvl="5" algn="ctr" rtl="0">
              <a:lnSpc>
                <a:spcPct val="100000"/>
              </a:lnSpc>
              <a:spcBef>
                <a:spcPts val="1600"/>
              </a:spcBef>
              <a:spcAft>
                <a:spcPts val="0"/>
              </a:spcAft>
              <a:buClr>
                <a:schemeClr val="accent2"/>
              </a:buClr>
              <a:buSzPts val="1600"/>
              <a:buNone/>
              <a:defRPr sz="1600">
                <a:solidFill>
                  <a:schemeClr val="accent2"/>
                </a:solidFill>
              </a:defRPr>
            </a:lvl6pPr>
            <a:lvl7pPr lvl="6" algn="ctr" rtl="0">
              <a:lnSpc>
                <a:spcPct val="100000"/>
              </a:lnSpc>
              <a:spcBef>
                <a:spcPts val="1600"/>
              </a:spcBef>
              <a:spcAft>
                <a:spcPts val="0"/>
              </a:spcAft>
              <a:buClr>
                <a:schemeClr val="accent2"/>
              </a:buClr>
              <a:buSzPts val="1600"/>
              <a:buNone/>
              <a:defRPr sz="1600">
                <a:solidFill>
                  <a:schemeClr val="accent2"/>
                </a:solidFill>
              </a:defRPr>
            </a:lvl7pPr>
            <a:lvl8pPr lvl="7" algn="ctr" rtl="0">
              <a:lnSpc>
                <a:spcPct val="100000"/>
              </a:lnSpc>
              <a:spcBef>
                <a:spcPts val="1600"/>
              </a:spcBef>
              <a:spcAft>
                <a:spcPts val="0"/>
              </a:spcAft>
              <a:buClr>
                <a:schemeClr val="accent2"/>
              </a:buClr>
              <a:buSzPts val="1600"/>
              <a:buNone/>
              <a:defRPr sz="1600">
                <a:solidFill>
                  <a:schemeClr val="accent2"/>
                </a:solidFill>
              </a:defRPr>
            </a:lvl8pPr>
            <a:lvl9pPr lvl="8" algn="ctr" rtl="0">
              <a:lnSpc>
                <a:spcPct val="100000"/>
              </a:lnSpc>
              <a:spcBef>
                <a:spcPts val="1600"/>
              </a:spcBef>
              <a:spcAft>
                <a:spcPts val="1600"/>
              </a:spcAft>
              <a:buClr>
                <a:schemeClr val="accent2"/>
              </a:buClr>
              <a:buSzPts val="1600"/>
              <a:buNone/>
              <a:defRPr sz="16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lt1"/>
        </a:solidFill>
        <a:effectLst/>
      </p:bgPr>
    </p:bg>
    <p:spTree>
      <p:nvGrpSpPr>
        <p:cNvPr id="1" name="Shape 253"/>
        <p:cNvGrpSpPr/>
        <p:nvPr/>
      </p:nvGrpSpPr>
      <p:grpSpPr>
        <a:xfrm>
          <a:off x="0" y="0"/>
          <a:ext cx="0" cy="0"/>
          <a:chOff x="0" y="0"/>
          <a:chExt cx="0" cy="0"/>
        </a:xfrm>
      </p:grpSpPr>
      <p:sp>
        <p:nvSpPr>
          <p:cNvPr id="254" name="Google Shape;254;p14"/>
          <p:cNvSpPr/>
          <p:nvPr/>
        </p:nvSpPr>
        <p:spPr>
          <a:xfrm>
            <a:off x="-118654" y="782451"/>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215987" y="3309200"/>
            <a:ext cx="2715067" cy="2283336"/>
          </a:xfrm>
          <a:custGeom>
            <a:avLst/>
            <a:gdLst/>
            <a:ahLst/>
            <a:cxnLst/>
            <a:rect l="l" t="t" r="r" b="b"/>
            <a:pathLst>
              <a:path w="72751" h="66555" extrusionOk="0">
                <a:moveTo>
                  <a:pt x="23953" y="0"/>
                </a:moveTo>
                <a:lnTo>
                  <a:pt x="11090" y="4001"/>
                </a:lnTo>
                <a:lnTo>
                  <a:pt x="3098" y="15972"/>
                </a:lnTo>
                <a:lnTo>
                  <a:pt x="1324" y="25297"/>
                </a:lnTo>
                <a:lnTo>
                  <a:pt x="1" y="55907"/>
                </a:lnTo>
                <a:lnTo>
                  <a:pt x="34160" y="66554"/>
                </a:lnTo>
                <a:lnTo>
                  <a:pt x="72751" y="62113"/>
                </a:lnTo>
                <a:cubicBezTo>
                  <a:pt x="72751" y="62113"/>
                  <a:pt x="69642" y="58563"/>
                  <a:pt x="68309" y="56789"/>
                </a:cubicBezTo>
                <a:cubicBezTo>
                  <a:pt x="67962" y="54846"/>
                  <a:pt x="67521" y="52924"/>
                  <a:pt x="66975" y="51024"/>
                </a:cubicBezTo>
                <a:cubicBezTo>
                  <a:pt x="66975" y="51024"/>
                  <a:pt x="65201" y="48808"/>
                  <a:pt x="61210" y="47033"/>
                </a:cubicBezTo>
                <a:lnTo>
                  <a:pt x="54563" y="50583"/>
                </a:lnTo>
                <a:cubicBezTo>
                  <a:pt x="54563" y="50583"/>
                  <a:pt x="51455" y="46582"/>
                  <a:pt x="50132" y="39042"/>
                </a:cubicBezTo>
                <a:cubicBezTo>
                  <a:pt x="50132" y="39042"/>
                  <a:pt x="49239" y="37268"/>
                  <a:pt x="46131" y="36827"/>
                </a:cubicBezTo>
                <a:cubicBezTo>
                  <a:pt x="46131" y="36827"/>
                  <a:pt x="42141" y="36827"/>
                  <a:pt x="38150" y="35944"/>
                </a:cubicBezTo>
                <a:lnTo>
                  <a:pt x="36376" y="25738"/>
                </a:lnTo>
                <a:lnTo>
                  <a:pt x="33267" y="7991"/>
                </a:lnTo>
                <a:lnTo>
                  <a:pt x="23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rot="335208">
            <a:off x="6390147" y="3145084"/>
            <a:ext cx="2866637" cy="2611557"/>
          </a:xfrm>
          <a:custGeom>
            <a:avLst/>
            <a:gdLst/>
            <a:ahLst/>
            <a:cxnLst/>
            <a:rect l="l" t="t" r="r" b="b"/>
            <a:pathLst>
              <a:path w="83556" h="76121" extrusionOk="0">
                <a:moveTo>
                  <a:pt x="66912" y="0"/>
                </a:moveTo>
                <a:lnTo>
                  <a:pt x="58774" y="1418"/>
                </a:lnTo>
                <a:lnTo>
                  <a:pt x="51686" y="14166"/>
                </a:lnTo>
                <a:lnTo>
                  <a:pt x="51329" y="25843"/>
                </a:lnTo>
                <a:lnTo>
                  <a:pt x="47443" y="29392"/>
                </a:lnTo>
                <a:lnTo>
                  <a:pt x="37877" y="34348"/>
                </a:lnTo>
                <a:lnTo>
                  <a:pt x="35756" y="43200"/>
                </a:lnTo>
                <a:lnTo>
                  <a:pt x="26546" y="47443"/>
                </a:lnTo>
                <a:lnTo>
                  <a:pt x="19826" y="40355"/>
                </a:lnTo>
                <a:lnTo>
                  <a:pt x="9556" y="45668"/>
                </a:lnTo>
                <a:lnTo>
                  <a:pt x="8852" y="52756"/>
                </a:lnTo>
                <a:lnTo>
                  <a:pt x="0" y="58773"/>
                </a:lnTo>
                <a:lnTo>
                  <a:pt x="5671" y="76121"/>
                </a:lnTo>
                <a:lnTo>
                  <a:pt x="83556" y="66911"/>
                </a:lnTo>
                <a:lnTo>
                  <a:pt x="78242" y="1775"/>
                </a:lnTo>
                <a:lnTo>
                  <a:pt x="72572" y="714"/>
                </a:lnTo>
                <a:lnTo>
                  <a:pt x="669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3675" y="4178376"/>
            <a:ext cx="9144036" cy="1819892"/>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flipH="1">
            <a:off x="7413061" y="3749884"/>
            <a:ext cx="1828288" cy="1530003"/>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3675" y="4730302"/>
            <a:ext cx="9144042" cy="1230724"/>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txBox="1">
            <a:spLocks noGrp="1"/>
          </p:cNvSpPr>
          <p:nvPr>
            <p:ph type="title"/>
          </p:nvPr>
        </p:nvSpPr>
        <p:spPr>
          <a:xfrm>
            <a:off x="1766309" y="16460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1" name="Google Shape;261;p14"/>
          <p:cNvSpPr txBox="1">
            <a:spLocks noGrp="1"/>
          </p:cNvSpPr>
          <p:nvPr>
            <p:ph type="title" idx="2" hasCustomPrompt="1"/>
          </p:nvPr>
        </p:nvSpPr>
        <p:spPr>
          <a:xfrm>
            <a:off x="932859" y="1911720"/>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4"/>
          <p:cNvSpPr txBox="1">
            <a:spLocks noGrp="1"/>
          </p:cNvSpPr>
          <p:nvPr>
            <p:ph type="subTitle" idx="1"/>
          </p:nvPr>
        </p:nvSpPr>
        <p:spPr>
          <a:xfrm>
            <a:off x="1766309" y="2113681"/>
            <a:ext cx="2727900" cy="52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3" name="Google Shape;263;p14"/>
          <p:cNvSpPr txBox="1">
            <a:spLocks noGrp="1"/>
          </p:cNvSpPr>
          <p:nvPr>
            <p:ph type="title" idx="3"/>
          </p:nvPr>
        </p:nvSpPr>
        <p:spPr>
          <a:xfrm>
            <a:off x="5626609" y="16460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4" name="Google Shape;264;p14"/>
          <p:cNvSpPr txBox="1">
            <a:spLocks noGrp="1"/>
          </p:cNvSpPr>
          <p:nvPr>
            <p:ph type="title" idx="4" hasCustomPrompt="1"/>
          </p:nvPr>
        </p:nvSpPr>
        <p:spPr>
          <a:xfrm>
            <a:off x="4793224" y="1911717"/>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4"/>
          <p:cNvSpPr txBox="1">
            <a:spLocks noGrp="1"/>
          </p:cNvSpPr>
          <p:nvPr>
            <p:ph type="subTitle" idx="5"/>
          </p:nvPr>
        </p:nvSpPr>
        <p:spPr>
          <a:xfrm>
            <a:off x="5626609" y="2113681"/>
            <a:ext cx="2727900" cy="52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6" name="Google Shape;266;p14"/>
          <p:cNvSpPr txBox="1">
            <a:spLocks noGrp="1"/>
          </p:cNvSpPr>
          <p:nvPr>
            <p:ph type="title" idx="6"/>
          </p:nvPr>
        </p:nvSpPr>
        <p:spPr>
          <a:xfrm>
            <a:off x="1766309" y="29746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7" name="Google Shape;267;p14"/>
          <p:cNvSpPr txBox="1">
            <a:spLocks noGrp="1"/>
          </p:cNvSpPr>
          <p:nvPr>
            <p:ph type="title" idx="7" hasCustomPrompt="1"/>
          </p:nvPr>
        </p:nvSpPr>
        <p:spPr>
          <a:xfrm>
            <a:off x="932859" y="3270692"/>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14"/>
          <p:cNvSpPr txBox="1">
            <a:spLocks noGrp="1"/>
          </p:cNvSpPr>
          <p:nvPr>
            <p:ph type="subTitle" idx="8"/>
          </p:nvPr>
        </p:nvSpPr>
        <p:spPr>
          <a:xfrm>
            <a:off x="1766309" y="3440193"/>
            <a:ext cx="2727900" cy="6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69" name="Google Shape;269;p14"/>
          <p:cNvSpPr txBox="1">
            <a:spLocks noGrp="1"/>
          </p:cNvSpPr>
          <p:nvPr>
            <p:ph type="title" idx="9"/>
          </p:nvPr>
        </p:nvSpPr>
        <p:spPr>
          <a:xfrm>
            <a:off x="5626609" y="2974669"/>
            <a:ext cx="2727900" cy="470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0" name="Google Shape;270;p14"/>
          <p:cNvSpPr txBox="1">
            <a:spLocks noGrp="1"/>
          </p:cNvSpPr>
          <p:nvPr>
            <p:ph type="title" idx="13" hasCustomPrompt="1"/>
          </p:nvPr>
        </p:nvSpPr>
        <p:spPr>
          <a:xfrm>
            <a:off x="4793224" y="3270692"/>
            <a:ext cx="625500" cy="38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1" name="Google Shape;271;p14"/>
          <p:cNvSpPr txBox="1">
            <a:spLocks noGrp="1"/>
          </p:cNvSpPr>
          <p:nvPr>
            <p:ph type="subTitle" idx="14"/>
          </p:nvPr>
        </p:nvSpPr>
        <p:spPr>
          <a:xfrm>
            <a:off x="5626609" y="3440193"/>
            <a:ext cx="2727900" cy="6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2" name="Google Shape;272;p14"/>
          <p:cNvSpPr txBox="1">
            <a:spLocks noGrp="1"/>
          </p:cNvSpPr>
          <p:nvPr>
            <p:ph type="title" idx="15"/>
          </p:nvPr>
        </p:nvSpPr>
        <p:spPr>
          <a:xfrm>
            <a:off x="2642625" y="445025"/>
            <a:ext cx="3858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73" name="Google Shape;273;p14"/>
          <p:cNvGrpSpPr/>
          <p:nvPr/>
        </p:nvGrpSpPr>
        <p:grpSpPr>
          <a:xfrm>
            <a:off x="517071" y="479738"/>
            <a:ext cx="8240797" cy="1166343"/>
            <a:chOff x="517071" y="479738"/>
            <a:chExt cx="8240797" cy="1166343"/>
          </a:xfrm>
        </p:grpSpPr>
        <p:sp>
          <p:nvSpPr>
            <p:cNvPr id="274" name="Google Shape;274;p14"/>
            <p:cNvSpPr/>
            <p:nvPr/>
          </p:nvSpPr>
          <p:spPr>
            <a:xfrm flipH="1">
              <a:off x="1766292" y="1198622"/>
              <a:ext cx="158685" cy="59392"/>
            </a:xfrm>
            <a:custGeom>
              <a:avLst/>
              <a:gdLst/>
              <a:ahLst/>
              <a:cxnLst/>
              <a:rect l="l" t="t" r="r" b="b"/>
              <a:pathLst>
                <a:path w="1034" h="387" extrusionOk="0">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5" name="Google Shape;275;p14"/>
            <p:cNvSpPr/>
            <p:nvPr/>
          </p:nvSpPr>
          <p:spPr>
            <a:xfrm flipH="1">
              <a:off x="2128582" y="1338527"/>
              <a:ext cx="150245" cy="79496"/>
            </a:xfrm>
            <a:custGeom>
              <a:avLst/>
              <a:gdLst/>
              <a:ahLst/>
              <a:cxnLst/>
              <a:rect l="l" t="t" r="r" b="b"/>
              <a:pathLst>
                <a:path w="979" h="518" extrusionOk="0">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6" name="Google Shape;276;p14"/>
            <p:cNvSpPr/>
            <p:nvPr/>
          </p:nvSpPr>
          <p:spPr>
            <a:xfrm flipH="1">
              <a:off x="517071" y="479738"/>
              <a:ext cx="197513" cy="118170"/>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7" name="Google Shape;277;p14"/>
            <p:cNvSpPr/>
            <p:nvPr/>
          </p:nvSpPr>
          <p:spPr>
            <a:xfrm flipH="1">
              <a:off x="7030008" y="689433"/>
              <a:ext cx="158532" cy="76887"/>
            </a:xfrm>
            <a:custGeom>
              <a:avLst/>
              <a:gdLst/>
              <a:ahLst/>
              <a:cxnLst/>
              <a:rect l="l" t="t" r="r" b="b"/>
              <a:pathLst>
                <a:path w="1033" h="501" extrusionOk="0">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8" name="Google Shape;278;p14"/>
            <p:cNvSpPr/>
            <p:nvPr/>
          </p:nvSpPr>
          <p:spPr>
            <a:xfrm flipH="1">
              <a:off x="8568797" y="1563515"/>
              <a:ext cx="189072" cy="82566"/>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9" name="Google Shape;279;p14"/>
            <p:cNvSpPr/>
            <p:nvPr/>
          </p:nvSpPr>
          <p:spPr>
            <a:xfrm flipH="1">
              <a:off x="7602360" y="1416634"/>
              <a:ext cx="97452" cy="61540"/>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0" name="Google Shape;280;p14"/>
            <p:cNvSpPr/>
            <p:nvPr/>
          </p:nvSpPr>
          <p:spPr>
            <a:xfrm flipH="1">
              <a:off x="7468828" y="1132485"/>
              <a:ext cx="133517" cy="66144"/>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81" name="Google Shape;281;p14"/>
          <p:cNvGrpSpPr/>
          <p:nvPr/>
        </p:nvGrpSpPr>
        <p:grpSpPr>
          <a:xfrm>
            <a:off x="-150589" y="120357"/>
            <a:ext cx="10273223" cy="2684577"/>
            <a:chOff x="-150589" y="120357"/>
            <a:chExt cx="10273223" cy="2684577"/>
          </a:xfrm>
        </p:grpSpPr>
        <p:sp>
          <p:nvSpPr>
            <p:cNvPr id="282" name="Google Shape;282;p14"/>
            <p:cNvSpPr/>
            <p:nvPr/>
          </p:nvSpPr>
          <p:spPr>
            <a:xfrm>
              <a:off x="110080" y="57577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3" name="Google Shape;283;p14"/>
            <p:cNvSpPr/>
            <p:nvPr/>
          </p:nvSpPr>
          <p:spPr>
            <a:xfrm>
              <a:off x="8297544" y="2157612"/>
              <a:ext cx="1825090" cy="501884"/>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4" name="Google Shape;284;p14"/>
            <p:cNvSpPr/>
            <p:nvPr/>
          </p:nvSpPr>
          <p:spPr>
            <a:xfrm>
              <a:off x="87578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5" name="Google Shape;285;p14"/>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6" name="Google Shape;286;p14"/>
            <p:cNvSpPr/>
            <p:nvPr/>
          </p:nvSpPr>
          <p:spPr>
            <a:xfrm>
              <a:off x="89290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7" name="Google Shape;287;p14"/>
            <p:cNvSpPr/>
            <p:nvPr/>
          </p:nvSpPr>
          <p:spPr>
            <a:xfrm>
              <a:off x="860710" y="120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8" name="Google Shape;288;p14"/>
            <p:cNvSpPr/>
            <p:nvPr/>
          </p:nvSpPr>
          <p:spPr>
            <a:xfrm>
              <a:off x="-150403" y="275879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309"/>
        <p:cNvGrpSpPr/>
        <p:nvPr/>
      </p:nvGrpSpPr>
      <p:grpSpPr>
        <a:xfrm>
          <a:off x="0" y="0"/>
          <a:ext cx="0" cy="0"/>
          <a:chOff x="0" y="0"/>
          <a:chExt cx="0" cy="0"/>
        </a:xfrm>
      </p:grpSpPr>
      <p:sp>
        <p:nvSpPr>
          <p:cNvPr id="310" name="Google Shape;310;p16"/>
          <p:cNvSpPr/>
          <p:nvPr/>
        </p:nvSpPr>
        <p:spPr>
          <a:xfrm flipH="1">
            <a:off x="136239" y="770213"/>
            <a:ext cx="9605558"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16"/>
          <p:cNvGrpSpPr/>
          <p:nvPr/>
        </p:nvGrpSpPr>
        <p:grpSpPr>
          <a:xfrm flipH="1">
            <a:off x="204018" y="117070"/>
            <a:ext cx="9096477" cy="2896172"/>
            <a:chOff x="468948" y="976607"/>
            <a:chExt cx="9096477" cy="2896172"/>
          </a:xfrm>
        </p:grpSpPr>
        <p:sp>
          <p:nvSpPr>
            <p:cNvPr id="312" name="Google Shape;312;p16"/>
            <p:cNvSpPr/>
            <p:nvPr/>
          </p:nvSpPr>
          <p:spPr>
            <a:xfrm>
              <a:off x="910850" y="3468361"/>
              <a:ext cx="1470659" cy="404419"/>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8772754" y="1735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468948" y="121819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9003400" y="13999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1175448" y="97660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524947" y="282412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6"/>
          <p:cNvSpPr/>
          <p:nvPr/>
        </p:nvSpPr>
        <p:spPr>
          <a:xfrm flipH="1">
            <a:off x="2033023" y="255126"/>
            <a:ext cx="1825090" cy="501884"/>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16249" y="4123275"/>
            <a:ext cx="9129511" cy="1112839"/>
          </a:xfrm>
          <a:custGeom>
            <a:avLst/>
            <a:gdLst/>
            <a:ahLst/>
            <a:cxnLst/>
            <a:rect l="l" t="t" r="r" b="b"/>
            <a:pathLst>
              <a:path w="63874" h="17260" extrusionOk="0">
                <a:moveTo>
                  <a:pt x="55235" y="2826"/>
                </a:moveTo>
                <a:cubicBezTo>
                  <a:pt x="55235" y="2790"/>
                  <a:pt x="55199" y="2771"/>
                  <a:pt x="55162" y="2790"/>
                </a:cubicBezTo>
                <a:lnTo>
                  <a:pt x="55108" y="2753"/>
                </a:lnTo>
                <a:cubicBezTo>
                  <a:pt x="55054" y="2717"/>
                  <a:pt x="54999" y="2717"/>
                  <a:pt x="54963" y="2771"/>
                </a:cubicBezTo>
                <a:cubicBezTo>
                  <a:pt x="54873" y="2844"/>
                  <a:pt x="54836" y="2971"/>
                  <a:pt x="54710" y="2989"/>
                </a:cubicBezTo>
                <a:lnTo>
                  <a:pt x="54420" y="2989"/>
                </a:lnTo>
                <a:cubicBezTo>
                  <a:pt x="54366" y="2989"/>
                  <a:pt x="54311" y="2971"/>
                  <a:pt x="54275" y="2971"/>
                </a:cubicBezTo>
                <a:cubicBezTo>
                  <a:pt x="54203" y="2934"/>
                  <a:pt x="54185" y="2898"/>
                  <a:pt x="54130" y="2862"/>
                </a:cubicBezTo>
                <a:cubicBezTo>
                  <a:pt x="54076" y="2826"/>
                  <a:pt x="54003" y="2808"/>
                  <a:pt x="53949" y="2826"/>
                </a:cubicBezTo>
                <a:cubicBezTo>
                  <a:pt x="53895" y="2844"/>
                  <a:pt x="53840" y="2844"/>
                  <a:pt x="53786" y="2862"/>
                </a:cubicBezTo>
                <a:cubicBezTo>
                  <a:pt x="53732" y="2862"/>
                  <a:pt x="53659" y="2826"/>
                  <a:pt x="53605" y="2844"/>
                </a:cubicBezTo>
                <a:cubicBezTo>
                  <a:pt x="53551" y="2844"/>
                  <a:pt x="53533" y="2862"/>
                  <a:pt x="53496" y="2862"/>
                </a:cubicBezTo>
                <a:cubicBezTo>
                  <a:pt x="53460" y="2844"/>
                  <a:pt x="53406" y="2844"/>
                  <a:pt x="53352" y="2826"/>
                </a:cubicBezTo>
                <a:cubicBezTo>
                  <a:pt x="53315" y="2826"/>
                  <a:pt x="53279" y="2826"/>
                  <a:pt x="53225" y="2826"/>
                </a:cubicBezTo>
                <a:cubicBezTo>
                  <a:pt x="53170" y="2808"/>
                  <a:pt x="53134" y="2790"/>
                  <a:pt x="53080" y="2771"/>
                </a:cubicBezTo>
                <a:cubicBezTo>
                  <a:pt x="53007" y="2753"/>
                  <a:pt x="52935" y="2735"/>
                  <a:pt x="52881" y="2753"/>
                </a:cubicBezTo>
                <a:cubicBezTo>
                  <a:pt x="52754" y="2790"/>
                  <a:pt x="52627" y="2808"/>
                  <a:pt x="52500" y="2826"/>
                </a:cubicBezTo>
                <a:lnTo>
                  <a:pt x="52174" y="2826"/>
                </a:lnTo>
                <a:cubicBezTo>
                  <a:pt x="52066" y="2826"/>
                  <a:pt x="51957" y="2808"/>
                  <a:pt x="51848" y="2790"/>
                </a:cubicBezTo>
                <a:cubicBezTo>
                  <a:pt x="51794" y="2790"/>
                  <a:pt x="51722" y="2808"/>
                  <a:pt x="51667" y="2844"/>
                </a:cubicBezTo>
                <a:cubicBezTo>
                  <a:pt x="51559" y="2880"/>
                  <a:pt x="51450" y="2880"/>
                  <a:pt x="51341" y="2880"/>
                </a:cubicBezTo>
                <a:cubicBezTo>
                  <a:pt x="51323" y="2880"/>
                  <a:pt x="51287" y="2880"/>
                  <a:pt x="51269" y="2898"/>
                </a:cubicBezTo>
                <a:cubicBezTo>
                  <a:pt x="51233" y="2916"/>
                  <a:pt x="51178" y="2971"/>
                  <a:pt x="51142" y="2971"/>
                </a:cubicBezTo>
                <a:cubicBezTo>
                  <a:pt x="51106" y="2971"/>
                  <a:pt x="51070" y="2934"/>
                  <a:pt x="51052" y="2916"/>
                </a:cubicBezTo>
                <a:cubicBezTo>
                  <a:pt x="51015" y="2898"/>
                  <a:pt x="50979" y="2898"/>
                  <a:pt x="50943" y="2898"/>
                </a:cubicBezTo>
                <a:cubicBezTo>
                  <a:pt x="50834" y="2934"/>
                  <a:pt x="50708" y="2953"/>
                  <a:pt x="50581" y="2934"/>
                </a:cubicBezTo>
                <a:cubicBezTo>
                  <a:pt x="50508" y="2916"/>
                  <a:pt x="50436" y="2916"/>
                  <a:pt x="50363" y="2934"/>
                </a:cubicBezTo>
                <a:cubicBezTo>
                  <a:pt x="50327" y="2953"/>
                  <a:pt x="50291" y="2971"/>
                  <a:pt x="50255" y="2989"/>
                </a:cubicBezTo>
                <a:lnTo>
                  <a:pt x="50200" y="2989"/>
                </a:lnTo>
                <a:cubicBezTo>
                  <a:pt x="50110" y="2971"/>
                  <a:pt x="50019" y="2934"/>
                  <a:pt x="49929" y="2898"/>
                </a:cubicBezTo>
                <a:cubicBezTo>
                  <a:pt x="49893" y="2898"/>
                  <a:pt x="49856" y="2898"/>
                  <a:pt x="49802" y="2880"/>
                </a:cubicBezTo>
                <a:cubicBezTo>
                  <a:pt x="49766" y="2862"/>
                  <a:pt x="49730" y="2844"/>
                  <a:pt x="49712" y="2826"/>
                </a:cubicBezTo>
                <a:cubicBezTo>
                  <a:pt x="49639" y="2790"/>
                  <a:pt x="49567" y="2771"/>
                  <a:pt x="49494" y="2753"/>
                </a:cubicBezTo>
                <a:cubicBezTo>
                  <a:pt x="49114" y="2681"/>
                  <a:pt x="48715" y="2771"/>
                  <a:pt x="48353" y="2681"/>
                </a:cubicBezTo>
                <a:cubicBezTo>
                  <a:pt x="48245" y="2663"/>
                  <a:pt x="48154" y="2627"/>
                  <a:pt x="48064" y="2590"/>
                </a:cubicBezTo>
                <a:cubicBezTo>
                  <a:pt x="47973" y="2572"/>
                  <a:pt x="47901" y="2572"/>
                  <a:pt x="47810" y="2554"/>
                </a:cubicBezTo>
                <a:cubicBezTo>
                  <a:pt x="47719" y="2518"/>
                  <a:pt x="47647" y="2482"/>
                  <a:pt x="47556" y="2445"/>
                </a:cubicBezTo>
                <a:cubicBezTo>
                  <a:pt x="47484" y="2409"/>
                  <a:pt x="47393" y="2391"/>
                  <a:pt x="47303" y="2373"/>
                </a:cubicBezTo>
                <a:cubicBezTo>
                  <a:pt x="47122" y="2337"/>
                  <a:pt x="46923" y="2337"/>
                  <a:pt x="46742" y="2283"/>
                </a:cubicBezTo>
                <a:cubicBezTo>
                  <a:pt x="46579" y="2228"/>
                  <a:pt x="46416" y="2192"/>
                  <a:pt x="46253" y="2156"/>
                </a:cubicBezTo>
                <a:cubicBezTo>
                  <a:pt x="46053" y="2138"/>
                  <a:pt x="45854" y="2138"/>
                  <a:pt x="45655" y="2156"/>
                </a:cubicBezTo>
                <a:cubicBezTo>
                  <a:pt x="45474" y="2138"/>
                  <a:pt x="45293" y="2156"/>
                  <a:pt x="45112" y="2174"/>
                </a:cubicBezTo>
                <a:cubicBezTo>
                  <a:pt x="45039" y="2192"/>
                  <a:pt x="44967" y="2228"/>
                  <a:pt x="44876" y="2246"/>
                </a:cubicBezTo>
                <a:cubicBezTo>
                  <a:pt x="44768" y="2283"/>
                  <a:pt x="44677" y="2283"/>
                  <a:pt x="44568" y="2301"/>
                </a:cubicBezTo>
                <a:cubicBezTo>
                  <a:pt x="44424" y="2337"/>
                  <a:pt x="44279" y="2391"/>
                  <a:pt x="44134" y="2464"/>
                </a:cubicBezTo>
                <a:cubicBezTo>
                  <a:pt x="44043" y="2482"/>
                  <a:pt x="43971" y="2500"/>
                  <a:pt x="43880" y="2536"/>
                </a:cubicBezTo>
                <a:cubicBezTo>
                  <a:pt x="43790" y="2554"/>
                  <a:pt x="43681" y="2554"/>
                  <a:pt x="43590" y="2590"/>
                </a:cubicBezTo>
                <a:cubicBezTo>
                  <a:pt x="43428" y="2645"/>
                  <a:pt x="43246" y="2663"/>
                  <a:pt x="43065" y="2717"/>
                </a:cubicBezTo>
                <a:cubicBezTo>
                  <a:pt x="42884" y="2771"/>
                  <a:pt x="42685" y="2790"/>
                  <a:pt x="42486" y="2790"/>
                </a:cubicBezTo>
                <a:lnTo>
                  <a:pt x="42250" y="2790"/>
                </a:lnTo>
                <a:cubicBezTo>
                  <a:pt x="42142" y="2790"/>
                  <a:pt x="42051" y="2735"/>
                  <a:pt x="41961" y="2681"/>
                </a:cubicBezTo>
                <a:cubicBezTo>
                  <a:pt x="41888" y="2663"/>
                  <a:pt x="41816" y="2627"/>
                  <a:pt x="41725" y="2608"/>
                </a:cubicBezTo>
                <a:cubicBezTo>
                  <a:pt x="41689" y="2608"/>
                  <a:pt x="41653" y="2572"/>
                  <a:pt x="41617" y="2572"/>
                </a:cubicBezTo>
                <a:cubicBezTo>
                  <a:pt x="41562" y="2554"/>
                  <a:pt x="41508" y="2572"/>
                  <a:pt x="41454" y="2554"/>
                </a:cubicBezTo>
                <a:cubicBezTo>
                  <a:pt x="41291" y="2464"/>
                  <a:pt x="41109" y="2409"/>
                  <a:pt x="40928" y="2355"/>
                </a:cubicBezTo>
                <a:cubicBezTo>
                  <a:pt x="40784" y="2337"/>
                  <a:pt x="40639" y="2319"/>
                  <a:pt x="40476" y="2337"/>
                </a:cubicBezTo>
                <a:cubicBezTo>
                  <a:pt x="40403" y="2355"/>
                  <a:pt x="40331" y="2355"/>
                  <a:pt x="40240" y="2355"/>
                </a:cubicBezTo>
                <a:lnTo>
                  <a:pt x="39950" y="2355"/>
                </a:lnTo>
                <a:cubicBezTo>
                  <a:pt x="39769" y="2355"/>
                  <a:pt x="39588" y="2355"/>
                  <a:pt x="39407" y="2391"/>
                </a:cubicBezTo>
                <a:cubicBezTo>
                  <a:pt x="39208" y="2427"/>
                  <a:pt x="39009" y="2445"/>
                  <a:pt x="38791" y="2427"/>
                </a:cubicBezTo>
                <a:cubicBezTo>
                  <a:pt x="38429" y="2427"/>
                  <a:pt x="38049" y="2373"/>
                  <a:pt x="37669" y="2355"/>
                </a:cubicBezTo>
                <a:cubicBezTo>
                  <a:pt x="37469" y="2319"/>
                  <a:pt x="37270" y="2264"/>
                  <a:pt x="37071" y="2192"/>
                </a:cubicBezTo>
                <a:cubicBezTo>
                  <a:pt x="36890" y="2138"/>
                  <a:pt x="36709" y="2065"/>
                  <a:pt x="36546" y="1993"/>
                </a:cubicBezTo>
                <a:cubicBezTo>
                  <a:pt x="36401" y="1920"/>
                  <a:pt x="36256" y="1884"/>
                  <a:pt x="36093" y="1866"/>
                </a:cubicBezTo>
                <a:cubicBezTo>
                  <a:pt x="35894" y="1866"/>
                  <a:pt x="35677" y="1830"/>
                  <a:pt x="35477" y="1775"/>
                </a:cubicBezTo>
                <a:cubicBezTo>
                  <a:pt x="35333" y="1685"/>
                  <a:pt x="35170" y="1631"/>
                  <a:pt x="34988" y="1594"/>
                </a:cubicBezTo>
                <a:cubicBezTo>
                  <a:pt x="34825" y="1576"/>
                  <a:pt x="34681" y="1558"/>
                  <a:pt x="34518" y="1558"/>
                </a:cubicBezTo>
                <a:cubicBezTo>
                  <a:pt x="34445" y="1540"/>
                  <a:pt x="34355" y="1522"/>
                  <a:pt x="34282" y="1504"/>
                </a:cubicBezTo>
                <a:cubicBezTo>
                  <a:pt x="34192" y="1504"/>
                  <a:pt x="34101" y="1468"/>
                  <a:pt x="34029" y="1468"/>
                </a:cubicBezTo>
                <a:cubicBezTo>
                  <a:pt x="33829" y="1449"/>
                  <a:pt x="33648" y="1431"/>
                  <a:pt x="33467" y="1395"/>
                </a:cubicBezTo>
                <a:cubicBezTo>
                  <a:pt x="33413" y="1377"/>
                  <a:pt x="33341" y="1377"/>
                  <a:pt x="33268" y="1377"/>
                </a:cubicBezTo>
                <a:cubicBezTo>
                  <a:pt x="33214" y="1377"/>
                  <a:pt x="33141" y="1377"/>
                  <a:pt x="33087" y="1377"/>
                </a:cubicBezTo>
                <a:cubicBezTo>
                  <a:pt x="33051" y="1377"/>
                  <a:pt x="33033" y="1359"/>
                  <a:pt x="33033" y="1341"/>
                </a:cubicBezTo>
                <a:cubicBezTo>
                  <a:pt x="33033" y="1323"/>
                  <a:pt x="32978" y="1323"/>
                  <a:pt x="32996" y="1359"/>
                </a:cubicBezTo>
                <a:cubicBezTo>
                  <a:pt x="32924" y="1341"/>
                  <a:pt x="32852" y="1323"/>
                  <a:pt x="32779" y="1305"/>
                </a:cubicBezTo>
                <a:cubicBezTo>
                  <a:pt x="32616" y="1286"/>
                  <a:pt x="32471" y="1286"/>
                  <a:pt x="32308" y="1250"/>
                </a:cubicBezTo>
                <a:cubicBezTo>
                  <a:pt x="32037" y="1160"/>
                  <a:pt x="31765" y="1105"/>
                  <a:pt x="31493" y="1051"/>
                </a:cubicBezTo>
                <a:cubicBezTo>
                  <a:pt x="31185" y="1015"/>
                  <a:pt x="30878" y="979"/>
                  <a:pt x="30588" y="906"/>
                </a:cubicBezTo>
                <a:cubicBezTo>
                  <a:pt x="30443" y="870"/>
                  <a:pt x="30298" y="834"/>
                  <a:pt x="30153" y="798"/>
                </a:cubicBezTo>
                <a:cubicBezTo>
                  <a:pt x="30008" y="779"/>
                  <a:pt x="29882" y="798"/>
                  <a:pt x="29737" y="779"/>
                </a:cubicBezTo>
                <a:cubicBezTo>
                  <a:pt x="29465" y="743"/>
                  <a:pt x="29193" y="725"/>
                  <a:pt x="28904" y="743"/>
                </a:cubicBezTo>
                <a:cubicBezTo>
                  <a:pt x="28777" y="743"/>
                  <a:pt x="28632" y="725"/>
                  <a:pt x="28487" y="689"/>
                </a:cubicBezTo>
                <a:cubicBezTo>
                  <a:pt x="28360" y="689"/>
                  <a:pt x="28216" y="689"/>
                  <a:pt x="28071" y="689"/>
                </a:cubicBezTo>
                <a:cubicBezTo>
                  <a:pt x="27835" y="689"/>
                  <a:pt x="27600" y="707"/>
                  <a:pt x="27346" y="761"/>
                </a:cubicBezTo>
                <a:cubicBezTo>
                  <a:pt x="27274" y="779"/>
                  <a:pt x="27201" y="798"/>
                  <a:pt x="27129" y="834"/>
                </a:cubicBezTo>
                <a:cubicBezTo>
                  <a:pt x="27111" y="870"/>
                  <a:pt x="27075" y="906"/>
                  <a:pt x="27075" y="942"/>
                </a:cubicBezTo>
                <a:cubicBezTo>
                  <a:pt x="27020" y="1015"/>
                  <a:pt x="26966" y="1069"/>
                  <a:pt x="26894" y="1105"/>
                </a:cubicBezTo>
                <a:cubicBezTo>
                  <a:pt x="26622" y="1214"/>
                  <a:pt x="26332" y="1286"/>
                  <a:pt x="26060" y="1323"/>
                </a:cubicBezTo>
                <a:cubicBezTo>
                  <a:pt x="25897" y="1359"/>
                  <a:pt x="25753" y="1359"/>
                  <a:pt x="25608" y="1377"/>
                </a:cubicBezTo>
                <a:cubicBezTo>
                  <a:pt x="25463" y="1395"/>
                  <a:pt x="25318" y="1431"/>
                  <a:pt x="25173" y="1486"/>
                </a:cubicBezTo>
                <a:cubicBezTo>
                  <a:pt x="24920" y="1522"/>
                  <a:pt x="24684" y="1594"/>
                  <a:pt x="24449" y="1703"/>
                </a:cubicBezTo>
                <a:cubicBezTo>
                  <a:pt x="24322" y="1794"/>
                  <a:pt x="24177" y="1848"/>
                  <a:pt x="24032" y="1884"/>
                </a:cubicBezTo>
                <a:cubicBezTo>
                  <a:pt x="23924" y="1884"/>
                  <a:pt x="23815" y="1902"/>
                  <a:pt x="23706" y="1957"/>
                </a:cubicBezTo>
                <a:cubicBezTo>
                  <a:pt x="23471" y="2083"/>
                  <a:pt x="23181" y="2101"/>
                  <a:pt x="22928" y="2210"/>
                </a:cubicBezTo>
                <a:cubicBezTo>
                  <a:pt x="22819" y="2246"/>
                  <a:pt x="22710" y="2319"/>
                  <a:pt x="22602" y="2355"/>
                </a:cubicBezTo>
                <a:cubicBezTo>
                  <a:pt x="22439" y="2391"/>
                  <a:pt x="22294" y="2409"/>
                  <a:pt x="22131" y="2391"/>
                </a:cubicBezTo>
                <a:cubicBezTo>
                  <a:pt x="21823" y="2373"/>
                  <a:pt x="21515" y="2337"/>
                  <a:pt x="21225" y="2283"/>
                </a:cubicBezTo>
                <a:cubicBezTo>
                  <a:pt x="21098" y="2264"/>
                  <a:pt x="20990" y="2283"/>
                  <a:pt x="20881" y="2264"/>
                </a:cubicBezTo>
                <a:cubicBezTo>
                  <a:pt x="20718" y="2246"/>
                  <a:pt x="20573" y="2210"/>
                  <a:pt x="20428" y="2192"/>
                </a:cubicBezTo>
                <a:cubicBezTo>
                  <a:pt x="20121" y="2156"/>
                  <a:pt x="19831" y="2156"/>
                  <a:pt x="19523" y="2101"/>
                </a:cubicBezTo>
                <a:cubicBezTo>
                  <a:pt x="19251" y="2047"/>
                  <a:pt x="18980" y="1975"/>
                  <a:pt x="18708" y="1866"/>
                </a:cubicBezTo>
                <a:cubicBezTo>
                  <a:pt x="18491" y="1757"/>
                  <a:pt x="18237" y="1685"/>
                  <a:pt x="17984" y="1649"/>
                </a:cubicBezTo>
                <a:cubicBezTo>
                  <a:pt x="17875" y="1631"/>
                  <a:pt x="17766" y="1631"/>
                  <a:pt x="17640" y="1649"/>
                </a:cubicBezTo>
                <a:cubicBezTo>
                  <a:pt x="17477" y="1649"/>
                  <a:pt x="17332" y="1612"/>
                  <a:pt x="17169" y="1540"/>
                </a:cubicBezTo>
                <a:cubicBezTo>
                  <a:pt x="17060" y="1486"/>
                  <a:pt x="16951" y="1468"/>
                  <a:pt x="16825" y="1486"/>
                </a:cubicBezTo>
                <a:cubicBezTo>
                  <a:pt x="16680" y="1486"/>
                  <a:pt x="16517" y="1468"/>
                  <a:pt x="16372" y="1449"/>
                </a:cubicBezTo>
                <a:cubicBezTo>
                  <a:pt x="16245" y="1431"/>
                  <a:pt x="16100" y="1413"/>
                  <a:pt x="15973" y="1395"/>
                </a:cubicBezTo>
                <a:cubicBezTo>
                  <a:pt x="15829" y="1341"/>
                  <a:pt x="15702" y="1286"/>
                  <a:pt x="15557" y="1232"/>
                </a:cubicBezTo>
                <a:cubicBezTo>
                  <a:pt x="15340" y="1123"/>
                  <a:pt x="15104" y="1015"/>
                  <a:pt x="14869" y="942"/>
                </a:cubicBezTo>
                <a:cubicBezTo>
                  <a:pt x="14742" y="924"/>
                  <a:pt x="14615" y="906"/>
                  <a:pt x="14507" y="870"/>
                </a:cubicBezTo>
                <a:cubicBezTo>
                  <a:pt x="14380" y="834"/>
                  <a:pt x="14253" y="798"/>
                  <a:pt x="14126" y="761"/>
                </a:cubicBezTo>
                <a:cubicBezTo>
                  <a:pt x="13981" y="743"/>
                  <a:pt x="13855" y="653"/>
                  <a:pt x="13710" y="635"/>
                </a:cubicBezTo>
                <a:cubicBezTo>
                  <a:pt x="13583" y="616"/>
                  <a:pt x="13438" y="598"/>
                  <a:pt x="13293" y="562"/>
                </a:cubicBezTo>
                <a:cubicBezTo>
                  <a:pt x="13022" y="490"/>
                  <a:pt x="12768" y="399"/>
                  <a:pt x="12515" y="327"/>
                </a:cubicBezTo>
                <a:lnTo>
                  <a:pt x="12116" y="200"/>
                </a:lnTo>
                <a:cubicBezTo>
                  <a:pt x="11971" y="146"/>
                  <a:pt x="11808" y="127"/>
                  <a:pt x="11645" y="91"/>
                </a:cubicBezTo>
                <a:cubicBezTo>
                  <a:pt x="11392" y="37"/>
                  <a:pt x="11138" y="1"/>
                  <a:pt x="10867" y="1"/>
                </a:cubicBezTo>
                <a:cubicBezTo>
                  <a:pt x="10577" y="19"/>
                  <a:pt x="10287" y="55"/>
                  <a:pt x="9997" y="127"/>
                </a:cubicBezTo>
                <a:cubicBezTo>
                  <a:pt x="9889" y="146"/>
                  <a:pt x="9780" y="182"/>
                  <a:pt x="9689" y="236"/>
                </a:cubicBezTo>
                <a:cubicBezTo>
                  <a:pt x="9635" y="254"/>
                  <a:pt x="9581" y="290"/>
                  <a:pt x="9526" y="327"/>
                </a:cubicBezTo>
                <a:cubicBezTo>
                  <a:pt x="9436" y="363"/>
                  <a:pt x="9345" y="381"/>
                  <a:pt x="9255" y="381"/>
                </a:cubicBezTo>
                <a:cubicBezTo>
                  <a:pt x="8983" y="417"/>
                  <a:pt x="8730" y="544"/>
                  <a:pt x="8476" y="598"/>
                </a:cubicBezTo>
                <a:cubicBezTo>
                  <a:pt x="8331" y="635"/>
                  <a:pt x="8186" y="653"/>
                  <a:pt x="8042" y="707"/>
                </a:cubicBezTo>
                <a:cubicBezTo>
                  <a:pt x="7915" y="743"/>
                  <a:pt x="7770" y="779"/>
                  <a:pt x="7643" y="798"/>
                </a:cubicBezTo>
                <a:cubicBezTo>
                  <a:pt x="7335" y="816"/>
                  <a:pt x="7027" y="816"/>
                  <a:pt x="6738" y="798"/>
                </a:cubicBezTo>
                <a:cubicBezTo>
                  <a:pt x="6593" y="761"/>
                  <a:pt x="6448" y="743"/>
                  <a:pt x="6285" y="743"/>
                </a:cubicBezTo>
                <a:cubicBezTo>
                  <a:pt x="6140" y="743"/>
                  <a:pt x="5977" y="743"/>
                  <a:pt x="5832" y="707"/>
                </a:cubicBezTo>
                <a:cubicBezTo>
                  <a:pt x="5561" y="653"/>
                  <a:pt x="5271" y="635"/>
                  <a:pt x="4981" y="635"/>
                </a:cubicBezTo>
                <a:cubicBezTo>
                  <a:pt x="4673" y="635"/>
                  <a:pt x="4365" y="689"/>
                  <a:pt x="4057" y="707"/>
                </a:cubicBezTo>
                <a:cubicBezTo>
                  <a:pt x="3786" y="725"/>
                  <a:pt x="3514" y="761"/>
                  <a:pt x="3242" y="816"/>
                </a:cubicBezTo>
                <a:cubicBezTo>
                  <a:pt x="2953" y="870"/>
                  <a:pt x="2663" y="834"/>
                  <a:pt x="2391" y="888"/>
                </a:cubicBezTo>
                <a:cubicBezTo>
                  <a:pt x="2102" y="924"/>
                  <a:pt x="1794" y="888"/>
                  <a:pt x="1486" y="906"/>
                </a:cubicBezTo>
                <a:cubicBezTo>
                  <a:pt x="1359" y="924"/>
                  <a:pt x="1250" y="961"/>
                  <a:pt x="1124" y="961"/>
                </a:cubicBezTo>
                <a:cubicBezTo>
                  <a:pt x="997" y="979"/>
                  <a:pt x="870" y="997"/>
                  <a:pt x="761" y="1033"/>
                </a:cubicBezTo>
                <a:cubicBezTo>
                  <a:pt x="562" y="1087"/>
                  <a:pt x="363" y="1105"/>
                  <a:pt x="164" y="1087"/>
                </a:cubicBezTo>
                <a:cubicBezTo>
                  <a:pt x="164" y="1069"/>
                  <a:pt x="146" y="1069"/>
                  <a:pt x="128" y="1069"/>
                </a:cubicBezTo>
                <a:lnTo>
                  <a:pt x="1" y="1069"/>
                </a:lnTo>
                <a:lnTo>
                  <a:pt x="1" y="17259"/>
                </a:lnTo>
                <a:lnTo>
                  <a:pt x="63873" y="17259"/>
                </a:lnTo>
                <a:lnTo>
                  <a:pt x="63873" y="5144"/>
                </a:lnTo>
                <a:lnTo>
                  <a:pt x="63873" y="5144"/>
                </a:lnTo>
                <a:cubicBezTo>
                  <a:pt x="63783" y="5108"/>
                  <a:pt x="63674" y="5071"/>
                  <a:pt x="63583" y="5035"/>
                </a:cubicBezTo>
                <a:cubicBezTo>
                  <a:pt x="63602" y="5017"/>
                  <a:pt x="63602" y="4999"/>
                  <a:pt x="63583" y="4999"/>
                </a:cubicBezTo>
                <a:cubicBezTo>
                  <a:pt x="63529" y="4963"/>
                  <a:pt x="63475" y="4945"/>
                  <a:pt x="63420" y="4908"/>
                </a:cubicBezTo>
                <a:cubicBezTo>
                  <a:pt x="63348" y="4872"/>
                  <a:pt x="63294" y="4836"/>
                  <a:pt x="63221" y="4800"/>
                </a:cubicBezTo>
                <a:lnTo>
                  <a:pt x="62823" y="4582"/>
                </a:lnTo>
                <a:cubicBezTo>
                  <a:pt x="62696" y="4510"/>
                  <a:pt x="62569" y="4456"/>
                  <a:pt x="62442" y="4438"/>
                </a:cubicBezTo>
                <a:cubicBezTo>
                  <a:pt x="62298" y="4401"/>
                  <a:pt x="62153" y="4347"/>
                  <a:pt x="62026" y="4311"/>
                </a:cubicBezTo>
                <a:cubicBezTo>
                  <a:pt x="61954" y="4293"/>
                  <a:pt x="61899" y="4293"/>
                  <a:pt x="61827" y="4275"/>
                </a:cubicBezTo>
                <a:cubicBezTo>
                  <a:pt x="61772" y="4238"/>
                  <a:pt x="61700" y="4220"/>
                  <a:pt x="61646" y="4220"/>
                </a:cubicBezTo>
                <a:cubicBezTo>
                  <a:pt x="61573" y="4202"/>
                  <a:pt x="61519" y="4202"/>
                  <a:pt x="61465" y="4220"/>
                </a:cubicBezTo>
                <a:cubicBezTo>
                  <a:pt x="61374" y="4202"/>
                  <a:pt x="61283" y="4184"/>
                  <a:pt x="61193" y="4166"/>
                </a:cubicBezTo>
                <a:cubicBezTo>
                  <a:pt x="61139" y="4148"/>
                  <a:pt x="61084" y="4130"/>
                  <a:pt x="61030" y="4130"/>
                </a:cubicBezTo>
                <a:cubicBezTo>
                  <a:pt x="60958" y="4130"/>
                  <a:pt x="60867" y="4112"/>
                  <a:pt x="60813" y="4057"/>
                </a:cubicBezTo>
                <a:cubicBezTo>
                  <a:pt x="60740" y="3967"/>
                  <a:pt x="60650" y="3894"/>
                  <a:pt x="60541" y="3840"/>
                </a:cubicBezTo>
                <a:cubicBezTo>
                  <a:pt x="60414" y="3804"/>
                  <a:pt x="60287" y="3804"/>
                  <a:pt x="60143" y="3822"/>
                </a:cubicBezTo>
                <a:lnTo>
                  <a:pt x="59690" y="3822"/>
                </a:lnTo>
                <a:cubicBezTo>
                  <a:pt x="59617" y="3822"/>
                  <a:pt x="59545" y="3804"/>
                  <a:pt x="59473" y="3786"/>
                </a:cubicBezTo>
                <a:cubicBezTo>
                  <a:pt x="59418" y="3767"/>
                  <a:pt x="59364" y="3731"/>
                  <a:pt x="59310" y="3695"/>
                </a:cubicBezTo>
                <a:cubicBezTo>
                  <a:pt x="59255" y="3677"/>
                  <a:pt x="59219" y="3677"/>
                  <a:pt x="59165" y="3659"/>
                </a:cubicBezTo>
                <a:cubicBezTo>
                  <a:pt x="59110" y="3641"/>
                  <a:pt x="59020" y="3586"/>
                  <a:pt x="58929" y="3550"/>
                </a:cubicBezTo>
                <a:cubicBezTo>
                  <a:pt x="58676" y="3478"/>
                  <a:pt x="58404" y="3460"/>
                  <a:pt x="58151" y="3478"/>
                </a:cubicBezTo>
                <a:cubicBezTo>
                  <a:pt x="58060" y="3478"/>
                  <a:pt x="57988" y="3478"/>
                  <a:pt x="57897" y="3460"/>
                </a:cubicBezTo>
                <a:cubicBezTo>
                  <a:pt x="57843" y="3442"/>
                  <a:pt x="57788" y="3405"/>
                  <a:pt x="57734" y="3369"/>
                </a:cubicBezTo>
                <a:cubicBezTo>
                  <a:pt x="57625" y="3333"/>
                  <a:pt x="57517" y="3333"/>
                  <a:pt x="57426" y="3369"/>
                </a:cubicBezTo>
                <a:cubicBezTo>
                  <a:pt x="57299" y="3405"/>
                  <a:pt x="57118" y="3514"/>
                  <a:pt x="57010" y="3442"/>
                </a:cubicBezTo>
                <a:cubicBezTo>
                  <a:pt x="56955" y="3405"/>
                  <a:pt x="56937" y="3351"/>
                  <a:pt x="56883" y="3315"/>
                </a:cubicBezTo>
                <a:cubicBezTo>
                  <a:pt x="56847" y="3279"/>
                  <a:pt x="56792" y="3260"/>
                  <a:pt x="56720" y="3260"/>
                </a:cubicBezTo>
                <a:lnTo>
                  <a:pt x="56539" y="3260"/>
                </a:lnTo>
                <a:cubicBezTo>
                  <a:pt x="56521" y="3260"/>
                  <a:pt x="56484" y="3260"/>
                  <a:pt x="56466" y="3260"/>
                </a:cubicBezTo>
                <a:cubicBezTo>
                  <a:pt x="56430" y="3242"/>
                  <a:pt x="56412" y="3188"/>
                  <a:pt x="56412" y="3170"/>
                </a:cubicBezTo>
                <a:cubicBezTo>
                  <a:pt x="56358" y="3061"/>
                  <a:pt x="56376" y="2934"/>
                  <a:pt x="56285" y="2844"/>
                </a:cubicBezTo>
                <a:cubicBezTo>
                  <a:pt x="56285" y="2844"/>
                  <a:pt x="56267" y="2826"/>
                  <a:pt x="56249" y="2844"/>
                </a:cubicBezTo>
                <a:cubicBezTo>
                  <a:pt x="56195" y="2862"/>
                  <a:pt x="56158" y="2880"/>
                  <a:pt x="56122" y="2898"/>
                </a:cubicBezTo>
                <a:cubicBezTo>
                  <a:pt x="56050" y="2934"/>
                  <a:pt x="56014" y="2880"/>
                  <a:pt x="55977" y="2826"/>
                </a:cubicBezTo>
                <a:cubicBezTo>
                  <a:pt x="55923" y="2753"/>
                  <a:pt x="55851" y="2717"/>
                  <a:pt x="55778" y="2735"/>
                </a:cubicBezTo>
                <a:cubicBezTo>
                  <a:pt x="55706" y="2735"/>
                  <a:pt x="55633" y="2790"/>
                  <a:pt x="55579" y="2844"/>
                </a:cubicBezTo>
                <a:cubicBezTo>
                  <a:pt x="55525" y="2898"/>
                  <a:pt x="55470" y="2953"/>
                  <a:pt x="55398" y="3007"/>
                </a:cubicBezTo>
                <a:cubicBezTo>
                  <a:pt x="55362" y="2934"/>
                  <a:pt x="55307" y="2862"/>
                  <a:pt x="55235" y="28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rot="-1815088">
            <a:off x="2081340" y="3411016"/>
            <a:ext cx="1748424" cy="1465522"/>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flipH="1">
            <a:off x="6980245" y="3716154"/>
            <a:ext cx="2163755" cy="1805686"/>
          </a:xfrm>
          <a:custGeom>
            <a:avLst/>
            <a:gdLst/>
            <a:ahLst/>
            <a:cxnLst/>
            <a:rect l="l" t="t" r="r" b="b"/>
            <a:pathLst>
              <a:path w="25970" h="21733" extrusionOk="0">
                <a:moveTo>
                  <a:pt x="0" y="3840"/>
                </a:moveTo>
                <a:cubicBezTo>
                  <a:pt x="18" y="3822"/>
                  <a:pt x="18" y="3804"/>
                  <a:pt x="36" y="3804"/>
                </a:cubicBezTo>
                <a:cubicBezTo>
                  <a:pt x="36" y="3786"/>
                  <a:pt x="36" y="3786"/>
                  <a:pt x="36" y="3768"/>
                </a:cubicBezTo>
                <a:cubicBezTo>
                  <a:pt x="36" y="3713"/>
                  <a:pt x="127" y="3695"/>
                  <a:pt x="145" y="3750"/>
                </a:cubicBezTo>
                <a:lnTo>
                  <a:pt x="163" y="3768"/>
                </a:lnTo>
                <a:cubicBezTo>
                  <a:pt x="199" y="3822"/>
                  <a:pt x="235" y="3858"/>
                  <a:pt x="290" y="3876"/>
                </a:cubicBezTo>
                <a:cubicBezTo>
                  <a:pt x="326" y="3876"/>
                  <a:pt x="344" y="3894"/>
                  <a:pt x="344" y="3931"/>
                </a:cubicBezTo>
                <a:cubicBezTo>
                  <a:pt x="326" y="4112"/>
                  <a:pt x="362" y="4311"/>
                  <a:pt x="471" y="4474"/>
                </a:cubicBezTo>
                <a:cubicBezTo>
                  <a:pt x="489" y="4528"/>
                  <a:pt x="543" y="4583"/>
                  <a:pt x="616" y="4565"/>
                </a:cubicBezTo>
                <a:cubicBezTo>
                  <a:pt x="670" y="4546"/>
                  <a:pt x="634" y="4438"/>
                  <a:pt x="634" y="4383"/>
                </a:cubicBezTo>
                <a:cubicBezTo>
                  <a:pt x="616" y="4311"/>
                  <a:pt x="670" y="4257"/>
                  <a:pt x="724" y="4220"/>
                </a:cubicBezTo>
                <a:cubicBezTo>
                  <a:pt x="779" y="4220"/>
                  <a:pt x="815" y="4220"/>
                  <a:pt x="851" y="4257"/>
                </a:cubicBezTo>
                <a:lnTo>
                  <a:pt x="869" y="4275"/>
                </a:lnTo>
                <a:cubicBezTo>
                  <a:pt x="887" y="4275"/>
                  <a:pt x="924" y="4257"/>
                  <a:pt x="924" y="4239"/>
                </a:cubicBezTo>
                <a:lnTo>
                  <a:pt x="1068" y="4166"/>
                </a:lnTo>
                <a:cubicBezTo>
                  <a:pt x="1105" y="4148"/>
                  <a:pt x="1141" y="4130"/>
                  <a:pt x="1177" y="4112"/>
                </a:cubicBezTo>
                <a:cubicBezTo>
                  <a:pt x="1231" y="4057"/>
                  <a:pt x="1195" y="3985"/>
                  <a:pt x="1177" y="3931"/>
                </a:cubicBezTo>
                <a:cubicBezTo>
                  <a:pt x="1159" y="3840"/>
                  <a:pt x="1195" y="3768"/>
                  <a:pt x="1250" y="3713"/>
                </a:cubicBezTo>
                <a:cubicBezTo>
                  <a:pt x="1286" y="3677"/>
                  <a:pt x="1340" y="3659"/>
                  <a:pt x="1376" y="3677"/>
                </a:cubicBezTo>
                <a:cubicBezTo>
                  <a:pt x="1394" y="3623"/>
                  <a:pt x="1394" y="3587"/>
                  <a:pt x="1431" y="3550"/>
                </a:cubicBezTo>
                <a:cubicBezTo>
                  <a:pt x="1485" y="3496"/>
                  <a:pt x="1539" y="3478"/>
                  <a:pt x="1612" y="3460"/>
                </a:cubicBezTo>
                <a:cubicBezTo>
                  <a:pt x="1739" y="3442"/>
                  <a:pt x="1829" y="3369"/>
                  <a:pt x="1901" y="3279"/>
                </a:cubicBezTo>
                <a:cubicBezTo>
                  <a:pt x="1956" y="3188"/>
                  <a:pt x="1956" y="3061"/>
                  <a:pt x="2010" y="2953"/>
                </a:cubicBezTo>
                <a:cubicBezTo>
                  <a:pt x="2064" y="2862"/>
                  <a:pt x="2173" y="2790"/>
                  <a:pt x="2282" y="2772"/>
                </a:cubicBezTo>
                <a:cubicBezTo>
                  <a:pt x="2336" y="2754"/>
                  <a:pt x="2427" y="2699"/>
                  <a:pt x="2427" y="2627"/>
                </a:cubicBezTo>
                <a:cubicBezTo>
                  <a:pt x="2427" y="2609"/>
                  <a:pt x="2427" y="2609"/>
                  <a:pt x="2427" y="2591"/>
                </a:cubicBezTo>
                <a:cubicBezTo>
                  <a:pt x="2427" y="2572"/>
                  <a:pt x="2427" y="2572"/>
                  <a:pt x="2427" y="2572"/>
                </a:cubicBezTo>
                <a:cubicBezTo>
                  <a:pt x="2409" y="2536"/>
                  <a:pt x="2445" y="2500"/>
                  <a:pt x="2463" y="2536"/>
                </a:cubicBezTo>
                <a:lnTo>
                  <a:pt x="2463" y="2536"/>
                </a:lnTo>
                <a:lnTo>
                  <a:pt x="2553" y="2391"/>
                </a:lnTo>
                <a:cubicBezTo>
                  <a:pt x="2590" y="2337"/>
                  <a:pt x="2626" y="2283"/>
                  <a:pt x="2662" y="2210"/>
                </a:cubicBezTo>
                <a:cubicBezTo>
                  <a:pt x="2698" y="2084"/>
                  <a:pt x="2771" y="1975"/>
                  <a:pt x="2861" y="1884"/>
                </a:cubicBezTo>
                <a:cubicBezTo>
                  <a:pt x="2898" y="1848"/>
                  <a:pt x="2952" y="1812"/>
                  <a:pt x="3006" y="1812"/>
                </a:cubicBezTo>
                <a:cubicBezTo>
                  <a:pt x="3042" y="1794"/>
                  <a:pt x="3097" y="1794"/>
                  <a:pt x="3151" y="1812"/>
                </a:cubicBezTo>
                <a:cubicBezTo>
                  <a:pt x="3187" y="1812"/>
                  <a:pt x="3223" y="1830"/>
                  <a:pt x="3260" y="1812"/>
                </a:cubicBezTo>
                <a:cubicBezTo>
                  <a:pt x="3278" y="1794"/>
                  <a:pt x="3278" y="1758"/>
                  <a:pt x="3260" y="1721"/>
                </a:cubicBezTo>
                <a:cubicBezTo>
                  <a:pt x="3260" y="1631"/>
                  <a:pt x="3223" y="1540"/>
                  <a:pt x="3278" y="1468"/>
                </a:cubicBezTo>
                <a:cubicBezTo>
                  <a:pt x="3314" y="1432"/>
                  <a:pt x="3368" y="1413"/>
                  <a:pt x="3368" y="1359"/>
                </a:cubicBezTo>
                <a:cubicBezTo>
                  <a:pt x="3368" y="1305"/>
                  <a:pt x="3368" y="1250"/>
                  <a:pt x="3405" y="1196"/>
                </a:cubicBezTo>
                <a:cubicBezTo>
                  <a:pt x="3441" y="1106"/>
                  <a:pt x="3531" y="1051"/>
                  <a:pt x="3622" y="1069"/>
                </a:cubicBezTo>
                <a:cubicBezTo>
                  <a:pt x="3731" y="1087"/>
                  <a:pt x="3785" y="1196"/>
                  <a:pt x="3767" y="1287"/>
                </a:cubicBezTo>
                <a:cubicBezTo>
                  <a:pt x="3749" y="1341"/>
                  <a:pt x="3731" y="1377"/>
                  <a:pt x="3694" y="1413"/>
                </a:cubicBezTo>
                <a:cubicBezTo>
                  <a:pt x="3676" y="1432"/>
                  <a:pt x="3622" y="1468"/>
                  <a:pt x="3640" y="1486"/>
                </a:cubicBezTo>
                <a:cubicBezTo>
                  <a:pt x="3640" y="1504"/>
                  <a:pt x="3694" y="1522"/>
                  <a:pt x="3712" y="1540"/>
                </a:cubicBezTo>
                <a:cubicBezTo>
                  <a:pt x="3749" y="1558"/>
                  <a:pt x="3785" y="1595"/>
                  <a:pt x="3803" y="1631"/>
                </a:cubicBezTo>
                <a:cubicBezTo>
                  <a:pt x="3821" y="1649"/>
                  <a:pt x="3803" y="1667"/>
                  <a:pt x="3803" y="1685"/>
                </a:cubicBezTo>
                <a:cubicBezTo>
                  <a:pt x="3676" y="1776"/>
                  <a:pt x="3604" y="1902"/>
                  <a:pt x="3568" y="2047"/>
                </a:cubicBezTo>
                <a:cubicBezTo>
                  <a:pt x="3604" y="2047"/>
                  <a:pt x="3658" y="2047"/>
                  <a:pt x="3694" y="2047"/>
                </a:cubicBezTo>
                <a:cubicBezTo>
                  <a:pt x="3731" y="2047"/>
                  <a:pt x="3767" y="2065"/>
                  <a:pt x="3803" y="2084"/>
                </a:cubicBezTo>
                <a:cubicBezTo>
                  <a:pt x="3821" y="2084"/>
                  <a:pt x="3857" y="2102"/>
                  <a:pt x="3875" y="2084"/>
                </a:cubicBezTo>
                <a:cubicBezTo>
                  <a:pt x="3894" y="2047"/>
                  <a:pt x="3894" y="2029"/>
                  <a:pt x="3894" y="2011"/>
                </a:cubicBezTo>
                <a:cubicBezTo>
                  <a:pt x="3912" y="1975"/>
                  <a:pt x="3912" y="1939"/>
                  <a:pt x="3930" y="1921"/>
                </a:cubicBezTo>
                <a:cubicBezTo>
                  <a:pt x="3948" y="1848"/>
                  <a:pt x="4020" y="1812"/>
                  <a:pt x="4075" y="1830"/>
                </a:cubicBezTo>
                <a:cubicBezTo>
                  <a:pt x="4111" y="1830"/>
                  <a:pt x="4129" y="1848"/>
                  <a:pt x="4129" y="1884"/>
                </a:cubicBezTo>
                <a:cubicBezTo>
                  <a:pt x="4129" y="1921"/>
                  <a:pt x="4183" y="1957"/>
                  <a:pt x="4238" y="1957"/>
                </a:cubicBezTo>
                <a:cubicBezTo>
                  <a:pt x="4256" y="1957"/>
                  <a:pt x="4274" y="1921"/>
                  <a:pt x="4274" y="1902"/>
                </a:cubicBezTo>
                <a:cubicBezTo>
                  <a:pt x="4274" y="1884"/>
                  <a:pt x="4238" y="1866"/>
                  <a:pt x="4220" y="1866"/>
                </a:cubicBezTo>
                <a:cubicBezTo>
                  <a:pt x="4165" y="1812"/>
                  <a:pt x="4093" y="1739"/>
                  <a:pt x="4147" y="1667"/>
                </a:cubicBezTo>
                <a:cubicBezTo>
                  <a:pt x="4165" y="1613"/>
                  <a:pt x="4238" y="1576"/>
                  <a:pt x="4292" y="1558"/>
                </a:cubicBezTo>
                <a:cubicBezTo>
                  <a:pt x="4292" y="1558"/>
                  <a:pt x="4292" y="1540"/>
                  <a:pt x="4292" y="1522"/>
                </a:cubicBezTo>
                <a:cubicBezTo>
                  <a:pt x="4310" y="1468"/>
                  <a:pt x="4364" y="1432"/>
                  <a:pt x="4419" y="1413"/>
                </a:cubicBezTo>
                <a:cubicBezTo>
                  <a:pt x="4455" y="1395"/>
                  <a:pt x="4473" y="1395"/>
                  <a:pt x="4473" y="1341"/>
                </a:cubicBezTo>
                <a:cubicBezTo>
                  <a:pt x="4455" y="1305"/>
                  <a:pt x="4455" y="1250"/>
                  <a:pt x="4455" y="1214"/>
                </a:cubicBezTo>
                <a:cubicBezTo>
                  <a:pt x="4455" y="1160"/>
                  <a:pt x="4491" y="1124"/>
                  <a:pt x="4527" y="1087"/>
                </a:cubicBezTo>
                <a:cubicBezTo>
                  <a:pt x="4564" y="1069"/>
                  <a:pt x="4600" y="1069"/>
                  <a:pt x="4636" y="1051"/>
                </a:cubicBezTo>
                <a:cubicBezTo>
                  <a:pt x="4690" y="1033"/>
                  <a:pt x="4690" y="997"/>
                  <a:pt x="4708" y="961"/>
                </a:cubicBezTo>
                <a:cubicBezTo>
                  <a:pt x="4727" y="906"/>
                  <a:pt x="4763" y="870"/>
                  <a:pt x="4799" y="870"/>
                </a:cubicBezTo>
                <a:cubicBezTo>
                  <a:pt x="4853" y="834"/>
                  <a:pt x="4908" y="834"/>
                  <a:pt x="4962" y="870"/>
                </a:cubicBezTo>
                <a:cubicBezTo>
                  <a:pt x="4962" y="834"/>
                  <a:pt x="4980" y="798"/>
                  <a:pt x="4998" y="762"/>
                </a:cubicBezTo>
                <a:cubicBezTo>
                  <a:pt x="4998" y="725"/>
                  <a:pt x="5034" y="707"/>
                  <a:pt x="5071" y="725"/>
                </a:cubicBezTo>
                <a:lnTo>
                  <a:pt x="5234" y="816"/>
                </a:lnTo>
                <a:lnTo>
                  <a:pt x="5306" y="852"/>
                </a:lnTo>
                <a:lnTo>
                  <a:pt x="5306" y="852"/>
                </a:lnTo>
                <a:cubicBezTo>
                  <a:pt x="5288" y="816"/>
                  <a:pt x="5270" y="780"/>
                  <a:pt x="5270" y="743"/>
                </a:cubicBezTo>
                <a:cubicBezTo>
                  <a:pt x="5288" y="707"/>
                  <a:pt x="5288" y="653"/>
                  <a:pt x="5306" y="617"/>
                </a:cubicBezTo>
                <a:cubicBezTo>
                  <a:pt x="5324" y="580"/>
                  <a:pt x="5360" y="544"/>
                  <a:pt x="5397" y="526"/>
                </a:cubicBezTo>
                <a:cubicBezTo>
                  <a:pt x="5433" y="508"/>
                  <a:pt x="5505" y="562"/>
                  <a:pt x="5542" y="599"/>
                </a:cubicBezTo>
                <a:lnTo>
                  <a:pt x="5632" y="671"/>
                </a:lnTo>
                <a:cubicBezTo>
                  <a:pt x="5650" y="635"/>
                  <a:pt x="5686" y="580"/>
                  <a:pt x="5704" y="544"/>
                </a:cubicBezTo>
                <a:cubicBezTo>
                  <a:pt x="5686" y="526"/>
                  <a:pt x="5686" y="490"/>
                  <a:pt x="5704" y="472"/>
                </a:cubicBezTo>
                <a:lnTo>
                  <a:pt x="5777" y="399"/>
                </a:lnTo>
                <a:cubicBezTo>
                  <a:pt x="5849" y="327"/>
                  <a:pt x="5922" y="254"/>
                  <a:pt x="5976" y="164"/>
                </a:cubicBezTo>
                <a:cubicBezTo>
                  <a:pt x="5994" y="128"/>
                  <a:pt x="6030" y="128"/>
                  <a:pt x="6049" y="146"/>
                </a:cubicBezTo>
                <a:lnTo>
                  <a:pt x="6085" y="200"/>
                </a:lnTo>
                <a:cubicBezTo>
                  <a:pt x="6103" y="146"/>
                  <a:pt x="6139" y="91"/>
                  <a:pt x="6157" y="55"/>
                </a:cubicBezTo>
                <a:cubicBezTo>
                  <a:pt x="6157" y="19"/>
                  <a:pt x="6175" y="1"/>
                  <a:pt x="6212" y="19"/>
                </a:cubicBezTo>
                <a:cubicBezTo>
                  <a:pt x="6284" y="37"/>
                  <a:pt x="6320" y="91"/>
                  <a:pt x="6320" y="164"/>
                </a:cubicBezTo>
                <a:cubicBezTo>
                  <a:pt x="6320" y="218"/>
                  <a:pt x="6320" y="273"/>
                  <a:pt x="6338" y="327"/>
                </a:cubicBezTo>
                <a:cubicBezTo>
                  <a:pt x="6356" y="363"/>
                  <a:pt x="6411" y="381"/>
                  <a:pt x="6447" y="399"/>
                </a:cubicBezTo>
                <a:cubicBezTo>
                  <a:pt x="6465" y="417"/>
                  <a:pt x="6501" y="436"/>
                  <a:pt x="6519" y="490"/>
                </a:cubicBezTo>
                <a:cubicBezTo>
                  <a:pt x="6556" y="562"/>
                  <a:pt x="6538" y="635"/>
                  <a:pt x="6501" y="707"/>
                </a:cubicBezTo>
                <a:cubicBezTo>
                  <a:pt x="6483" y="762"/>
                  <a:pt x="6429" y="798"/>
                  <a:pt x="6393" y="834"/>
                </a:cubicBezTo>
                <a:lnTo>
                  <a:pt x="6574" y="888"/>
                </a:lnTo>
                <a:cubicBezTo>
                  <a:pt x="6592" y="888"/>
                  <a:pt x="6610" y="906"/>
                  <a:pt x="6610" y="925"/>
                </a:cubicBezTo>
                <a:lnTo>
                  <a:pt x="6592" y="1359"/>
                </a:lnTo>
                <a:cubicBezTo>
                  <a:pt x="6664" y="1359"/>
                  <a:pt x="6755" y="1377"/>
                  <a:pt x="6827" y="1413"/>
                </a:cubicBezTo>
                <a:cubicBezTo>
                  <a:pt x="6864" y="1432"/>
                  <a:pt x="6864" y="1468"/>
                  <a:pt x="6845" y="1486"/>
                </a:cubicBezTo>
                <a:lnTo>
                  <a:pt x="6773" y="1558"/>
                </a:lnTo>
                <a:cubicBezTo>
                  <a:pt x="6864" y="1649"/>
                  <a:pt x="6882" y="1776"/>
                  <a:pt x="6809" y="1884"/>
                </a:cubicBezTo>
                <a:cubicBezTo>
                  <a:pt x="6791" y="1902"/>
                  <a:pt x="6773" y="1921"/>
                  <a:pt x="6755" y="1921"/>
                </a:cubicBezTo>
                <a:cubicBezTo>
                  <a:pt x="6755" y="1921"/>
                  <a:pt x="6719" y="1939"/>
                  <a:pt x="6719" y="1957"/>
                </a:cubicBezTo>
                <a:cubicBezTo>
                  <a:pt x="6719" y="1975"/>
                  <a:pt x="6755" y="2011"/>
                  <a:pt x="6755" y="2011"/>
                </a:cubicBezTo>
                <a:cubicBezTo>
                  <a:pt x="6773" y="2047"/>
                  <a:pt x="6773" y="2065"/>
                  <a:pt x="6773" y="2084"/>
                </a:cubicBezTo>
                <a:cubicBezTo>
                  <a:pt x="6791" y="2138"/>
                  <a:pt x="6809" y="2192"/>
                  <a:pt x="6809" y="2246"/>
                </a:cubicBezTo>
                <a:cubicBezTo>
                  <a:pt x="6864" y="2246"/>
                  <a:pt x="6936" y="2301"/>
                  <a:pt x="6936" y="2373"/>
                </a:cubicBezTo>
                <a:cubicBezTo>
                  <a:pt x="6936" y="2446"/>
                  <a:pt x="6936" y="2536"/>
                  <a:pt x="6900" y="2609"/>
                </a:cubicBezTo>
                <a:cubicBezTo>
                  <a:pt x="6882" y="2645"/>
                  <a:pt x="6845" y="2681"/>
                  <a:pt x="6827" y="2717"/>
                </a:cubicBezTo>
                <a:cubicBezTo>
                  <a:pt x="6827" y="2717"/>
                  <a:pt x="6791" y="2735"/>
                  <a:pt x="6791" y="2754"/>
                </a:cubicBezTo>
                <a:lnTo>
                  <a:pt x="6791" y="2754"/>
                </a:lnTo>
                <a:cubicBezTo>
                  <a:pt x="6827" y="2735"/>
                  <a:pt x="6864" y="2772"/>
                  <a:pt x="6864" y="2808"/>
                </a:cubicBezTo>
                <a:lnTo>
                  <a:pt x="6845" y="2844"/>
                </a:lnTo>
                <a:cubicBezTo>
                  <a:pt x="6827" y="2880"/>
                  <a:pt x="6809" y="2917"/>
                  <a:pt x="6791" y="2953"/>
                </a:cubicBezTo>
                <a:cubicBezTo>
                  <a:pt x="6827" y="2971"/>
                  <a:pt x="6864" y="2989"/>
                  <a:pt x="6882" y="3025"/>
                </a:cubicBezTo>
                <a:cubicBezTo>
                  <a:pt x="6918" y="3080"/>
                  <a:pt x="6936" y="3152"/>
                  <a:pt x="6918" y="3224"/>
                </a:cubicBezTo>
                <a:cubicBezTo>
                  <a:pt x="6900" y="3297"/>
                  <a:pt x="6882" y="3351"/>
                  <a:pt x="6864" y="3405"/>
                </a:cubicBezTo>
                <a:cubicBezTo>
                  <a:pt x="6827" y="3460"/>
                  <a:pt x="6791" y="3496"/>
                  <a:pt x="6737" y="3514"/>
                </a:cubicBezTo>
                <a:cubicBezTo>
                  <a:pt x="6719" y="3514"/>
                  <a:pt x="6701" y="3514"/>
                  <a:pt x="6701" y="3550"/>
                </a:cubicBezTo>
                <a:cubicBezTo>
                  <a:pt x="6701" y="3568"/>
                  <a:pt x="6737" y="3587"/>
                  <a:pt x="6737" y="3605"/>
                </a:cubicBezTo>
                <a:cubicBezTo>
                  <a:pt x="6773" y="3641"/>
                  <a:pt x="6791" y="3677"/>
                  <a:pt x="6809" y="3731"/>
                </a:cubicBezTo>
                <a:cubicBezTo>
                  <a:pt x="6827" y="3822"/>
                  <a:pt x="6791" y="3913"/>
                  <a:pt x="6737" y="3985"/>
                </a:cubicBezTo>
                <a:cubicBezTo>
                  <a:pt x="6719" y="4021"/>
                  <a:pt x="6664" y="4094"/>
                  <a:pt x="6664" y="4166"/>
                </a:cubicBezTo>
                <a:cubicBezTo>
                  <a:pt x="6737" y="4148"/>
                  <a:pt x="6809" y="4094"/>
                  <a:pt x="6882" y="4076"/>
                </a:cubicBezTo>
                <a:cubicBezTo>
                  <a:pt x="6972" y="4076"/>
                  <a:pt x="7063" y="4130"/>
                  <a:pt x="7081" y="4220"/>
                </a:cubicBezTo>
                <a:cubicBezTo>
                  <a:pt x="7117" y="4311"/>
                  <a:pt x="7081" y="4420"/>
                  <a:pt x="7008" y="4474"/>
                </a:cubicBezTo>
                <a:cubicBezTo>
                  <a:pt x="6936" y="4528"/>
                  <a:pt x="6864" y="4546"/>
                  <a:pt x="6773" y="4528"/>
                </a:cubicBezTo>
                <a:cubicBezTo>
                  <a:pt x="6773" y="4583"/>
                  <a:pt x="6827" y="4637"/>
                  <a:pt x="6864" y="4673"/>
                </a:cubicBezTo>
                <a:cubicBezTo>
                  <a:pt x="6936" y="4727"/>
                  <a:pt x="6990" y="4800"/>
                  <a:pt x="7026" y="4890"/>
                </a:cubicBezTo>
                <a:cubicBezTo>
                  <a:pt x="7063" y="5017"/>
                  <a:pt x="7045" y="5162"/>
                  <a:pt x="6990" y="5271"/>
                </a:cubicBezTo>
                <a:cubicBezTo>
                  <a:pt x="7063" y="5307"/>
                  <a:pt x="7117" y="5379"/>
                  <a:pt x="7117" y="5470"/>
                </a:cubicBezTo>
                <a:cubicBezTo>
                  <a:pt x="7117" y="5597"/>
                  <a:pt x="7026" y="5669"/>
                  <a:pt x="6954" y="5760"/>
                </a:cubicBezTo>
                <a:cubicBezTo>
                  <a:pt x="6918" y="5778"/>
                  <a:pt x="6900" y="5832"/>
                  <a:pt x="6882" y="5886"/>
                </a:cubicBezTo>
                <a:cubicBezTo>
                  <a:pt x="6882" y="5923"/>
                  <a:pt x="6918" y="5941"/>
                  <a:pt x="6954" y="5959"/>
                </a:cubicBezTo>
                <a:cubicBezTo>
                  <a:pt x="7045" y="6013"/>
                  <a:pt x="7135" y="6068"/>
                  <a:pt x="7117" y="6194"/>
                </a:cubicBezTo>
                <a:cubicBezTo>
                  <a:pt x="7117" y="6249"/>
                  <a:pt x="7081" y="6285"/>
                  <a:pt x="7081" y="6339"/>
                </a:cubicBezTo>
                <a:cubicBezTo>
                  <a:pt x="7063" y="6394"/>
                  <a:pt x="7081" y="6430"/>
                  <a:pt x="7099" y="6430"/>
                </a:cubicBezTo>
                <a:cubicBezTo>
                  <a:pt x="7135" y="6448"/>
                  <a:pt x="7153" y="6484"/>
                  <a:pt x="7117" y="6520"/>
                </a:cubicBezTo>
                <a:cubicBezTo>
                  <a:pt x="6972" y="6647"/>
                  <a:pt x="6864" y="6810"/>
                  <a:pt x="6809" y="7009"/>
                </a:cubicBezTo>
                <a:cubicBezTo>
                  <a:pt x="6773" y="7136"/>
                  <a:pt x="6737" y="7245"/>
                  <a:pt x="6719" y="7353"/>
                </a:cubicBezTo>
                <a:lnTo>
                  <a:pt x="6737" y="7371"/>
                </a:lnTo>
                <a:cubicBezTo>
                  <a:pt x="6791" y="7390"/>
                  <a:pt x="6827" y="7408"/>
                  <a:pt x="6882" y="7408"/>
                </a:cubicBezTo>
                <a:cubicBezTo>
                  <a:pt x="6954" y="7426"/>
                  <a:pt x="7026" y="7480"/>
                  <a:pt x="7099" y="7534"/>
                </a:cubicBezTo>
                <a:cubicBezTo>
                  <a:pt x="7117" y="7553"/>
                  <a:pt x="7135" y="7589"/>
                  <a:pt x="7153" y="7607"/>
                </a:cubicBezTo>
                <a:cubicBezTo>
                  <a:pt x="7280" y="7371"/>
                  <a:pt x="7425" y="7154"/>
                  <a:pt x="7588" y="6937"/>
                </a:cubicBezTo>
                <a:cubicBezTo>
                  <a:pt x="7642" y="6864"/>
                  <a:pt x="7715" y="6792"/>
                  <a:pt x="7769" y="6738"/>
                </a:cubicBezTo>
                <a:cubicBezTo>
                  <a:pt x="7841" y="6665"/>
                  <a:pt x="7914" y="6611"/>
                  <a:pt x="8004" y="6538"/>
                </a:cubicBezTo>
                <a:cubicBezTo>
                  <a:pt x="8113" y="6430"/>
                  <a:pt x="8258" y="6339"/>
                  <a:pt x="8403" y="6267"/>
                </a:cubicBezTo>
                <a:cubicBezTo>
                  <a:pt x="8475" y="6249"/>
                  <a:pt x="8566" y="6249"/>
                  <a:pt x="8656" y="6267"/>
                </a:cubicBezTo>
                <a:cubicBezTo>
                  <a:pt x="8693" y="6285"/>
                  <a:pt x="8747" y="6285"/>
                  <a:pt x="8783" y="6303"/>
                </a:cubicBezTo>
                <a:cubicBezTo>
                  <a:pt x="8801" y="6303"/>
                  <a:pt x="8837" y="6285"/>
                  <a:pt x="8856" y="6285"/>
                </a:cubicBezTo>
                <a:cubicBezTo>
                  <a:pt x="8946" y="6249"/>
                  <a:pt x="9019" y="6194"/>
                  <a:pt x="9073" y="6104"/>
                </a:cubicBezTo>
                <a:cubicBezTo>
                  <a:pt x="9182" y="5977"/>
                  <a:pt x="9345" y="5742"/>
                  <a:pt x="9526" y="5778"/>
                </a:cubicBezTo>
                <a:cubicBezTo>
                  <a:pt x="9598" y="5742"/>
                  <a:pt x="9689" y="5760"/>
                  <a:pt x="9743" y="5832"/>
                </a:cubicBezTo>
                <a:cubicBezTo>
                  <a:pt x="9761" y="5850"/>
                  <a:pt x="9761" y="5886"/>
                  <a:pt x="9779" y="5923"/>
                </a:cubicBezTo>
                <a:cubicBezTo>
                  <a:pt x="9797" y="5905"/>
                  <a:pt x="9815" y="5905"/>
                  <a:pt x="9833" y="5886"/>
                </a:cubicBezTo>
                <a:lnTo>
                  <a:pt x="9833" y="5850"/>
                </a:lnTo>
                <a:cubicBezTo>
                  <a:pt x="9779" y="5814"/>
                  <a:pt x="9761" y="5760"/>
                  <a:pt x="9761" y="5705"/>
                </a:cubicBezTo>
                <a:cubicBezTo>
                  <a:pt x="9761" y="5633"/>
                  <a:pt x="9761" y="5579"/>
                  <a:pt x="9797" y="5506"/>
                </a:cubicBezTo>
                <a:cubicBezTo>
                  <a:pt x="9815" y="5452"/>
                  <a:pt x="9852" y="5379"/>
                  <a:pt x="9906" y="5343"/>
                </a:cubicBezTo>
                <a:cubicBezTo>
                  <a:pt x="9942" y="5325"/>
                  <a:pt x="9978" y="5325"/>
                  <a:pt x="10033" y="5325"/>
                </a:cubicBezTo>
                <a:cubicBezTo>
                  <a:pt x="10015" y="5289"/>
                  <a:pt x="10015" y="5253"/>
                  <a:pt x="10033" y="5198"/>
                </a:cubicBezTo>
                <a:lnTo>
                  <a:pt x="10033" y="5162"/>
                </a:lnTo>
                <a:cubicBezTo>
                  <a:pt x="10033" y="5126"/>
                  <a:pt x="10069" y="5126"/>
                  <a:pt x="10105" y="5144"/>
                </a:cubicBezTo>
                <a:lnTo>
                  <a:pt x="10105" y="5144"/>
                </a:lnTo>
                <a:lnTo>
                  <a:pt x="10105" y="5090"/>
                </a:lnTo>
                <a:cubicBezTo>
                  <a:pt x="10087" y="5053"/>
                  <a:pt x="10087" y="5017"/>
                  <a:pt x="10087" y="4963"/>
                </a:cubicBezTo>
                <a:cubicBezTo>
                  <a:pt x="10087" y="4890"/>
                  <a:pt x="10123" y="4800"/>
                  <a:pt x="10178" y="4746"/>
                </a:cubicBezTo>
                <a:cubicBezTo>
                  <a:pt x="10214" y="4691"/>
                  <a:pt x="10286" y="4655"/>
                  <a:pt x="10341" y="4691"/>
                </a:cubicBezTo>
                <a:cubicBezTo>
                  <a:pt x="10359" y="4637"/>
                  <a:pt x="10395" y="4601"/>
                  <a:pt x="10431" y="4565"/>
                </a:cubicBezTo>
                <a:lnTo>
                  <a:pt x="10485" y="4510"/>
                </a:lnTo>
                <a:cubicBezTo>
                  <a:pt x="10485" y="4510"/>
                  <a:pt x="10540" y="4492"/>
                  <a:pt x="10540" y="4474"/>
                </a:cubicBezTo>
                <a:cubicBezTo>
                  <a:pt x="10540" y="4456"/>
                  <a:pt x="10540" y="4438"/>
                  <a:pt x="10522" y="4438"/>
                </a:cubicBezTo>
                <a:cubicBezTo>
                  <a:pt x="10522" y="4420"/>
                  <a:pt x="10504" y="4402"/>
                  <a:pt x="10504" y="4383"/>
                </a:cubicBezTo>
                <a:cubicBezTo>
                  <a:pt x="10485" y="4257"/>
                  <a:pt x="10558" y="4130"/>
                  <a:pt x="10685" y="4112"/>
                </a:cubicBezTo>
                <a:cubicBezTo>
                  <a:pt x="10667" y="4076"/>
                  <a:pt x="10667" y="4039"/>
                  <a:pt x="10648" y="4003"/>
                </a:cubicBezTo>
                <a:cubicBezTo>
                  <a:pt x="10648" y="3985"/>
                  <a:pt x="10667" y="3949"/>
                  <a:pt x="10703" y="3949"/>
                </a:cubicBezTo>
                <a:cubicBezTo>
                  <a:pt x="10775" y="3949"/>
                  <a:pt x="10866" y="3967"/>
                  <a:pt x="10938" y="4021"/>
                </a:cubicBezTo>
                <a:cubicBezTo>
                  <a:pt x="11011" y="3876"/>
                  <a:pt x="11065" y="3750"/>
                  <a:pt x="11119" y="3623"/>
                </a:cubicBezTo>
                <a:cubicBezTo>
                  <a:pt x="11137" y="3605"/>
                  <a:pt x="11155" y="3587"/>
                  <a:pt x="11174" y="3587"/>
                </a:cubicBezTo>
                <a:lnTo>
                  <a:pt x="11355" y="3641"/>
                </a:lnTo>
                <a:cubicBezTo>
                  <a:pt x="11337" y="3587"/>
                  <a:pt x="11318" y="3532"/>
                  <a:pt x="11318" y="3460"/>
                </a:cubicBezTo>
                <a:cubicBezTo>
                  <a:pt x="11318" y="3387"/>
                  <a:pt x="11355" y="3315"/>
                  <a:pt x="11409" y="3261"/>
                </a:cubicBezTo>
                <a:cubicBezTo>
                  <a:pt x="11445" y="3243"/>
                  <a:pt x="11481" y="3224"/>
                  <a:pt x="11518" y="3206"/>
                </a:cubicBezTo>
                <a:cubicBezTo>
                  <a:pt x="11554" y="3206"/>
                  <a:pt x="11608" y="3224"/>
                  <a:pt x="11644" y="3206"/>
                </a:cubicBezTo>
                <a:cubicBezTo>
                  <a:pt x="11681" y="3170"/>
                  <a:pt x="11717" y="3134"/>
                  <a:pt x="11735" y="3080"/>
                </a:cubicBezTo>
                <a:cubicBezTo>
                  <a:pt x="11771" y="3025"/>
                  <a:pt x="11826" y="2989"/>
                  <a:pt x="11898" y="2989"/>
                </a:cubicBezTo>
                <a:cubicBezTo>
                  <a:pt x="11934" y="2989"/>
                  <a:pt x="11952" y="3025"/>
                  <a:pt x="11934" y="3043"/>
                </a:cubicBezTo>
                <a:cubicBezTo>
                  <a:pt x="11934" y="3098"/>
                  <a:pt x="11934" y="3152"/>
                  <a:pt x="11916" y="3206"/>
                </a:cubicBezTo>
                <a:lnTo>
                  <a:pt x="11988" y="3188"/>
                </a:lnTo>
                <a:cubicBezTo>
                  <a:pt x="12007" y="3188"/>
                  <a:pt x="12043" y="3206"/>
                  <a:pt x="12043" y="3243"/>
                </a:cubicBezTo>
                <a:cubicBezTo>
                  <a:pt x="12043" y="3333"/>
                  <a:pt x="12061" y="3442"/>
                  <a:pt x="12097" y="3532"/>
                </a:cubicBezTo>
                <a:cubicBezTo>
                  <a:pt x="12115" y="3568"/>
                  <a:pt x="12115" y="3587"/>
                  <a:pt x="12133" y="3623"/>
                </a:cubicBezTo>
                <a:cubicBezTo>
                  <a:pt x="12151" y="3659"/>
                  <a:pt x="12133" y="3695"/>
                  <a:pt x="12115" y="3695"/>
                </a:cubicBezTo>
                <a:lnTo>
                  <a:pt x="12115" y="3840"/>
                </a:lnTo>
                <a:lnTo>
                  <a:pt x="12242" y="3822"/>
                </a:lnTo>
                <a:cubicBezTo>
                  <a:pt x="12278" y="3804"/>
                  <a:pt x="12351" y="3786"/>
                  <a:pt x="12387" y="3822"/>
                </a:cubicBezTo>
                <a:cubicBezTo>
                  <a:pt x="12423" y="3858"/>
                  <a:pt x="12423" y="3894"/>
                  <a:pt x="12423" y="3949"/>
                </a:cubicBezTo>
                <a:cubicBezTo>
                  <a:pt x="12423" y="3985"/>
                  <a:pt x="12405" y="4021"/>
                  <a:pt x="12405" y="4057"/>
                </a:cubicBezTo>
                <a:cubicBezTo>
                  <a:pt x="12387" y="4112"/>
                  <a:pt x="12351" y="4130"/>
                  <a:pt x="12314" y="4148"/>
                </a:cubicBezTo>
                <a:lnTo>
                  <a:pt x="12586" y="4148"/>
                </a:lnTo>
                <a:cubicBezTo>
                  <a:pt x="12622" y="4148"/>
                  <a:pt x="12640" y="4184"/>
                  <a:pt x="12640" y="4202"/>
                </a:cubicBezTo>
                <a:cubicBezTo>
                  <a:pt x="12640" y="4239"/>
                  <a:pt x="12622" y="4275"/>
                  <a:pt x="12622" y="4311"/>
                </a:cubicBezTo>
                <a:cubicBezTo>
                  <a:pt x="12677" y="4329"/>
                  <a:pt x="12731" y="4347"/>
                  <a:pt x="12767" y="4383"/>
                </a:cubicBezTo>
                <a:cubicBezTo>
                  <a:pt x="12785" y="4420"/>
                  <a:pt x="12803" y="4474"/>
                  <a:pt x="12803" y="4510"/>
                </a:cubicBezTo>
                <a:cubicBezTo>
                  <a:pt x="12803" y="4565"/>
                  <a:pt x="12785" y="4601"/>
                  <a:pt x="12822" y="4619"/>
                </a:cubicBezTo>
                <a:cubicBezTo>
                  <a:pt x="12840" y="4655"/>
                  <a:pt x="12876" y="4691"/>
                  <a:pt x="12894" y="4709"/>
                </a:cubicBezTo>
                <a:cubicBezTo>
                  <a:pt x="12930" y="4764"/>
                  <a:pt x="12930" y="4800"/>
                  <a:pt x="12912" y="4854"/>
                </a:cubicBezTo>
                <a:cubicBezTo>
                  <a:pt x="12894" y="4890"/>
                  <a:pt x="12858" y="4927"/>
                  <a:pt x="12822" y="4963"/>
                </a:cubicBezTo>
                <a:cubicBezTo>
                  <a:pt x="12803" y="4999"/>
                  <a:pt x="12822" y="5035"/>
                  <a:pt x="12858" y="5053"/>
                </a:cubicBezTo>
                <a:cubicBezTo>
                  <a:pt x="12894" y="5108"/>
                  <a:pt x="12912" y="5162"/>
                  <a:pt x="12894" y="5216"/>
                </a:cubicBezTo>
                <a:cubicBezTo>
                  <a:pt x="12894" y="5216"/>
                  <a:pt x="12894" y="5235"/>
                  <a:pt x="12894" y="5253"/>
                </a:cubicBezTo>
                <a:cubicBezTo>
                  <a:pt x="12948" y="5289"/>
                  <a:pt x="12985" y="5343"/>
                  <a:pt x="12985" y="5398"/>
                </a:cubicBezTo>
                <a:cubicBezTo>
                  <a:pt x="12985" y="5488"/>
                  <a:pt x="12894" y="5524"/>
                  <a:pt x="12822" y="5542"/>
                </a:cubicBezTo>
                <a:cubicBezTo>
                  <a:pt x="12785" y="5542"/>
                  <a:pt x="12749" y="5542"/>
                  <a:pt x="12749" y="5561"/>
                </a:cubicBezTo>
                <a:cubicBezTo>
                  <a:pt x="12731" y="5579"/>
                  <a:pt x="12749" y="5597"/>
                  <a:pt x="12767" y="5615"/>
                </a:cubicBezTo>
                <a:cubicBezTo>
                  <a:pt x="12803" y="5651"/>
                  <a:pt x="12858" y="5651"/>
                  <a:pt x="12894" y="5597"/>
                </a:cubicBezTo>
                <a:cubicBezTo>
                  <a:pt x="12912" y="5579"/>
                  <a:pt x="12930" y="5579"/>
                  <a:pt x="12966" y="5579"/>
                </a:cubicBezTo>
                <a:cubicBezTo>
                  <a:pt x="13021" y="5597"/>
                  <a:pt x="13057" y="5651"/>
                  <a:pt x="13057" y="5724"/>
                </a:cubicBezTo>
                <a:cubicBezTo>
                  <a:pt x="13057" y="5760"/>
                  <a:pt x="13039" y="5796"/>
                  <a:pt x="13039" y="5814"/>
                </a:cubicBezTo>
                <a:cubicBezTo>
                  <a:pt x="13039" y="5850"/>
                  <a:pt x="13021" y="5868"/>
                  <a:pt x="13039" y="5905"/>
                </a:cubicBezTo>
                <a:cubicBezTo>
                  <a:pt x="13057" y="5923"/>
                  <a:pt x="13075" y="5923"/>
                  <a:pt x="13111" y="5923"/>
                </a:cubicBezTo>
                <a:cubicBezTo>
                  <a:pt x="13148" y="5923"/>
                  <a:pt x="13184" y="5941"/>
                  <a:pt x="13220" y="5941"/>
                </a:cubicBezTo>
                <a:cubicBezTo>
                  <a:pt x="13256" y="5959"/>
                  <a:pt x="13292" y="5977"/>
                  <a:pt x="13310" y="6013"/>
                </a:cubicBezTo>
                <a:cubicBezTo>
                  <a:pt x="13365" y="5868"/>
                  <a:pt x="13347" y="5724"/>
                  <a:pt x="13292" y="5579"/>
                </a:cubicBezTo>
                <a:cubicBezTo>
                  <a:pt x="13274" y="5561"/>
                  <a:pt x="13292" y="5542"/>
                  <a:pt x="13292" y="5524"/>
                </a:cubicBezTo>
                <a:cubicBezTo>
                  <a:pt x="13329" y="5506"/>
                  <a:pt x="13383" y="5488"/>
                  <a:pt x="13419" y="5488"/>
                </a:cubicBezTo>
                <a:lnTo>
                  <a:pt x="13528" y="5488"/>
                </a:lnTo>
                <a:cubicBezTo>
                  <a:pt x="13546" y="5488"/>
                  <a:pt x="13528" y="5416"/>
                  <a:pt x="13510" y="5398"/>
                </a:cubicBezTo>
                <a:cubicBezTo>
                  <a:pt x="13492" y="5361"/>
                  <a:pt x="13473" y="5307"/>
                  <a:pt x="13492" y="5253"/>
                </a:cubicBezTo>
                <a:cubicBezTo>
                  <a:pt x="13528" y="5162"/>
                  <a:pt x="13618" y="5108"/>
                  <a:pt x="13709" y="5126"/>
                </a:cubicBezTo>
                <a:cubicBezTo>
                  <a:pt x="13818" y="5162"/>
                  <a:pt x="13872" y="5253"/>
                  <a:pt x="13872" y="5361"/>
                </a:cubicBezTo>
                <a:cubicBezTo>
                  <a:pt x="13854" y="5416"/>
                  <a:pt x="13836" y="5470"/>
                  <a:pt x="13818" y="5506"/>
                </a:cubicBezTo>
                <a:cubicBezTo>
                  <a:pt x="13781" y="5561"/>
                  <a:pt x="13818" y="5597"/>
                  <a:pt x="13836" y="5651"/>
                </a:cubicBezTo>
                <a:cubicBezTo>
                  <a:pt x="13854" y="5742"/>
                  <a:pt x="13781" y="5814"/>
                  <a:pt x="13727" y="5868"/>
                </a:cubicBezTo>
                <a:cubicBezTo>
                  <a:pt x="13727" y="5905"/>
                  <a:pt x="13691" y="5923"/>
                  <a:pt x="13709" y="5959"/>
                </a:cubicBezTo>
                <a:cubicBezTo>
                  <a:pt x="13727" y="5977"/>
                  <a:pt x="13781" y="5995"/>
                  <a:pt x="13799" y="6013"/>
                </a:cubicBezTo>
                <a:cubicBezTo>
                  <a:pt x="13854" y="6013"/>
                  <a:pt x="13890" y="6031"/>
                  <a:pt x="13944" y="6068"/>
                </a:cubicBezTo>
                <a:cubicBezTo>
                  <a:pt x="13981" y="6104"/>
                  <a:pt x="13999" y="6158"/>
                  <a:pt x="14017" y="6194"/>
                </a:cubicBezTo>
                <a:cubicBezTo>
                  <a:pt x="14053" y="6321"/>
                  <a:pt x="14071" y="6466"/>
                  <a:pt x="14053" y="6593"/>
                </a:cubicBezTo>
                <a:cubicBezTo>
                  <a:pt x="14053" y="6665"/>
                  <a:pt x="14053" y="6738"/>
                  <a:pt x="14053" y="6810"/>
                </a:cubicBezTo>
                <a:cubicBezTo>
                  <a:pt x="14053" y="6864"/>
                  <a:pt x="14053" y="6919"/>
                  <a:pt x="14071" y="6955"/>
                </a:cubicBezTo>
                <a:lnTo>
                  <a:pt x="14071" y="6955"/>
                </a:lnTo>
                <a:cubicBezTo>
                  <a:pt x="14107" y="6955"/>
                  <a:pt x="14125" y="6991"/>
                  <a:pt x="14107" y="7009"/>
                </a:cubicBezTo>
                <a:cubicBezTo>
                  <a:pt x="14089" y="7009"/>
                  <a:pt x="14089" y="7027"/>
                  <a:pt x="14071" y="7027"/>
                </a:cubicBezTo>
                <a:cubicBezTo>
                  <a:pt x="14071" y="7046"/>
                  <a:pt x="14071" y="7064"/>
                  <a:pt x="14053" y="7064"/>
                </a:cubicBezTo>
                <a:cubicBezTo>
                  <a:pt x="14053" y="7136"/>
                  <a:pt x="14071" y="7208"/>
                  <a:pt x="14125" y="7263"/>
                </a:cubicBezTo>
                <a:cubicBezTo>
                  <a:pt x="14216" y="7335"/>
                  <a:pt x="14270" y="7444"/>
                  <a:pt x="14288" y="7553"/>
                </a:cubicBezTo>
                <a:cubicBezTo>
                  <a:pt x="14288" y="7661"/>
                  <a:pt x="14216" y="7770"/>
                  <a:pt x="14216" y="7879"/>
                </a:cubicBezTo>
                <a:cubicBezTo>
                  <a:pt x="14234" y="8005"/>
                  <a:pt x="14307" y="8114"/>
                  <a:pt x="14397" y="8186"/>
                </a:cubicBezTo>
                <a:cubicBezTo>
                  <a:pt x="14451" y="8223"/>
                  <a:pt x="14488" y="8277"/>
                  <a:pt x="14524" y="8349"/>
                </a:cubicBezTo>
                <a:cubicBezTo>
                  <a:pt x="14524" y="8386"/>
                  <a:pt x="14524" y="8440"/>
                  <a:pt x="14506" y="8476"/>
                </a:cubicBezTo>
                <a:cubicBezTo>
                  <a:pt x="14542" y="8494"/>
                  <a:pt x="14578" y="8530"/>
                  <a:pt x="14596" y="8585"/>
                </a:cubicBezTo>
                <a:cubicBezTo>
                  <a:pt x="14632" y="8657"/>
                  <a:pt x="14614" y="8730"/>
                  <a:pt x="14560" y="8784"/>
                </a:cubicBezTo>
                <a:cubicBezTo>
                  <a:pt x="14524" y="8838"/>
                  <a:pt x="14470" y="8893"/>
                  <a:pt x="14488" y="8947"/>
                </a:cubicBezTo>
                <a:cubicBezTo>
                  <a:pt x="14506" y="8983"/>
                  <a:pt x="14524" y="9019"/>
                  <a:pt x="14560" y="9056"/>
                </a:cubicBezTo>
                <a:cubicBezTo>
                  <a:pt x="14578" y="9110"/>
                  <a:pt x="14614" y="9146"/>
                  <a:pt x="14632" y="9182"/>
                </a:cubicBezTo>
                <a:cubicBezTo>
                  <a:pt x="14669" y="9237"/>
                  <a:pt x="14669" y="9237"/>
                  <a:pt x="14687" y="9255"/>
                </a:cubicBezTo>
                <a:lnTo>
                  <a:pt x="14705" y="9255"/>
                </a:lnTo>
                <a:cubicBezTo>
                  <a:pt x="14741" y="9237"/>
                  <a:pt x="14795" y="9237"/>
                  <a:pt x="14832" y="9273"/>
                </a:cubicBezTo>
                <a:cubicBezTo>
                  <a:pt x="14868" y="9327"/>
                  <a:pt x="14886" y="9400"/>
                  <a:pt x="14832" y="9472"/>
                </a:cubicBezTo>
                <a:cubicBezTo>
                  <a:pt x="14814" y="9508"/>
                  <a:pt x="14723" y="9581"/>
                  <a:pt x="14777" y="9635"/>
                </a:cubicBezTo>
                <a:cubicBezTo>
                  <a:pt x="14832" y="9689"/>
                  <a:pt x="14904" y="9653"/>
                  <a:pt x="14940" y="9617"/>
                </a:cubicBezTo>
                <a:cubicBezTo>
                  <a:pt x="15103" y="9508"/>
                  <a:pt x="15230" y="9364"/>
                  <a:pt x="15321" y="9182"/>
                </a:cubicBezTo>
                <a:cubicBezTo>
                  <a:pt x="15321" y="9164"/>
                  <a:pt x="15357" y="9146"/>
                  <a:pt x="15375" y="9164"/>
                </a:cubicBezTo>
                <a:cubicBezTo>
                  <a:pt x="15429" y="9164"/>
                  <a:pt x="15484" y="9164"/>
                  <a:pt x="15538" y="9128"/>
                </a:cubicBezTo>
                <a:lnTo>
                  <a:pt x="15556" y="9128"/>
                </a:lnTo>
                <a:cubicBezTo>
                  <a:pt x="15610" y="9092"/>
                  <a:pt x="15683" y="9146"/>
                  <a:pt x="15647" y="9201"/>
                </a:cubicBezTo>
                <a:cubicBezTo>
                  <a:pt x="15647" y="9201"/>
                  <a:pt x="15647" y="9219"/>
                  <a:pt x="15647" y="9219"/>
                </a:cubicBezTo>
                <a:cubicBezTo>
                  <a:pt x="15647" y="9255"/>
                  <a:pt x="15647" y="9273"/>
                  <a:pt x="15683" y="9291"/>
                </a:cubicBezTo>
                <a:cubicBezTo>
                  <a:pt x="15701" y="9309"/>
                  <a:pt x="15719" y="9327"/>
                  <a:pt x="15737" y="9345"/>
                </a:cubicBezTo>
                <a:cubicBezTo>
                  <a:pt x="15755" y="9382"/>
                  <a:pt x="15755" y="9400"/>
                  <a:pt x="15737" y="9436"/>
                </a:cubicBezTo>
                <a:cubicBezTo>
                  <a:pt x="15719" y="9472"/>
                  <a:pt x="15683" y="9527"/>
                  <a:pt x="15647" y="9563"/>
                </a:cubicBezTo>
                <a:cubicBezTo>
                  <a:pt x="15647" y="9563"/>
                  <a:pt x="15610" y="9581"/>
                  <a:pt x="15610" y="9599"/>
                </a:cubicBezTo>
                <a:cubicBezTo>
                  <a:pt x="15610" y="9617"/>
                  <a:pt x="15610" y="9635"/>
                  <a:pt x="15629" y="9653"/>
                </a:cubicBezTo>
                <a:cubicBezTo>
                  <a:pt x="15647" y="9671"/>
                  <a:pt x="15647" y="9708"/>
                  <a:pt x="15665" y="9726"/>
                </a:cubicBezTo>
                <a:cubicBezTo>
                  <a:pt x="15665" y="9708"/>
                  <a:pt x="15665" y="9689"/>
                  <a:pt x="15683" y="9689"/>
                </a:cubicBezTo>
                <a:lnTo>
                  <a:pt x="15936" y="9563"/>
                </a:lnTo>
                <a:lnTo>
                  <a:pt x="16045" y="9508"/>
                </a:lnTo>
                <a:cubicBezTo>
                  <a:pt x="16063" y="9490"/>
                  <a:pt x="16081" y="9490"/>
                  <a:pt x="16099" y="9472"/>
                </a:cubicBezTo>
                <a:lnTo>
                  <a:pt x="16117" y="9472"/>
                </a:lnTo>
                <a:lnTo>
                  <a:pt x="16117" y="9472"/>
                </a:lnTo>
                <a:cubicBezTo>
                  <a:pt x="16117" y="9418"/>
                  <a:pt x="16154" y="9400"/>
                  <a:pt x="16190" y="9400"/>
                </a:cubicBezTo>
                <a:cubicBezTo>
                  <a:pt x="16280" y="9418"/>
                  <a:pt x="16371" y="9472"/>
                  <a:pt x="16425" y="9563"/>
                </a:cubicBezTo>
                <a:cubicBezTo>
                  <a:pt x="16462" y="9599"/>
                  <a:pt x="16480" y="9653"/>
                  <a:pt x="16462" y="9708"/>
                </a:cubicBezTo>
                <a:cubicBezTo>
                  <a:pt x="16534" y="9708"/>
                  <a:pt x="16588" y="9726"/>
                  <a:pt x="16643" y="9780"/>
                </a:cubicBezTo>
                <a:cubicBezTo>
                  <a:pt x="16679" y="9816"/>
                  <a:pt x="16697" y="9871"/>
                  <a:pt x="16697" y="9925"/>
                </a:cubicBezTo>
                <a:cubicBezTo>
                  <a:pt x="16697" y="9961"/>
                  <a:pt x="16697" y="10015"/>
                  <a:pt x="16697" y="10070"/>
                </a:cubicBezTo>
                <a:cubicBezTo>
                  <a:pt x="16715" y="10124"/>
                  <a:pt x="16806" y="10178"/>
                  <a:pt x="16824" y="10233"/>
                </a:cubicBezTo>
                <a:cubicBezTo>
                  <a:pt x="16860" y="10269"/>
                  <a:pt x="16860" y="10323"/>
                  <a:pt x="16842" y="10360"/>
                </a:cubicBezTo>
                <a:cubicBezTo>
                  <a:pt x="16842" y="10378"/>
                  <a:pt x="16824" y="10414"/>
                  <a:pt x="16806" y="10432"/>
                </a:cubicBezTo>
                <a:cubicBezTo>
                  <a:pt x="16788" y="10450"/>
                  <a:pt x="16769" y="10468"/>
                  <a:pt x="16751" y="10486"/>
                </a:cubicBezTo>
                <a:cubicBezTo>
                  <a:pt x="16751" y="10523"/>
                  <a:pt x="16751" y="10577"/>
                  <a:pt x="16788" y="10595"/>
                </a:cubicBezTo>
                <a:cubicBezTo>
                  <a:pt x="16860" y="10631"/>
                  <a:pt x="16914" y="10631"/>
                  <a:pt x="16987" y="10631"/>
                </a:cubicBezTo>
                <a:cubicBezTo>
                  <a:pt x="17023" y="10631"/>
                  <a:pt x="17041" y="10667"/>
                  <a:pt x="17041" y="10704"/>
                </a:cubicBezTo>
                <a:cubicBezTo>
                  <a:pt x="17041" y="10812"/>
                  <a:pt x="17005" y="10921"/>
                  <a:pt x="16951" y="11030"/>
                </a:cubicBezTo>
                <a:cubicBezTo>
                  <a:pt x="16969" y="11066"/>
                  <a:pt x="16969" y="11120"/>
                  <a:pt x="16969" y="11174"/>
                </a:cubicBezTo>
                <a:cubicBezTo>
                  <a:pt x="17023" y="11156"/>
                  <a:pt x="17077" y="11120"/>
                  <a:pt x="17095" y="11084"/>
                </a:cubicBezTo>
                <a:cubicBezTo>
                  <a:pt x="17150" y="11030"/>
                  <a:pt x="17204" y="10975"/>
                  <a:pt x="17276" y="10957"/>
                </a:cubicBezTo>
                <a:cubicBezTo>
                  <a:pt x="17313" y="10939"/>
                  <a:pt x="17349" y="10939"/>
                  <a:pt x="17385" y="10957"/>
                </a:cubicBezTo>
                <a:cubicBezTo>
                  <a:pt x="17421" y="10957"/>
                  <a:pt x="17421" y="10921"/>
                  <a:pt x="17421" y="10885"/>
                </a:cubicBezTo>
                <a:cubicBezTo>
                  <a:pt x="17439" y="10794"/>
                  <a:pt x="17421" y="10704"/>
                  <a:pt x="17385" y="10613"/>
                </a:cubicBezTo>
                <a:cubicBezTo>
                  <a:pt x="17385" y="10577"/>
                  <a:pt x="17403" y="10541"/>
                  <a:pt x="17439" y="10541"/>
                </a:cubicBezTo>
                <a:cubicBezTo>
                  <a:pt x="17494" y="10541"/>
                  <a:pt x="17530" y="10523"/>
                  <a:pt x="17584" y="10504"/>
                </a:cubicBezTo>
                <a:cubicBezTo>
                  <a:pt x="17584" y="10486"/>
                  <a:pt x="17584" y="10468"/>
                  <a:pt x="17584" y="10450"/>
                </a:cubicBezTo>
                <a:cubicBezTo>
                  <a:pt x="17566" y="10414"/>
                  <a:pt x="17566" y="10378"/>
                  <a:pt x="17566" y="10341"/>
                </a:cubicBezTo>
                <a:cubicBezTo>
                  <a:pt x="17566" y="10305"/>
                  <a:pt x="17584" y="10269"/>
                  <a:pt x="17621" y="10251"/>
                </a:cubicBezTo>
                <a:cubicBezTo>
                  <a:pt x="17639" y="10233"/>
                  <a:pt x="17657" y="10215"/>
                  <a:pt x="17657" y="10197"/>
                </a:cubicBezTo>
                <a:cubicBezTo>
                  <a:pt x="17675" y="10142"/>
                  <a:pt x="17693" y="10070"/>
                  <a:pt x="17711" y="10015"/>
                </a:cubicBezTo>
                <a:cubicBezTo>
                  <a:pt x="17711" y="9979"/>
                  <a:pt x="17729" y="9961"/>
                  <a:pt x="17765" y="9943"/>
                </a:cubicBezTo>
                <a:cubicBezTo>
                  <a:pt x="17802" y="9925"/>
                  <a:pt x="17820" y="9907"/>
                  <a:pt x="17856" y="9907"/>
                </a:cubicBezTo>
                <a:cubicBezTo>
                  <a:pt x="17892" y="9907"/>
                  <a:pt x="17910" y="9871"/>
                  <a:pt x="17928" y="9852"/>
                </a:cubicBezTo>
                <a:cubicBezTo>
                  <a:pt x="17947" y="9834"/>
                  <a:pt x="17965" y="9816"/>
                  <a:pt x="18001" y="9798"/>
                </a:cubicBezTo>
                <a:cubicBezTo>
                  <a:pt x="18110" y="9744"/>
                  <a:pt x="18236" y="9762"/>
                  <a:pt x="18327" y="9834"/>
                </a:cubicBezTo>
                <a:cubicBezTo>
                  <a:pt x="18417" y="9943"/>
                  <a:pt x="18454" y="10070"/>
                  <a:pt x="18399" y="10215"/>
                </a:cubicBezTo>
                <a:cubicBezTo>
                  <a:pt x="18381" y="10269"/>
                  <a:pt x="18381" y="10323"/>
                  <a:pt x="18399" y="10378"/>
                </a:cubicBezTo>
                <a:cubicBezTo>
                  <a:pt x="18417" y="10396"/>
                  <a:pt x="18417" y="10414"/>
                  <a:pt x="18435" y="10432"/>
                </a:cubicBezTo>
                <a:cubicBezTo>
                  <a:pt x="18454" y="10450"/>
                  <a:pt x="18508" y="10432"/>
                  <a:pt x="18526" y="10450"/>
                </a:cubicBezTo>
                <a:cubicBezTo>
                  <a:pt x="18598" y="10468"/>
                  <a:pt x="18653" y="10504"/>
                  <a:pt x="18653" y="10577"/>
                </a:cubicBezTo>
                <a:cubicBezTo>
                  <a:pt x="18671" y="10613"/>
                  <a:pt x="18671" y="10667"/>
                  <a:pt x="18689" y="10704"/>
                </a:cubicBezTo>
                <a:lnTo>
                  <a:pt x="18689" y="10704"/>
                </a:lnTo>
                <a:lnTo>
                  <a:pt x="18689" y="10704"/>
                </a:lnTo>
                <a:lnTo>
                  <a:pt x="18689" y="10704"/>
                </a:lnTo>
                <a:cubicBezTo>
                  <a:pt x="18725" y="10722"/>
                  <a:pt x="18761" y="10740"/>
                  <a:pt x="18798" y="10758"/>
                </a:cubicBezTo>
                <a:cubicBezTo>
                  <a:pt x="18834" y="10812"/>
                  <a:pt x="18834" y="10885"/>
                  <a:pt x="18798" y="10939"/>
                </a:cubicBezTo>
                <a:cubicBezTo>
                  <a:pt x="18761" y="10993"/>
                  <a:pt x="18725" y="11030"/>
                  <a:pt x="18689" y="11084"/>
                </a:cubicBezTo>
                <a:cubicBezTo>
                  <a:pt x="18689" y="11102"/>
                  <a:pt x="18689" y="11102"/>
                  <a:pt x="18689" y="11120"/>
                </a:cubicBezTo>
                <a:lnTo>
                  <a:pt x="18689" y="11120"/>
                </a:lnTo>
                <a:lnTo>
                  <a:pt x="18689" y="11120"/>
                </a:lnTo>
                <a:cubicBezTo>
                  <a:pt x="18725" y="11138"/>
                  <a:pt x="18743" y="11156"/>
                  <a:pt x="18780" y="11174"/>
                </a:cubicBezTo>
                <a:cubicBezTo>
                  <a:pt x="18834" y="11229"/>
                  <a:pt x="18834" y="11319"/>
                  <a:pt x="18816" y="11392"/>
                </a:cubicBezTo>
                <a:cubicBezTo>
                  <a:pt x="18798" y="11428"/>
                  <a:pt x="18798" y="11464"/>
                  <a:pt x="18816" y="11500"/>
                </a:cubicBezTo>
                <a:lnTo>
                  <a:pt x="18816" y="11500"/>
                </a:lnTo>
                <a:cubicBezTo>
                  <a:pt x="18816" y="11500"/>
                  <a:pt x="18834" y="11500"/>
                  <a:pt x="18834" y="11500"/>
                </a:cubicBezTo>
                <a:lnTo>
                  <a:pt x="18834" y="11500"/>
                </a:lnTo>
                <a:cubicBezTo>
                  <a:pt x="18870" y="11500"/>
                  <a:pt x="18888" y="11519"/>
                  <a:pt x="18888" y="11537"/>
                </a:cubicBezTo>
                <a:cubicBezTo>
                  <a:pt x="18924" y="11537"/>
                  <a:pt x="18961" y="11537"/>
                  <a:pt x="18997" y="11519"/>
                </a:cubicBezTo>
                <a:cubicBezTo>
                  <a:pt x="19015" y="11500"/>
                  <a:pt x="19033" y="11482"/>
                  <a:pt x="19033" y="11446"/>
                </a:cubicBezTo>
                <a:cubicBezTo>
                  <a:pt x="19033" y="11410"/>
                  <a:pt x="19051" y="11356"/>
                  <a:pt x="19087" y="11337"/>
                </a:cubicBezTo>
                <a:cubicBezTo>
                  <a:pt x="19142" y="11319"/>
                  <a:pt x="19196" y="11319"/>
                  <a:pt x="19250" y="11319"/>
                </a:cubicBezTo>
                <a:lnTo>
                  <a:pt x="19413" y="11319"/>
                </a:lnTo>
                <a:cubicBezTo>
                  <a:pt x="19486" y="11301"/>
                  <a:pt x="19576" y="11337"/>
                  <a:pt x="19631" y="11392"/>
                </a:cubicBezTo>
                <a:cubicBezTo>
                  <a:pt x="19685" y="11464"/>
                  <a:pt x="19685" y="11555"/>
                  <a:pt x="19631" y="11609"/>
                </a:cubicBezTo>
                <a:cubicBezTo>
                  <a:pt x="19613" y="11645"/>
                  <a:pt x="19594" y="11682"/>
                  <a:pt x="19576" y="11718"/>
                </a:cubicBezTo>
                <a:cubicBezTo>
                  <a:pt x="19576" y="11736"/>
                  <a:pt x="19594" y="11754"/>
                  <a:pt x="19613" y="11772"/>
                </a:cubicBezTo>
                <a:cubicBezTo>
                  <a:pt x="19685" y="11845"/>
                  <a:pt x="19739" y="11917"/>
                  <a:pt x="19739" y="12008"/>
                </a:cubicBezTo>
                <a:cubicBezTo>
                  <a:pt x="19739" y="12116"/>
                  <a:pt x="19667" y="12207"/>
                  <a:pt x="19576" y="12225"/>
                </a:cubicBezTo>
                <a:cubicBezTo>
                  <a:pt x="19486" y="12279"/>
                  <a:pt x="19395" y="12297"/>
                  <a:pt x="19341" y="12370"/>
                </a:cubicBezTo>
                <a:cubicBezTo>
                  <a:pt x="19323" y="12406"/>
                  <a:pt x="19305" y="12460"/>
                  <a:pt x="19305" y="12496"/>
                </a:cubicBezTo>
                <a:cubicBezTo>
                  <a:pt x="19305" y="12515"/>
                  <a:pt x="19305" y="12533"/>
                  <a:pt x="19305" y="12551"/>
                </a:cubicBezTo>
                <a:cubicBezTo>
                  <a:pt x="19305" y="12569"/>
                  <a:pt x="19305" y="12569"/>
                  <a:pt x="19305" y="12587"/>
                </a:cubicBezTo>
                <a:cubicBezTo>
                  <a:pt x="19305" y="12569"/>
                  <a:pt x="19323" y="12569"/>
                  <a:pt x="19323" y="12569"/>
                </a:cubicBezTo>
                <a:cubicBezTo>
                  <a:pt x="19359" y="12569"/>
                  <a:pt x="19395" y="12569"/>
                  <a:pt x="19413" y="12587"/>
                </a:cubicBezTo>
                <a:cubicBezTo>
                  <a:pt x="19468" y="12605"/>
                  <a:pt x="19504" y="12659"/>
                  <a:pt x="19486" y="12714"/>
                </a:cubicBezTo>
                <a:cubicBezTo>
                  <a:pt x="19486" y="12768"/>
                  <a:pt x="19450" y="12822"/>
                  <a:pt x="19413" y="12859"/>
                </a:cubicBezTo>
                <a:cubicBezTo>
                  <a:pt x="19359" y="12895"/>
                  <a:pt x="19305" y="12913"/>
                  <a:pt x="19269" y="12931"/>
                </a:cubicBezTo>
                <a:cubicBezTo>
                  <a:pt x="19232" y="12949"/>
                  <a:pt x="19196" y="12985"/>
                  <a:pt x="19214" y="13022"/>
                </a:cubicBezTo>
                <a:cubicBezTo>
                  <a:pt x="19214" y="13040"/>
                  <a:pt x="19232" y="13076"/>
                  <a:pt x="19269" y="13076"/>
                </a:cubicBezTo>
                <a:cubicBezTo>
                  <a:pt x="19305" y="13076"/>
                  <a:pt x="19341" y="13076"/>
                  <a:pt x="19359" y="13094"/>
                </a:cubicBezTo>
                <a:cubicBezTo>
                  <a:pt x="19395" y="13112"/>
                  <a:pt x="19413" y="13148"/>
                  <a:pt x="19432" y="13185"/>
                </a:cubicBezTo>
                <a:cubicBezTo>
                  <a:pt x="19432" y="13239"/>
                  <a:pt x="19450" y="13293"/>
                  <a:pt x="19450" y="13366"/>
                </a:cubicBezTo>
                <a:cubicBezTo>
                  <a:pt x="19450" y="13420"/>
                  <a:pt x="19450" y="13492"/>
                  <a:pt x="19413" y="13547"/>
                </a:cubicBezTo>
                <a:cubicBezTo>
                  <a:pt x="19413" y="13583"/>
                  <a:pt x="19395" y="13601"/>
                  <a:pt x="19377" y="13637"/>
                </a:cubicBezTo>
                <a:cubicBezTo>
                  <a:pt x="19450" y="13692"/>
                  <a:pt x="19468" y="13764"/>
                  <a:pt x="19468" y="13855"/>
                </a:cubicBezTo>
                <a:cubicBezTo>
                  <a:pt x="19450" y="13945"/>
                  <a:pt x="19395" y="14036"/>
                  <a:pt x="19305" y="14090"/>
                </a:cubicBezTo>
                <a:lnTo>
                  <a:pt x="19450" y="14163"/>
                </a:lnTo>
                <a:lnTo>
                  <a:pt x="19558" y="14199"/>
                </a:lnTo>
                <a:lnTo>
                  <a:pt x="19613" y="14235"/>
                </a:lnTo>
                <a:cubicBezTo>
                  <a:pt x="19631" y="14235"/>
                  <a:pt x="19631" y="14235"/>
                  <a:pt x="19631" y="14253"/>
                </a:cubicBezTo>
                <a:cubicBezTo>
                  <a:pt x="19739" y="14253"/>
                  <a:pt x="19794" y="14380"/>
                  <a:pt x="19866" y="14452"/>
                </a:cubicBezTo>
                <a:lnTo>
                  <a:pt x="19884" y="14470"/>
                </a:lnTo>
                <a:lnTo>
                  <a:pt x="19902" y="14470"/>
                </a:lnTo>
                <a:lnTo>
                  <a:pt x="19920" y="14470"/>
                </a:lnTo>
                <a:lnTo>
                  <a:pt x="19957" y="14470"/>
                </a:lnTo>
                <a:cubicBezTo>
                  <a:pt x="19957" y="14470"/>
                  <a:pt x="19975" y="14452"/>
                  <a:pt x="19993" y="14452"/>
                </a:cubicBezTo>
                <a:cubicBezTo>
                  <a:pt x="20047" y="14380"/>
                  <a:pt x="20047" y="14289"/>
                  <a:pt x="20083" y="14217"/>
                </a:cubicBezTo>
                <a:cubicBezTo>
                  <a:pt x="20102" y="14181"/>
                  <a:pt x="20120" y="14163"/>
                  <a:pt x="20138" y="14126"/>
                </a:cubicBezTo>
                <a:cubicBezTo>
                  <a:pt x="20138" y="14108"/>
                  <a:pt x="20174" y="14090"/>
                  <a:pt x="20174" y="14072"/>
                </a:cubicBezTo>
                <a:cubicBezTo>
                  <a:pt x="20192" y="14054"/>
                  <a:pt x="20174" y="13981"/>
                  <a:pt x="20174" y="13945"/>
                </a:cubicBezTo>
                <a:cubicBezTo>
                  <a:pt x="20156" y="13891"/>
                  <a:pt x="20192" y="13855"/>
                  <a:pt x="20246" y="13855"/>
                </a:cubicBezTo>
                <a:lnTo>
                  <a:pt x="20265" y="13855"/>
                </a:lnTo>
                <a:lnTo>
                  <a:pt x="20301" y="13855"/>
                </a:lnTo>
                <a:cubicBezTo>
                  <a:pt x="20319" y="13855"/>
                  <a:pt x="20355" y="13837"/>
                  <a:pt x="20373" y="13800"/>
                </a:cubicBezTo>
                <a:cubicBezTo>
                  <a:pt x="20409" y="13764"/>
                  <a:pt x="20464" y="13710"/>
                  <a:pt x="20536" y="13674"/>
                </a:cubicBezTo>
                <a:cubicBezTo>
                  <a:pt x="20609" y="13637"/>
                  <a:pt x="20681" y="13619"/>
                  <a:pt x="20754" y="13619"/>
                </a:cubicBezTo>
                <a:cubicBezTo>
                  <a:pt x="20790" y="13619"/>
                  <a:pt x="20808" y="13601"/>
                  <a:pt x="20826" y="13583"/>
                </a:cubicBezTo>
                <a:cubicBezTo>
                  <a:pt x="20862" y="13547"/>
                  <a:pt x="20862" y="13511"/>
                  <a:pt x="20862" y="13474"/>
                </a:cubicBezTo>
                <a:cubicBezTo>
                  <a:pt x="20862" y="13402"/>
                  <a:pt x="20916" y="13311"/>
                  <a:pt x="20989" y="13275"/>
                </a:cubicBezTo>
                <a:lnTo>
                  <a:pt x="21079" y="13221"/>
                </a:lnTo>
                <a:cubicBezTo>
                  <a:pt x="21098" y="13221"/>
                  <a:pt x="21116" y="13221"/>
                  <a:pt x="21116" y="13203"/>
                </a:cubicBezTo>
                <a:lnTo>
                  <a:pt x="21116" y="13203"/>
                </a:lnTo>
                <a:lnTo>
                  <a:pt x="21116" y="13203"/>
                </a:lnTo>
                <a:lnTo>
                  <a:pt x="21116" y="13203"/>
                </a:lnTo>
                <a:lnTo>
                  <a:pt x="21116" y="13203"/>
                </a:lnTo>
                <a:lnTo>
                  <a:pt x="21116" y="13203"/>
                </a:lnTo>
                <a:lnTo>
                  <a:pt x="21116" y="13185"/>
                </a:lnTo>
                <a:cubicBezTo>
                  <a:pt x="21116" y="13167"/>
                  <a:pt x="21116" y="13148"/>
                  <a:pt x="21098" y="13112"/>
                </a:cubicBezTo>
                <a:cubicBezTo>
                  <a:pt x="21079" y="13076"/>
                  <a:pt x="21079" y="13004"/>
                  <a:pt x="21098" y="12949"/>
                </a:cubicBezTo>
                <a:cubicBezTo>
                  <a:pt x="21134" y="12877"/>
                  <a:pt x="21188" y="12804"/>
                  <a:pt x="21279" y="12786"/>
                </a:cubicBezTo>
                <a:cubicBezTo>
                  <a:pt x="21442" y="12732"/>
                  <a:pt x="21641" y="12822"/>
                  <a:pt x="21677" y="13004"/>
                </a:cubicBezTo>
                <a:cubicBezTo>
                  <a:pt x="21695" y="13094"/>
                  <a:pt x="21677" y="13203"/>
                  <a:pt x="21641" y="13275"/>
                </a:cubicBezTo>
                <a:cubicBezTo>
                  <a:pt x="21605" y="13348"/>
                  <a:pt x="21550" y="13420"/>
                  <a:pt x="21568" y="13511"/>
                </a:cubicBezTo>
                <a:cubicBezTo>
                  <a:pt x="21568" y="13547"/>
                  <a:pt x="21605" y="13547"/>
                  <a:pt x="21641" y="13583"/>
                </a:cubicBezTo>
                <a:cubicBezTo>
                  <a:pt x="21695" y="13619"/>
                  <a:pt x="21713" y="13655"/>
                  <a:pt x="21731" y="13710"/>
                </a:cubicBezTo>
                <a:cubicBezTo>
                  <a:pt x="21731" y="13800"/>
                  <a:pt x="21695" y="13891"/>
                  <a:pt x="21659" y="13981"/>
                </a:cubicBezTo>
                <a:cubicBezTo>
                  <a:pt x="21605" y="14036"/>
                  <a:pt x="21605" y="14108"/>
                  <a:pt x="21659" y="14181"/>
                </a:cubicBezTo>
                <a:cubicBezTo>
                  <a:pt x="21695" y="14217"/>
                  <a:pt x="21750" y="14271"/>
                  <a:pt x="21786" y="14307"/>
                </a:cubicBezTo>
                <a:cubicBezTo>
                  <a:pt x="21840" y="14362"/>
                  <a:pt x="21858" y="14416"/>
                  <a:pt x="21876" y="14489"/>
                </a:cubicBezTo>
                <a:cubicBezTo>
                  <a:pt x="21876" y="14579"/>
                  <a:pt x="21840" y="14651"/>
                  <a:pt x="21768" y="14724"/>
                </a:cubicBezTo>
                <a:cubicBezTo>
                  <a:pt x="21731" y="14742"/>
                  <a:pt x="21695" y="14778"/>
                  <a:pt x="21659" y="14814"/>
                </a:cubicBezTo>
                <a:cubicBezTo>
                  <a:pt x="21641" y="14851"/>
                  <a:pt x="21659" y="14887"/>
                  <a:pt x="21659" y="14905"/>
                </a:cubicBezTo>
                <a:cubicBezTo>
                  <a:pt x="21677" y="14941"/>
                  <a:pt x="21695" y="14977"/>
                  <a:pt x="21695" y="15014"/>
                </a:cubicBezTo>
                <a:cubicBezTo>
                  <a:pt x="21750" y="15014"/>
                  <a:pt x="21804" y="15032"/>
                  <a:pt x="21840" y="15068"/>
                </a:cubicBezTo>
                <a:cubicBezTo>
                  <a:pt x="21913" y="15140"/>
                  <a:pt x="21858" y="15249"/>
                  <a:pt x="21822" y="15322"/>
                </a:cubicBezTo>
                <a:cubicBezTo>
                  <a:pt x="21804" y="15340"/>
                  <a:pt x="21786" y="15358"/>
                  <a:pt x="21786" y="15376"/>
                </a:cubicBezTo>
                <a:cubicBezTo>
                  <a:pt x="21786" y="15376"/>
                  <a:pt x="21786" y="15376"/>
                  <a:pt x="21786" y="15376"/>
                </a:cubicBezTo>
                <a:cubicBezTo>
                  <a:pt x="21786" y="15412"/>
                  <a:pt x="21822" y="15412"/>
                  <a:pt x="21822" y="15448"/>
                </a:cubicBezTo>
                <a:cubicBezTo>
                  <a:pt x="21840" y="15466"/>
                  <a:pt x="21840" y="15503"/>
                  <a:pt x="21822" y="15539"/>
                </a:cubicBezTo>
                <a:cubicBezTo>
                  <a:pt x="21804" y="15593"/>
                  <a:pt x="21750" y="15611"/>
                  <a:pt x="21695" y="15629"/>
                </a:cubicBezTo>
                <a:cubicBezTo>
                  <a:pt x="21659" y="15629"/>
                  <a:pt x="21605" y="15629"/>
                  <a:pt x="21568" y="15648"/>
                </a:cubicBezTo>
                <a:cubicBezTo>
                  <a:pt x="21550" y="15684"/>
                  <a:pt x="21568" y="15720"/>
                  <a:pt x="21605" y="15738"/>
                </a:cubicBezTo>
                <a:cubicBezTo>
                  <a:pt x="21641" y="15774"/>
                  <a:pt x="21695" y="15810"/>
                  <a:pt x="21750" y="15810"/>
                </a:cubicBezTo>
                <a:cubicBezTo>
                  <a:pt x="21768" y="15810"/>
                  <a:pt x="21786" y="15829"/>
                  <a:pt x="21786" y="15847"/>
                </a:cubicBezTo>
                <a:cubicBezTo>
                  <a:pt x="21786" y="15937"/>
                  <a:pt x="21750" y="16028"/>
                  <a:pt x="21659" y="16082"/>
                </a:cubicBezTo>
                <a:cubicBezTo>
                  <a:pt x="21623" y="16100"/>
                  <a:pt x="21587" y="16136"/>
                  <a:pt x="21568" y="16155"/>
                </a:cubicBezTo>
                <a:cubicBezTo>
                  <a:pt x="21532" y="16191"/>
                  <a:pt x="21532" y="16227"/>
                  <a:pt x="21568" y="16263"/>
                </a:cubicBezTo>
                <a:cubicBezTo>
                  <a:pt x="21587" y="16299"/>
                  <a:pt x="21587" y="16354"/>
                  <a:pt x="21587" y="16390"/>
                </a:cubicBezTo>
                <a:cubicBezTo>
                  <a:pt x="21587" y="16426"/>
                  <a:pt x="21550" y="16462"/>
                  <a:pt x="21550" y="16499"/>
                </a:cubicBezTo>
                <a:cubicBezTo>
                  <a:pt x="21568" y="16589"/>
                  <a:pt x="21695" y="16589"/>
                  <a:pt x="21786" y="16607"/>
                </a:cubicBezTo>
                <a:cubicBezTo>
                  <a:pt x="21822" y="16607"/>
                  <a:pt x="21840" y="16625"/>
                  <a:pt x="21840" y="16680"/>
                </a:cubicBezTo>
                <a:cubicBezTo>
                  <a:pt x="21804" y="16879"/>
                  <a:pt x="21605" y="16970"/>
                  <a:pt x="21460" y="17096"/>
                </a:cubicBezTo>
                <a:cubicBezTo>
                  <a:pt x="21442" y="17132"/>
                  <a:pt x="21405" y="17187"/>
                  <a:pt x="21387" y="17223"/>
                </a:cubicBezTo>
                <a:cubicBezTo>
                  <a:pt x="21405" y="17223"/>
                  <a:pt x="21424" y="17223"/>
                  <a:pt x="21460" y="17205"/>
                </a:cubicBezTo>
                <a:cubicBezTo>
                  <a:pt x="21496" y="17187"/>
                  <a:pt x="21550" y="17169"/>
                  <a:pt x="21587" y="17169"/>
                </a:cubicBezTo>
                <a:cubicBezTo>
                  <a:pt x="21641" y="17151"/>
                  <a:pt x="21695" y="17169"/>
                  <a:pt x="21731" y="17223"/>
                </a:cubicBezTo>
                <a:cubicBezTo>
                  <a:pt x="21804" y="17187"/>
                  <a:pt x="21876" y="17187"/>
                  <a:pt x="21949" y="17259"/>
                </a:cubicBezTo>
                <a:cubicBezTo>
                  <a:pt x="22003" y="17314"/>
                  <a:pt x="22003" y="17422"/>
                  <a:pt x="21949" y="17495"/>
                </a:cubicBezTo>
                <a:cubicBezTo>
                  <a:pt x="22021" y="17549"/>
                  <a:pt x="22112" y="17567"/>
                  <a:pt x="22202" y="17567"/>
                </a:cubicBezTo>
                <a:cubicBezTo>
                  <a:pt x="22220" y="17567"/>
                  <a:pt x="22257" y="17585"/>
                  <a:pt x="22257" y="17603"/>
                </a:cubicBezTo>
                <a:cubicBezTo>
                  <a:pt x="22275" y="17694"/>
                  <a:pt x="22275" y="17784"/>
                  <a:pt x="22238" y="17857"/>
                </a:cubicBezTo>
                <a:cubicBezTo>
                  <a:pt x="22257" y="17875"/>
                  <a:pt x="22293" y="17875"/>
                  <a:pt x="22311" y="17857"/>
                </a:cubicBezTo>
                <a:cubicBezTo>
                  <a:pt x="22329" y="17839"/>
                  <a:pt x="22365" y="17857"/>
                  <a:pt x="22383" y="17893"/>
                </a:cubicBezTo>
                <a:cubicBezTo>
                  <a:pt x="22420" y="17966"/>
                  <a:pt x="22492" y="18038"/>
                  <a:pt x="22492" y="18129"/>
                </a:cubicBezTo>
                <a:cubicBezTo>
                  <a:pt x="22510" y="18165"/>
                  <a:pt x="22492" y="18201"/>
                  <a:pt x="22474" y="18237"/>
                </a:cubicBezTo>
                <a:cubicBezTo>
                  <a:pt x="22510" y="18219"/>
                  <a:pt x="22528" y="18219"/>
                  <a:pt x="22564" y="18219"/>
                </a:cubicBezTo>
                <a:cubicBezTo>
                  <a:pt x="22637" y="18237"/>
                  <a:pt x="22691" y="18273"/>
                  <a:pt x="22709" y="18346"/>
                </a:cubicBezTo>
                <a:cubicBezTo>
                  <a:pt x="22764" y="18473"/>
                  <a:pt x="22673" y="18581"/>
                  <a:pt x="22564" y="18654"/>
                </a:cubicBezTo>
                <a:cubicBezTo>
                  <a:pt x="22601" y="18708"/>
                  <a:pt x="22637" y="18744"/>
                  <a:pt x="22655" y="18799"/>
                </a:cubicBezTo>
                <a:cubicBezTo>
                  <a:pt x="22673" y="18817"/>
                  <a:pt x="22691" y="18853"/>
                  <a:pt x="22727" y="18871"/>
                </a:cubicBezTo>
                <a:cubicBezTo>
                  <a:pt x="22727" y="18889"/>
                  <a:pt x="22746" y="18907"/>
                  <a:pt x="22764" y="18925"/>
                </a:cubicBezTo>
                <a:cubicBezTo>
                  <a:pt x="22782" y="18907"/>
                  <a:pt x="22818" y="18907"/>
                  <a:pt x="22836" y="18925"/>
                </a:cubicBezTo>
                <a:cubicBezTo>
                  <a:pt x="22854" y="18943"/>
                  <a:pt x="22854" y="18998"/>
                  <a:pt x="22836" y="19034"/>
                </a:cubicBezTo>
                <a:cubicBezTo>
                  <a:pt x="22818" y="19070"/>
                  <a:pt x="22818" y="19106"/>
                  <a:pt x="22818" y="19143"/>
                </a:cubicBezTo>
                <a:lnTo>
                  <a:pt x="22854" y="19143"/>
                </a:lnTo>
                <a:cubicBezTo>
                  <a:pt x="22909" y="19143"/>
                  <a:pt x="22927" y="19197"/>
                  <a:pt x="22909" y="19233"/>
                </a:cubicBezTo>
                <a:cubicBezTo>
                  <a:pt x="22890" y="19233"/>
                  <a:pt x="22890" y="19233"/>
                  <a:pt x="22890" y="19251"/>
                </a:cubicBezTo>
                <a:cubicBezTo>
                  <a:pt x="22836" y="19306"/>
                  <a:pt x="22890" y="19396"/>
                  <a:pt x="22963" y="19378"/>
                </a:cubicBezTo>
                <a:cubicBezTo>
                  <a:pt x="23072" y="19360"/>
                  <a:pt x="23090" y="19233"/>
                  <a:pt x="22999" y="19179"/>
                </a:cubicBezTo>
                <a:cubicBezTo>
                  <a:pt x="22963" y="19161"/>
                  <a:pt x="22963" y="19106"/>
                  <a:pt x="22999" y="19088"/>
                </a:cubicBezTo>
                <a:lnTo>
                  <a:pt x="23126" y="18998"/>
                </a:lnTo>
                <a:cubicBezTo>
                  <a:pt x="23108" y="18962"/>
                  <a:pt x="23090" y="18907"/>
                  <a:pt x="23108" y="18871"/>
                </a:cubicBezTo>
                <a:cubicBezTo>
                  <a:pt x="23108" y="18835"/>
                  <a:pt x="23144" y="18817"/>
                  <a:pt x="23162" y="18835"/>
                </a:cubicBezTo>
                <a:cubicBezTo>
                  <a:pt x="23216" y="18835"/>
                  <a:pt x="23271" y="18853"/>
                  <a:pt x="23307" y="18889"/>
                </a:cubicBezTo>
                <a:cubicBezTo>
                  <a:pt x="23307" y="18708"/>
                  <a:pt x="23343" y="18509"/>
                  <a:pt x="23397" y="18346"/>
                </a:cubicBezTo>
                <a:cubicBezTo>
                  <a:pt x="23397" y="18328"/>
                  <a:pt x="23416" y="18310"/>
                  <a:pt x="23434" y="18310"/>
                </a:cubicBezTo>
                <a:lnTo>
                  <a:pt x="23434" y="18310"/>
                </a:lnTo>
                <a:cubicBezTo>
                  <a:pt x="23488" y="18237"/>
                  <a:pt x="23579" y="18201"/>
                  <a:pt x="23669" y="18201"/>
                </a:cubicBezTo>
                <a:cubicBezTo>
                  <a:pt x="23760" y="18201"/>
                  <a:pt x="23868" y="18237"/>
                  <a:pt x="23941" y="18310"/>
                </a:cubicBezTo>
                <a:cubicBezTo>
                  <a:pt x="23959" y="18346"/>
                  <a:pt x="23977" y="18400"/>
                  <a:pt x="23977" y="18454"/>
                </a:cubicBezTo>
                <a:cubicBezTo>
                  <a:pt x="23995" y="18473"/>
                  <a:pt x="24031" y="18509"/>
                  <a:pt x="24049" y="18545"/>
                </a:cubicBezTo>
                <a:cubicBezTo>
                  <a:pt x="24086" y="18599"/>
                  <a:pt x="24086" y="18690"/>
                  <a:pt x="24049" y="18762"/>
                </a:cubicBezTo>
                <a:cubicBezTo>
                  <a:pt x="24013" y="18835"/>
                  <a:pt x="23959" y="18889"/>
                  <a:pt x="23977" y="18980"/>
                </a:cubicBezTo>
                <a:cubicBezTo>
                  <a:pt x="24013" y="19052"/>
                  <a:pt x="24104" y="19052"/>
                  <a:pt x="24140" y="19125"/>
                </a:cubicBezTo>
                <a:cubicBezTo>
                  <a:pt x="24176" y="19197"/>
                  <a:pt x="24176" y="19306"/>
                  <a:pt x="24140" y="19378"/>
                </a:cubicBezTo>
                <a:cubicBezTo>
                  <a:pt x="24104" y="19469"/>
                  <a:pt x="24068" y="19541"/>
                  <a:pt x="24049" y="19632"/>
                </a:cubicBezTo>
                <a:cubicBezTo>
                  <a:pt x="24013" y="19686"/>
                  <a:pt x="24013" y="19740"/>
                  <a:pt x="24031" y="19795"/>
                </a:cubicBezTo>
                <a:cubicBezTo>
                  <a:pt x="24049" y="19849"/>
                  <a:pt x="24086" y="19903"/>
                  <a:pt x="24140" y="19921"/>
                </a:cubicBezTo>
                <a:cubicBezTo>
                  <a:pt x="24231" y="19939"/>
                  <a:pt x="24303" y="20012"/>
                  <a:pt x="24285" y="20102"/>
                </a:cubicBezTo>
                <a:cubicBezTo>
                  <a:pt x="24267" y="20175"/>
                  <a:pt x="24231" y="20247"/>
                  <a:pt x="24158" y="20284"/>
                </a:cubicBezTo>
                <a:lnTo>
                  <a:pt x="24068" y="20428"/>
                </a:lnTo>
                <a:cubicBezTo>
                  <a:pt x="24104" y="20410"/>
                  <a:pt x="24122" y="20392"/>
                  <a:pt x="24140" y="20392"/>
                </a:cubicBezTo>
                <a:cubicBezTo>
                  <a:pt x="24176" y="20356"/>
                  <a:pt x="24231" y="20356"/>
                  <a:pt x="24267" y="20356"/>
                </a:cubicBezTo>
                <a:cubicBezTo>
                  <a:pt x="24321" y="20374"/>
                  <a:pt x="24357" y="20410"/>
                  <a:pt x="24375" y="20465"/>
                </a:cubicBezTo>
                <a:cubicBezTo>
                  <a:pt x="24394" y="20501"/>
                  <a:pt x="24394" y="20555"/>
                  <a:pt x="24375" y="20610"/>
                </a:cubicBezTo>
                <a:lnTo>
                  <a:pt x="24466" y="20646"/>
                </a:lnTo>
                <a:lnTo>
                  <a:pt x="24520" y="20664"/>
                </a:lnTo>
                <a:cubicBezTo>
                  <a:pt x="24520" y="20591"/>
                  <a:pt x="24538" y="20519"/>
                  <a:pt x="24557" y="20447"/>
                </a:cubicBezTo>
                <a:lnTo>
                  <a:pt x="24557" y="20410"/>
                </a:lnTo>
                <a:cubicBezTo>
                  <a:pt x="24557" y="20356"/>
                  <a:pt x="24629" y="20356"/>
                  <a:pt x="24665" y="20392"/>
                </a:cubicBezTo>
                <a:cubicBezTo>
                  <a:pt x="24738" y="20465"/>
                  <a:pt x="24864" y="20483"/>
                  <a:pt x="24937" y="20410"/>
                </a:cubicBezTo>
                <a:cubicBezTo>
                  <a:pt x="24973" y="20374"/>
                  <a:pt x="25045" y="20410"/>
                  <a:pt x="25045" y="20465"/>
                </a:cubicBezTo>
                <a:cubicBezTo>
                  <a:pt x="25045" y="20465"/>
                  <a:pt x="25045" y="20483"/>
                  <a:pt x="25045" y="20501"/>
                </a:cubicBezTo>
                <a:cubicBezTo>
                  <a:pt x="25045" y="20573"/>
                  <a:pt x="25027" y="20664"/>
                  <a:pt x="25009" y="20736"/>
                </a:cubicBezTo>
                <a:cubicBezTo>
                  <a:pt x="25064" y="20772"/>
                  <a:pt x="25100" y="20827"/>
                  <a:pt x="25100" y="20899"/>
                </a:cubicBezTo>
                <a:cubicBezTo>
                  <a:pt x="25100" y="20954"/>
                  <a:pt x="25082" y="21008"/>
                  <a:pt x="25064" y="21062"/>
                </a:cubicBezTo>
                <a:lnTo>
                  <a:pt x="25064" y="21117"/>
                </a:lnTo>
                <a:cubicBezTo>
                  <a:pt x="25154" y="21044"/>
                  <a:pt x="25263" y="21026"/>
                  <a:pt x="25371" y="21044"/>
                </a:cubicBezTo>
                <a:cubicBezTo>
                  <a:pt x="25480" y="21098"/>
                  <a:pt x="25553" y="21225"/>
                  <a:pt x="25498" y="21352"/>
                </a:cubicBezTo>
                <a:lnTo>
                  <a:pt x="25498" y="21352"/>
                </a:lnTo>
                <a:cubicBezTo>
                  <a:pt x="25534" y="21406"/>
                  <a:pt x="25589" y="21424"/>
                  <a:pt x="25661" y="21424"/>
                </a:cubicBezTo>
                <a:cubicBezTo>
                  <a:pt x="25716" y="21424"/>
                  <a:pt x="25770" y="21370"/>
                  <a:pt x="25824" y="21388"/>
                </a:cubicBezTo>
                <a:cubicBezTo>
                  <a:pt x="25915" y="21388"/>
                  <a:pt x="25969" y="21461"/>
                  <a:pt x="25969" y="21551"/>
                </a:cubicBezTo>
                <a:cubicBezTo>
                  <a:pt x="25969" y="21606"/>
                  <a:pt x="25969" y="21678"/>
                  <a:pt x="25933" y="21732"/>
                </a:cubicBezTo>
                <a:lnTo>
                  <a:pt x="0" y="15358"/>
                </a:lnTo>
                <a:close/>
                <a:moveTo>
                  <a:pt x="19395" y="12696"/>
                </a:moveTo>
                <a:close/>
                <a:moveTo>
                  <a:pt x="21587" y="15068"/>
                </a:moveTo>
                <a:close/>
                <a:moveTo>
                  <a:pt x="19323" y="13239"/>
                </a:moveTo>
                <a:close/>
                <a:moveTo>
                  <a:pt x="19305" y="12605"/>
                </a:moveTo>
                <a:lnTo>
                  <a:pt x="19305" y="12605"/>
                </a:lnTo>
                <a:close/>
                <a:moveTo>
                  <a:pt x="15592" y="10034"/>
                </a:moveTo>
                <a:lnTo>
                  <a:pt x="15592" y="10034"/>
                </a:lnTo>
                <a:cubicBezTo>
                  <a:pt x="15592" y="10052"/>
                  <a:pt x="15610" y="10088"/>
                  <a:pt x="15647" y="10106"/>
                </a:cubicBezTo>
                <a:lnTo>
                  <a:pt x="15665" y="10124"/>
                </a:lnTo>
                <a:lnTo>
                  <a:pt x="15665" y="9852"/>
                </a:lnTo>
                <a:cubicBezTo>
                  <a:pt x="15647" y="9871"/>
                  <a:pt x="15629" y="9889"/>
                  <a:pt x="15629" y="9925"/>
                </a:cubicBezTo>
                <a:cubicBezTo>
                  <a:pt x="15610" y="9943"/>
                  <a:pt x="15574" y="9997"/>
                  <a:pt x="15574" y="10034"/>
                </a:cubicBezTo>
                <a:close/>
                <a:moveTo>
                  <a:pt x="14741" y="9345"/>
                </a:moveTo>
                <a:lnTo>
                  <a:pt x="14741" y="9345"/>
                </a:lnTo>
                <a:close/>
                <a:moveTo>
                  <a:pt x="12803" y="5198"/>
                </a:moveTo>
                <a:lnTo>
                  <a:pt x="12803" y="5198"/>
                </a:lnTo>
                <a:close/>
                <a:moveTo>
                  <a:pt x="12260" y="4148"/>
                </a:moveTo>
                <a:lnTo>
                  <a:pt x="12260" y="4148"/>
                </a:lnTo>
                <a:cubicBezTo>
                  <a:pt x="12260" y="4148"/>
                  <a:pt x="12242" y="4148"/>
                  <a:pt x="12260" y="4148"/>
                </a:cubicBezTo>
                <a:close/>
                <a:moveTo>
                  <a:pt x="761" y="4329"/>
                </a:moveTo>
                <a:close/>
                <a:moveTo>
                  <a:pt x="4419" y="1576"/>
                </a:moveTo>
                <a:close/>
                <a:moveTo>
                  <a:pt x="5379" y="888"/>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rot="-2235283">
            <a:off x="5858918" y="3526712"/>
            <a:ext cx="1748396" cy="1465499"/>
          </a:xfrm>
          <a:custGeom>
            <a:avLst/>
            <a:gdLst/>
            <a:ahLst/>
            <a:cxnLst/>
            <a:rect l="l" t="t" r="r" b="b"/>
            <a:pathLst>
              <a:path w="21044" h="17639" extrusionOk="0">
                <a:moveTo>
                  <a:pt x="20265" y="17639"/>
                </a:moveTo>
                <a:cubicBezTo>
                  <a:pt x="20482" y="17476"/>
                  <a:pt x="20681" y="17295"/>
                  <a:pt x="20898" y="17132"/>
                </a:cubicBezTo>
                <a:lnTo>
                  <a:pt x="20916" y="17132"/>
                </a:lnTo>
                <a:cubicBezTo>
                  <a:pt x="20989" y="17168"/>
                  <a:pt x="21043" y="17077"/>
                  <a:pt x="20971" y="17041"/>
                </a:cubicBezTo>
                <a:cubicBezTo>
                  <a:pt x="20971" y="17023"/>
                  <a:pt x="20953" y="17023"/>
                  <a:pt x="20953" y="17023"/>
                </a:cubicBezTo>
                <a:lnTo>
                  <a:pt x="20772" y="16896"/>
                </a:lnTo>
                <a:cubicBezTo>
                  <a:pt x="20717" y="16860"/>
                  <a:pt x="20645" y="16806"/>
                  <a:pt x="20591" y="16769"/>
                </a:cubicBezTo>
                <a:cubicBezTo>
                  <a:pt x="20482" y="16661"/>
                  <a:pt x="20373" y="16552"/>
                  <a:pt x="20301" y="16425"/>
                </a:cubicBezTo>
                <a:cubicBezTo>
                  <a:pt x="20246" y="16280"/>
                  <a:pt x="20210" y="16136"/>
                  <a:pt x="20210" y="15991"/>
                </a:cubicBezTo>
                <a:cubicBezTo>
                  <a:pt x="20210" y="15900"/>
                  <a:pt x="20210" y="15810"/>
                  <a:pt x="20192" y="15719"/>
                </a:cubicBezTo>
                <a:cubicBezTo>
                  <a:pt x="20192" y="15647"/>
                  <a:pt x="20120" y="15574"/>
                  <a:pt x="20047" y="15592"/>
                </a:cubicBezTo>
                <a:cubicBezTo>
                  <a:pt x="19957" y="15592"/>
                  <a:pt x="19884" y="15610"/>
                  <a:pt x="19794" y="15629"/>
                </a:cubicBezTo>
                <a:lnTo>
                  <a:pt x="19649" y="15665"/>
                </a:lnTo>
                <a:lnTo>
                  <a:pt x="19631" y="15665"/>
                </a:lnTo>
                <a:lnTo>
                  <a:pt x="19631" y="15393"/>
                </a:lnTo>
                <a:cubicBezTo>
                  <a:pt x="19631" y="15303"/>
                  <a:pt x="19594" y="15230"/>
                  <a:pt x="19522" y="15212"/>
                </a:cubicBezTo>
                <a:cubicBezTo>
                  <a:pt x="19468" y="15212"/>
                  <a:pt x="19432" y="15212"/>
                  <a:pt x="19395" y="15212"/>
                </a:cubicBezTo>
                <a:cubicBezTo>
                  <a:pt x="19377" y="15230"/>
                  <a:pt x="19359" y="15212"/>
                  <a:pt x="19359" y="15212"/>
                </a:cubicBezTo>
                <a:cubicBezTo>
                  <a:pt x="19323" y="15158"/>
                  <a:pt x="19305" y="15103"/>
                  <a:pt x="19323" y="15067"/>
                </a:cubicBezTo>
                <a:cubicBezTo>
                  <a:pt x="19359" y="14995"/>
                  <a:pt x="19395" y="14922"/>
                  <a:pt x="19413" y="14868"/>
                </a:cubicBezTo>
                <a:cubicBezTo>
                  <a:pt x="19450" y="14795"/>
                  <a:pt x="19450" y="14723"/>
                  <a:pt x="19432" y="14651"/>
                </a:cubicBezTo>
                <a:cubicBezTo>
                  <a:pt x="19395" y="14578"/>
                  <a:pt x="19323" y="14542"/>
                  <a:pt x="19250" y="14560"/>
                </a:cubicBezTo>
                <a:cubicBezTo>
                  <a:pt x="19178" y="14560"/>
                  <a:pt x="19142" y="14633"/>
                  <a:pt x="19087" y="14633"/>
                </a:cubicBezTo>
                <a:cubicBezTo>
                  <a:pt x="19033" y="14651"/>
                  <a:pt x="18961" y="14633"/>
                  <a:pt x="18924" y="14596"/>
                </a:cubicBezTo>
                <a:lnTo>
                  <a:pt x="18924" y="14596"/>
                </a:lnTo>
                <a:cubicBezTo>
                  <a:pt x="18924" y="14470"/>
                  <a:pt x="18834" y="14361"/>
                  <a:pt x="18707" y="14343"/>
                </a:cubicBezTo>
                <a:cubicBezTo>
                  <a:pt x="18598" y="14343"/>
                  <a:pt x="18508" y="14397"/>
                  <a:pt x="18435" y="14470"/>
                </a:cubicBezTo>
                <a:cubicBezTo>
                  <a:pt x="18435" y="14451"/>
                  <a:pt x="18435" y="14433"/>
                  <a:pt x="18435" y="14415"/>
                </a:cubicBezTo>
                <a:cubicBezTo>
                  <a:pt x="18454" y="14361"/>
                  <a:pt x="18454" y="14307"/>
                  <a:pt x="18435" y="14252"/>
                </a:cubicBezTo>
                <a:cubicBezTo>
                  <a:pt x="18417" y="14180"/>
                  <a:pt x="18363" y="14144"/>
                  <a:pt x="18309" y="14125"/>
                </a:cubicBezTo>
                <a:cubicBezTo>
                  <a:pt x="18309" y="14035"/>
                  <a:pt x="18309" y="13962"/>
                  <a:pt x="18291" y="13890"/>
                </a:cubicBezTo>
                <a:cubicBezTo>
                  <a:pt x="18291" y="13872"/>
                  <a:pt x="18291" y="13854"/>
                  <a:pt x="18291" y="13836"/>
                </a:cubicBezTo>
                <a:cubicBezTo>
                  <a:pt x="18272" y="13799"/>
                  <a:pt x="18200" y="13781"/>
                  <a:pt x="18182" y="13818"/>
                </a:cubicBezTo>
                <a:cubicBezTo>
                  <a:pt x="18110" y="13908"/>
                  <a:pt x="17983" y="13926"/>
                  <a:pt x="17910" y="13854"/>
                </a:cubicBezTo>
                <a:cubicBezTo>
                  <a:pt x="17856" y="13836"/>
                  <a:pt x="17802" y="13854"/>
                  <a:pt x="17802" y="13908"/>
                </a:cubicBezTo>
                <a:lnTo>
                  <a:pt x="17802" y="13962"/>
                </a:lnTo>
                <a:lnTo>
                  <a:pt x="17802" y="14162"/>
                </a:lnTo>
                <a:lnTo>
                  <a:pt x="17765" y="14162"/>
                </a:lnTo>
                <a:lnTo>
                  <a:pt x="17675" y="14144"/>
                </a:lnTo>
                <a:cubicBezTo>
                  <a:pt x="17675" y="14107"/>
                  <a:pt x="17657" y="14053"/>
                  <a:pt x="17639" y="14017"/>
                </a:cubicBezTo>
                <a:cubicBezTo>
                  <a:pt x="17602" y="13962"/>
                  <a:pt x="17548" y="13944"/>
                  <a:pt x="17494" y="13926"/>
                </a:cubicBezTo>
                <a:cubicBezTo>
                  <a:pt x="17458" y="13944"/>
                  <a:pt x="17403" y="13962"/>
                  <a:pt x="17385" y="13999"/>
                </a:cubicBezTo>
                <a:cubicBezTo>
                  <a:pt x="17385" y="13999"/>
                  <a:pt x="17349" y="14035"/>
                  <a:pt x="17313" y="14053"/>
                </a:cubicBezTo>
                <a:cubicBezTo>
                  <a:pt x="17331" y="13999"/>
                  <a:pt x="17367" y="13944"/>
                  <a:pt x="17385" y="13890"/>
                </a:cubicBezTo>
                <a:cubicBezTo>
                  <a:pt x="17421" y="13836"/>
                  <a:pt x="17458" y="13763"/>
                  <a:pt x="17458" y="13691"/>
                </a:cubicBezTo>
                <a:cubicBezTo>
                  <a:pt x="17458" y="13582"/>
                  <a:pt x="17367" y="13546"/>
                  <a:pt x="17276" y="13528"/>
                </a:cubicBezTo>
                <a:cubicBezTo>
                  <a:pt x="17204" y="13528"/>
                  <a:pt x="17150" y="13510"/>
                  <a:pt x="17132" y="13455"/>
                </a:cubicBezTo>
                <a:cubicBezTo>
                  <a:pt x="17095" y="13401"/>
                  <a:pt x="17095" y="13347"/>
                  <a:pt x="17095" y="13274"/>
                </a:cubicBezTo>
                <a:cubicBezTo>
                  <a:pt x="17095" y="13184"/>
                  <a:pt x="17132" y="13111"/>
                  <a:pt x="17132" y="13021"/>
                </a:cubicBezTo>
                <a:cubicBezTo>
                  <a:pt x="17150" y="12930"/>
                  <a:pt x="17132" y="12840"/>
                  <a:pt x="17077" y="12767"/>
                </a:cubicBezTo>
                <a:cubicBezTo>
                  <a:pt x="17023" y="12713"/>
                  <a:pt x="16932" y="12731"/>
                  <a:pt x="16896" y="12659"/>
                </a:cubicBezTo>
                <a:cubicBezTo>
                  <a:pt x="16842" y="12586"/>
                  <a:pt x="16896" y="12514"/>
                  <a:pt x="16896" y="12423"/>
                </a:cubicBezTo>
                <a:cubicBezTo>
                  <a:pt x="16932" y="12351"/>
                  <a:pt x="16914" y="12260"/>
                  <a:pt x="16860" y="12206"/>
                </a:cubicBezTo>
                <a:cubicBezTo>
                  <a:pt x="16842" y="12170"/>
                  <a:pt x="16806" y="12152"/>
                  <a:pt x="16769" y="12152"/>
                </a:cubicBezTo>
                <a:cubicBezTo>
                  <a:pt x="16769" y="12097"/>
                  <a:pt x="16733" y="12043"/>
                  <a:pt x="16697" y="12007"/>
                </a:cubicBezTo>
                <a:cubicBezTo>
                  <a:pt x="16606" y="11952"/>
                  <a:pt x="16516" y="11934"/>
                  <a:pt x="16425" y="11970"/>
                </a:cubicBezTo>
                <a:cubicBezTo>
                  <a:pt x="16335" y="11989"/>
                  <a:pt x="16226" y="12025"/>
                  <a:pt x="16208" y="12115"/>
                </a:cubicBezTo>
                <a:lnTo>
                  <a:pt x="16208" y="12115"/>
                </a:lnTo>
                <a:cubicBezTo>
                  <a:pt x="16190" y="12133"/>
                  <a:pt x="16190" y="12152"/>
                  <a:pt x="16190" y="12170"/>
                </a:cubicBezTo>
                <a:cubicBezTo>
                  <a:pt x="16172" y="12351"/>
                  <a:pt x="16172" y="12532"/>
                  <a:pt x="16226" y="12713"/>
                </a:cubicBezTo>
                <a:cubicBezTo>
                  <a:pt x="16172" y="12695"/>
                  <a:pt x="16136" y="12695"/>
                  <a:pt x="16081" y="12695"/>
                </a:cubicBezTo>
                <a:cubicBezTo>
                  <a:pt x="16045" y="12695"/>
                  <a:pt x="16027" y="12713"/>
                  <a:pt x="16027" y="12749"/>
                </a:cubicBezTo>
                <a:cubicBezTo>
                  <a:pt x="16027" y="12785"/>
                  <a:pt x="16045" y="12840"/>
                  <a:pt x="16081" y="12858"/>
                </a:cubicBezTo>
                <a:lnTo>
                  <a:pt x="15973" y="12985"/>
                </a:lnTo>
                <a:cubicBezTo>
                  <a:pt x="15936" y="13021"/>
                  <a:pt x="15954" y="13075"/>
                  <a:pt x="15991" y="13075"/>
                </a:cubicBezTo>
                <a:cubicBezTo>
                  <a:pt x="16099" y="13093"/>
                  <a:pt x="16117" y="13238"/>
                  <a:pt x="16009" y="13274"/>
                </a:cubicBezTo>
                <a:cubicBezTo>
                  <a:pt x="15936" y="13311"/>
                  <a:pt x="15864" y="13238"/>
                  <a:pt x="15900" y="13166"/>
                </a:cubicBezTo>
                <a:cubicBezTo>
                  <a:pt x="15900" y="13166"/>
                  <a:pt x="15918" y="13148"/>
                  <a:pt x="15918" y="13148"/>
                </a:cubicBezTo>
                <a:cubicBezTo>
                  <a:pt x="15936" y="13129"/>
                  <a:pt x="15936" y="13111"/>
                  <a:pt x="15918" y="13075"/>
                </a:cubicBezTo>
                <a:cubicBezTo>
                  <a:pt x="15900" y="13075"/>
                  <a:pt x="15864" y="13075"/>
                  <a:pt x="15846" y="13075"/>
                </a:cubicBezTo>
                <a:lnTo>
                  <a:pt x="15828" y="13093"/>
                </a:lnTo>
                <a:cubicBezTo>
                  <a:pt x="15810" y="13057"/>
                  <a:pt x="15810" y="13021"/>
                  <a:pt x="15828" y="12985"/>
                </a:cubicBezTo>
                <a:cubicBezTo>
                  <a:pt x="15846" y="12948"/>
                  <a:pt x="15828" y="12894"/>
                  <a:pt x="15791" y="12876"/>
                </a:cubicBezTo>
                <a:cubicBezTo>
                  <a:pt x="15773" y="12858"/>
                  <a:pt x="15737" y="12876"/>
                  <a:pt x="15719" y="12912"/>
                </a:cubicBezTo>
                <a:cubicBezTo>
                  <a:pt x="15701" y="12894"/>
                  <a:pt x="15683" y="12876"/>
                  <a:pt x="15683" y="12858"/>
                </a:cubicBezTo>
                <a:cubicBezTo>
                  <a:pt x="15665" y="12858"/>
                  <a:pt x="15629" y="12822"/>
                  <a:pt x="15592" y="12803"/>
                </a:cubicBezTo>
                <a:cubicBezTo>
                  <a:pt x="15556" y="12767"/>
                  <a:pt x="15520" y="12731"/>
                  <a:pt x="15484" y="12695"/>
                </a:cubicBezTo>
                <a:cubicBezTo>
                  <a:pt x="15574" y="12604"/>
                  <a:pt x="15610" y="12459"/>
                  <a:pt x="15538" y="12351"/>
                </a:cubicBezTo>
                <a:cubicBezTo>
                  <a:pt x="15502" y="12296"/>
                  <a:pt x="15447" y="12260"/>
                  <a:pt x="15375" y="12260"/>
                </a:cubicBezTo>
                <a:cubicBezTo>
                  <a:pt x="15339" y="12278"/>
                  <a:pt x="15303" y="12296"/>
                  <a:pt x="15284" y="12314"/>
                </a:cubicBezTo>
                <a:cubicBezTo>
                  <a:pt x="15303" y="12278"/>
                  <a:pt x="15303" y="12224"/>
                  <a:pt x="15284" y="12188"/>
                </a:cubicBezTo>
                <a:cubicBezTo>
                  <a:pt x="15248" y="12097"/>
                  <a:pt x="15176" y="12061"/>
                  <a:pt x="15121" y="11989"/>
                </a:cubicBezTo>
                <a:cubicBezTo>
                  <a:pt x="15103" y="11952"/>
                  <a:pt x="15067" y="11952"/>
                  <a:pt x="15031" y="11970"/>
                </a:cubicBezTo>
                <a:cubicBezTo>
                  <a:pt x="15013" y="11989"/>
                  <a:pt x="14995" y="12007"/>
                  <a:pt x="14958" y="11989"/>
                </a:cubicBezTo>
                <a:cubicBezTo>
                  <a:pt x="14977" y="11898"/>
                  <a:pt x="14958" y="11807"/>
                  <a:pt x="14922" y="11735"/>
                </a:cubicBezTo>
                <a:cubicBezTo>
                  <a:pt x="14904" y="11717"/>
                  <a:pt x="14886" y="11717"/>
                  <a:pt x="14868" y="11717"/>
                </a:cubicBezTo>
                <a:cubicBezTo>
                  <a:pt x="14777" y="11735"/>
                  <a:pt x="14687" y="11735"/>
                  <a:pt x="14596" y="11717"/>
                </a:cubicBezTo>
                <a:cubicBezTo>
                  <a:pt x="14632" y="11626"/>
                  <a:pt x="14596" y="11536"/>
                  <a:pt x="14524" y="11481"/>
                </a:cubicBezTo>
                <a:cubicBezTo>
                  <a:pt x="14451" y="11427"/>
                  <a:pt x="14361" y="11445"/>
                  <a:pt x="14307" y="11500"/>
                </a:cubicBezTo>
                <a:cubicBezTo>
                  <a:pt x="14270" y="11463"/>
                  <a:pt x="14216" y="11445"/>
                  <a:pt x="14162" y="11481"/>
                </a:cubicBezTo>
                <a:cubicBezTo>
                  <a:pt x="14125" y="11500"/>
                  <a:pt x="14071" y="11518"/>
                  <a:pt x="14035" y="11554"/>
                </a:cubicBezTo>
                <a:cubicBezTo>
                  <a:pt x="14017" y="11572"/>
                  <a:pt x="13999" y="11572"/>
                  <a:pt x="13981" y="11572"/>
                </a:cubicBezTo>
                <a:cubicBezTo>
                  <a:pt x="13999" y="11536"/>
                  <a:pt x="13999" y="11481"/>
                  <a:pt x="14035" y="11445"/>
                </a:cubicBezTo>
                <a:cubicBezTo>
                  <a:pt x="14125" y="11282"/>
                  <a:pt x="14307" y="11137"/>
                  <a:pt x="14288" y="10938"/>
                </a:cubicBezTo>
                <a:cubicBezTo>
                  <a:pt x="14288" y="10902"/>
                  <a:pt x="14252" y="10884"/>
                  <a:pt x="14216" y="10884"/>
                </a:cubicBezTo>
                <a:cubicBezTo>
                  <a:pt x="14144" y="10902"/>
                  <a:pt x="14017" y="10920"/>
                  <a:pt x="13962" y="10848"/>
                </a:cubicBezTo>
                <a:cubicBezTo>
                  <a:pt x="13944" y="10811"/>
                  <a:pt x="13962" y="10757"/>
                  <a:pt x="13962" y="10721"/>
                </a:cubicBezTo>
                <a:cubicBezTo>
                  <a:pt x="13962" y="10685"/>
                  <a:pt x="13944" y="10630"/>
                  <a:pt x="13908" y="10612"/>
                </a:cubicBezTo>
                <a:cubicBezTo>
                  <a:pt x="13890" y="10576"/>
                  <a:pt x="13872" y="10540"/>
                  <a:pt x="13890" y="10504"/>
                </a:cubicBezTo>
                <a:cubicBezTo>
                  <a:pt x="13908" y="10467"/>
                  <a:pt x="13944" y="10431"/>
                  <a:pt x="13962" y="10395"/>
                </a:cubicBezTo>
                <a:cubicBezTo>
                  <a:pt x="14035" y="10341"/>
                  <a:pt x="14071" y="10232"/>
                  <a:pt x="14035" y="10141"/>
                </a:cubicBezTo>
                <a:cubicBezTo>
                  <a:pt x="14035" y="10123"/>
                  <a:pt x="14017" y="10123"/>
                  <a:pt x="13999" y="10123"/>
                </a:cubicBezTo>
                <a:cubicBezTo>
                  <a:pt x="13926" y="10123"/>
                  <a:pt x="13872" y="10123"/>
                  <a:pt x="13818" y="10087"/>
                </a:cubicBezTo>
                <a:cubicBezTo>
                  <a:pt x="13799" y="10069"/>
                  <a:pt x="13781" y="10033"/>
                  <a:pt x="13781" y="10015"/>
                </a:cubicBezTo>
                <a:cubicBezTo>
                  <a:pt x="13799" y="9978"/>
                  <a:pt x="13872" y="9960"/>
                  <a:pt x="13890" y="9960"/>
                </a:cubicBezTo>
                <a:cubicBezTo>
                  <a:pt x="13944" y="9924"/>
                  <a:pt x="13981" y="9888"/>
                  <a:pt x="13999" y="9833"/>
                </a:cubicBezTo>
                <a:cubicBezTo>
                  <a:pt x="13999" y="9797"/>
                  <a:pt x="13999" y="9761"/>
                  <a:pt x="13981" y="9743"/>
                </a:cubicBezTo>
                <a:cubicBezTo>
                  <a:pt x="13962" y="9725"/>
                  <a:pt x="13944" y="9707"/>
                  <a:pt x="13926" y="9689"/>
                </a:cubicBezTo>
                <a:cubicBezTo>
                  <a:pt x="13926" y="9689"/>
                  <a:pt x="13926" y="9689"/>
                  <a:pt x="13926" y="9671"/>
                </a:cubicBezTo>
                <a:cubicBezTo>
                  <a:pt x="13926" y="9652"/>
                  <a:pt x="13926" y="9634"/>
                  <a:pt x="13944" y="9616"/>
                </a:cubicBezTo>
                <a:cubicBezTo>
                  <a:pt x="13962" y="9544"/>
                  <a:pt x="13999" y="9435"/>
                  <a:pt x="13890" y="9381"/>
                </a:cubicBezTo>
                <a:cubicBezTo>
                  <a:pt x="13854" y="9345"/>
                  <a:pt x="13799" y="9345"/>
                  <a:pt x="13745" y="9363"/>
                </a:cubicBezTo>
                <a:cubicBezTo>
                  <a:pt x="13745" y="9326"/>
                  <a:pt x="13727" y="9290"/>
                  <a:pt x="13691" y="9272"/>
                </a:cubicBezTo>
                <a:cubicBezTo>
                  <a:pt x="13673" y="9236"/>
                  <a:pt x="13655" y="9200"/>
                  <a:pt x="13655" y="9163"/>
                </a:cubicBezTo>
                <a:cubicBezTo>
                  <a:pt x="13691" y="9127"/>
                  <a:pt x="13709" y="9091"/>
                  <a:pt x="13745" y="9055"/>
                </a:cubicBezTo>
                <a:cubicBezTo>
                  <a:pt x="13799" y="8982"/>
                  <a:pt x="13818" y="8892"/>
                  <a:pt x="13781" y="8801"/>
                </a:cubicBezTo>
                <a:cubicBezTo>
                  <a:pt x="13763" y="8729"/>
                  <a:pt x="13709" y="8693"/>
                  <a:pt x="13655" y="8656"/>
                </a:cubicBezTo>
                <a:cubicBezTo>
                  <a:pt x="13600" y="8602"/>
                  <a:pt x="13546" y="8584"/>
                  <a:pt x="13492" y="8548"/>
                </a:cubicBezTo>
                <a:cubicBezTo>
                  <a:pt x="13437" y="8493"/>
                  <a:pt x="13419" y="8421"/>
                  <a:pt x="13437" y="8367"/>
                </a:cubicBezTo>
                <a:cubicBezTo>
                  <a:pt x="13473" y="8276"/>
                  <a:pt x="13473" y="8167"/>
                  <a:pt x="13455" y="8077"/>
                </a:cubicBezTo>
                <a:cubicBezTo>
                  <a:pt x="13437" y="8041"/>
                  <a:pt x="13419" y="8004"/>
                  <a:pt x="13383" y="7968"/>
                </a:cubicBezTo>
                <a:cubicBezTo>
                  <a:pt x="13347" y="7950"/>
                  <a:pt x="13292" y="7950"/>
                  <a:pt x="13274" y="7914"/>
                </a:cubicBezTo>
                <a:cubicBezTo>
                  <a:pt x="13238" y="7841"/>
                  <a:pt x="13274" y="7751"/>
                  <a:pt x="13310" y="7678"/>
                </a:cubicBezTo>
                <a:cubicBezTo>
                  <a:pt x="13329" y="7588"/>
                  <a:pt x="13310" y="7497"/>
                  <a:pt x="13274" y="7407"/>
                </a:cubicBezTo>
                <a:cubicBezTo>
                  <a:pt x="13184" y="7244"/>
                  <a:pt x="12985" y="7190"/>
                  <a:pt x="12822" y="7298"/>
                </a:cubicBezTo>
                <a:cubicBezTo>
                  <a:pt x="12749" y="7334"/>
                  <a:pt x="12713" y="7425"/>
                  <a:pt x="12713" y="7497"/>
                </a:cubicBezTo>
                <a:cubicBezTo>
                  <a:pt x="12695" y="7552"/>
                  <a:pt x="12713" y="7606"/>
                  <a:pt x="12749" y="7660"/>
                </a:cubicBezTo>
                <a:cubicBezTo>
                  <a:pt x="12749" y="7678"/>
                  <a:pt x="12767" y="7697"/>
                  <a:pt x="12785" y="7715"/>
                </a:cubicBezTo>
                <a:lnTo>
                  <a:pt x="12785" y="7733"/>
                </a:lnTo>
                <a:lnTo>
                  <a:pt x="12785" y="7733"/>
                </a:lnTo>
                <a:lnTo>
                  <a:pt x="12785" y="7733"/>
                </a:lnTo>
                <a:lnTo>
                  <a:pt x="12785" y="7733"/>
                </a:lnTo>
                <a:lnTo>
                  <a:pt x="12785" y="7733"/>
                </a:lnTo>
                <a:lnTo>
                  <a:pt x="12785" y="7733"/>
                </a:lnTo>
                <a:lnTo>
                  <a:pt x="12785" y="7733"/>
                </a:lnTo>
                <a:lnTo>
                  <a:pt x="12785" y="7733"/>
                </a:lnTo>
                <a:cubicBezTo>
                  <a:pt x="12767" y="7751"/>
                  <a:pt x="12749" y="7751"/>
                  <a:pt x="12749" y="7769"/>
                </a:cubicBezTo>
                <a:cubicBezTo>
                  <a:pt x="12713" y="7787"/>
                  <a:pt x="12695" y="7805"/>
                  <a:pt x="12677" y="7823"/>
                </a:cubicBezTo>
                <a:cubicBezTo>
                  <a:pt x="12604" y="7896"/>
                  <a:pt x="12586" y="7968"/>
                  <a:pt x="12604" y="8059"/>
                </a:cubicBezTo>
                <a:cubicBezTo>
                  <a:pt x="12604" y="8095"/>
                  <a:pt x="12604" y="8131"/>
                  <a:pt x="12604" y="8167"/>
                </a:cubicBezTo>
                <a:cubicBezTo>
                  <a:pt x="12586" y="8186"/>
                  <a:pt x="12550" y="8204"/>
                  <a:pt x="12532" y="8222"/>
                </a:cubicBezTo>
                <a:cubicBezTo>
                  <a:pt x="12459" y="8240"/>
                  <a:pt x="12387" y="8276"/>
                  <a:pt x="12333" y="8330"/>
                </a:cubicBezTo>
                <a:cubicBezTo>
                  <a:pt x="12278" y="8367"/>
                  <a:pt x="12242" y="8421"/>
                  <a:pt x="12206" y="8493"/>
                </a:cubicBezTo>
                <a:cubicBezTo>
                  <a:pt x="12188" y="8511"/>
                  <a:pt x="12170" y="8530"/>
                  <a:pt x="12151" y="8548"/>
                </a:cubicBezTo>
                <a:lnTo>
                  <a:pt x="12133" y="8566"/>
                </a:lnTo>
                <a:lnTo>
                  <a:pt x="12097" y="8566"/>
                </a:lnTo>
                <a:cubicBezTo>
                  <a:pt x="12061" y="8566"/>
                  <a:pt x="12007" y="8620"/>
                  <a:pt x="12043" y="8674"/>
                </a:cubicBezTo>
                <a:cubicBezTo>
                  <a:pt x="12079" y="8711"/>
                  <a:pt x="12115" y="8747"/>
                  <a:pt x="12097" y="8801"/>
                </a:cubicBezTo>
                <a:cubicBezTo>
                  <a:pt x="12079" y="8837"/>
                  <a:pt x="12061" y="8837"/>
                  <a:pt x="12061" y="8856"/>
                </a:cubicBezTo>
                <a:cubicBezTo>
                  <a:pt x="12043" y="8892"/>
                  <a:pt x="12043" y="8910"/>
                  <a:pt x="12025" y="8946"/>
                </a:cubicBezTo>
                <a:cubicBezTo>
                  <a:pt x="12025" y="9037"/>
                  <a:pt x="12025" y="9127"/>
                  <a:pt x="11988" y="9200"/>
                </a:cubicBezTo>
                <a:cubicBezTo>
                  <a:pt x="11988" y="9218"/>
                  <a:pt x="11970" y="9218"/>
                  <a:pt x="11970" y="9236"/>
                </a:cubicBezTo>
                <a:lnTo>
                  <a:pt x="11952" y="9236"/>
                </a:lnTo>
                <a:lnTo>
                  <a:pt x="11934" y="9236"/>
                </a:lnTo>
                <a:lnTo>
                  <a:pt x="11916" y="9236"/>
                </a:lnTo>
                <a:lnTo>
                  <a:pt x="11898" y="9236"/>
                </a:lnTo>
                <a:lnTo>
                  <a:pt x="11880" y="9236"/>
                </a:lnTo>
                <a:cubicBezTo>
                  <a:pt x="11789" y="9182"/>
                  <a:pt x="11699" y="9073"/>
                  <a:pt x="11590" y="9073"/>
                </a:cubicBezTo>
                <a:lnTo>
                  <a:pt x="11572" y="9073"/>
                </a:lnTo>
                <a:cubicBezTo>
                  <a:pt x="11554" y="9073"/>
                  <a:pt x="11536" y="9073"/>
                  <a:pt x="11518" y="9073"/>
                </a:cubicBezTo>
                <a:lnTo>
                  <a:pt x="11391" y="9037"/>
                </a:lnTo>
                <a:lnTo>
                  <a:pt x="11246" y="9019"/>
                </a:lnTo>
                <a:cubicBezTo>
                  <a:pt x="11318" y="8946"/>
                  <a:pt x="11337" y="8856"/>
                  <a:pt x="11337" y="8747"/>
                </a:cubicBezTo>
                <a:cubicBezTo>
                  <a:pt x="11337" y="8656"/>
                  <a:pt x="11282" y="8584"/>
                  <a:pt x="11210" y="8548"/>
                </a:cubicBezTo>
                <a:cubicBezTo>
                  <a:pt x="11210" y="8511"/>
                  <a:pt x="11228" y="8493"/>
                  <a:pt x="11228" y="8457"/>
                </a:cubicBezTo>
                <a:cubicBezTo>
                  <a:pt x="11228" y="8385"/>
                  <a:pt x="11210" y="8330"/>
                  <a:pt x="11192" y="8258"/>
                </a:cubicBezTo>
                <a:cubicBezTo>
                  <a:pt x="11192" y="8204"/>
                  <a:pt x="11174" y="8149"/>
                  <a:pt x="11137" y="8095"/>
                </a:cubicBezTo>
                <a:cubicBezTo>
                  <a:pt x="11119" y="8077"/>
                  <a:pt x="11101" y="8041"/>
                  <a:pt x="11065" y="8023"/>
                </a:cubicBezTo>
                <a:cubicBezTo>
                  <a:pt x="11029" y="8023"/>
                  <a:pt x="10992" y="8023"/>
                  <a:pt x="10956" y="8023"/>
                </a:cubicBezTo>
                <a:cubicBezTo>
                  <a:pt x="10938" y="8041"/>
                  <a:pt x="10902" y="8023"/>
                  <a:pt x="10884" y="7986"/>
                </a:cubicBezTo>
                <a:cubicBezTo>
                  <a:pt x="10866" y="7950"/>
                  <a:pt x="10884" y="7932"/>
                  <a:pt x="10920" y="7896"/>
                </a:cubicBezTo>
                <a:cubicBezTo>
                  <a:pt x="10956" y="7860"/>
                  <a:pt x="11011" y="7823"/>
                  <a:pt x="11047" y="7787"/>
                </a:cubicBezTo>
                <a:cubicBezTo>
                  <a:pt x="11083" y="7751"/>
                  <a:pt x="11101" y="7697"/>
                  <a:pt x="11101" y="7624"/>
                </a:cubicBezTo>
                <a:cubicBezTo>
                  <a:pt x="11083" y="7570"/>
                  <a:pt x="11047" y="7534"/>
                  <a:pt x="10992" y="7515"/>
                </a:cubicBezTo>
                <a:cubicBezTo>
                  <a:pt x="10956" y="7515"/>
                  <a:pt x="10938" y="7515"/>
                  <a:pt x="10902" y="7515"/>
                </a:cubicBezTo>
                <a:lnTo>
                  <a:pt x="10884" y="7534"/>
                </a:lnTo>
                <a:cubicBezTo>
                  <a:pt x="10866" y="7534"/>
                  <a:pt x="10866" y="7515"/>
                  <a:pt x="10866" y="7515"/>
                </a:cubicBezTo>
                <a:cubicBezTo>
                  <a:pt x="10848" y="7497"/>
                  <a:pt x="10848" y="7479"/>
                  <a:pt x="10848" y="7461"/>
                </a:cubicBezTo>
                <a:cubicBezTo>
                  <a:pt x="10829" y="7407"/>
                  <a:pt x="10829" y="7371"/>
                  <a:pt x="10848" y="7334"/>
                </a:cubicBezTo>
                <a:cubicBezTo>
                  <a:pt x="10884" y="7244"/>
                  <a:pt x="10974" y="7190"/>
                  <a:pt x="11047" y="7135"/>
                </a:cubicBezTo>
                <a:cubicBezTo>
                  <a:pt x="11137" y="7081"/>
                  <a:pt x="11174" y="6972"/>
                  <a:pt x="11155" y="6882"/>
                </a:cubicBezTo>
                <a:cubicBezTo>
                  <a:pt x="11137" y="6791"/>
                  <a:pt x="11047" y="6737"/>
                  <a:pt x="10974" y="6682"/>
                </a:cubicBezTo>
                <a:cubicBezTo>
                  <a:pt x="10938" y="6682"/>
                  <a:pt x="10920" y="6664"/>
                  <a:pt x="10920" y="6628"/>
                </a:cubicBezTo>
                <a:cubicBezTo>
                  <a:pt x="10920" y="6592"/>
                  <a:pt x="10938" y="6556"/>
                  <a:pt x="10956" y="6519"/>
                </a:cubicBezTo>
                <a:cubicBezTo>
                  <a:pt x="10992" y="6447"/>
                  <a:pt x="10974" y="6356"/>
                  <a:pt x="10902" y="6302"/>
                </a:cubicBezTo>
                <a:cubicBezTo>
                  <a:pt x="10829" y="6266"/>
                  <a:pt x="10757" y="6248"/>
                  <a:pt x="10667" y="6284"/>
                </a:cubicBezTo>
                <a:cubicBezTo>
                  <a:pt x="10630" y="6284"/>
                  <a:pt x="10576" y="6302"/>
                  <a:pt x="10522" y="6320"/>
                </a:cubicBezTo>
                <a:cubicBezTo>
                  <a:pt x="10467" y="6338"/>
                  <a:pt x="10431" y="6356"/>
                  <a:pt x="10377" y="6375"/>
                </a:cubicBezTo>
                <a:cubicBezTo>
                  <a:pt x="10341" y="6411"/>
                  <a:pt x="10322" y="6447"/>
                  <a:pt x="10341" y="6501"/>
                </a:cubicBezTo>
                <a:cubicBezTo>
                  <a:pt x="10341" y="6519"/>
                  <a:pt x="10341" y="6556"/>
                  <a:pt x="10322" y="6574"/>
                </a:cubicBezTo>
                <a:cubicBezTo>
                  <a:pt x="10304" y="6592"/>
                  <a:pt x="10268" y="6610"/>
                  <a:pt x="10232" y="6610"/>
                </a:cubicBezTo>
                <a:cubicBezTo>
                  <a:pt x="10214" y="6592"/>
                  <a:pt x="10196" y="6592"/>
                  <a:pt x="10178" y="6592"/>
                </a:cubicBezTo>
                <a:lnTo>
                  <a:pt x="10178" y="6592"/>
                </a:lnTo>
                <a:cubicBezTo>
                  <a:pt x="10159" y="6592"/>
                  <a:pt x="10141" y="6592"/>
                  <a:pt x="10141" y="6592"/>
                </a:cubicBezTo>
                <a:lnTo>
                  <a:pt x="10141" y="6592"/>
                </a:lnTo>
                <a:cubicBezTo>
                  <a:pt x="10123" y="6556"/>
                  <a:pt x="10123" y="6519"/>
                  <a:pt x="10123" y="6483"/>
                </a:cubicBezTo>
                <a:cubicBezTo>
                  <a:pt x="10141" y="6411"/>
                  <a:pt x="10105" y="6338"/>
                  <a:pt x="10051" y="6284"/>
                </a:cubicBezTo>
                <a:cubicBezTo>
                  <a:pt x="10015" y="6266"/>
                  <a:pt x="9978" y="6266"/>
                  <a:pt x="9942" y="6266"/>
                </a:cubicBezTo>
                <a:lnTo>
                  <a:pt x="9942" y="6266"/>
                </a:lnTo>
                <a:cubicBezTo>
                  <a:pt x="9942" y="6248"/>
                  <a:pt x="9942" y="6248"/>
                  <a:pt x="9942" y="6248"/>
                </a:cubicBezTo>
                <a:cubicBezTo>
                  <a:pt x="9942" y="6248"/>
                  <a:pt x="9942" y="6230"/>
                  <a:pt x="9942" y="6212"/>
                </a:cubicBezTo>
                <a:cubicBezTo>
                  <a:pt x="9960" y="6157"/>
                  <a:pt x="9996" y="6103"/>
                  <a:pt x="10015" y="6049"/>
                </a:cubicBezTo>
                <a:cubicBezTo>
                  <a:pt x="10033" y="5994"/>
                  <a:pt x="10015" y="5922"/>
                  <a:pt x="9960" y="5886"/>
                </a:cubicBezTo>
                <a:cubicBezTo>
                  <a:pt x="9924" y="5849"/>
                  <a:pt x="9888" y="5849"/>
                  <a:pt x="9852" y="5849"/>
                </a:cubicBezTo>
                <a:lnTo>
                  <a:pt x="9833" y="5849"/>
                </a:lnTo>
                <a:lnTo>
                  <a:pt x="9833" y="5849"/>
                </a:lnTo>
                <a:lnTo>
                  <a:pt x="9833" y="5849"/>
                </a:lnTo>
                <a:cubicBezTo>
                  <a:pt x="9815" y="5813"/>
                  <a:pt x="9797" y="5759"/>
                  <a:pt x="9779" y="5723"/>
                </a:cubicBezTo>
                <a:cubicBezTo>
                  <a:pt x="9743" y="5668"/>
                  <a:pt x="9689" y="5632"/>
                  <a:pt x="9616" y="5632"/>
                </a:cubicBezTo>
                <a:cubicBezTo>
                  <a:pt x="9580" y="5632"/>
                  <a:pt x="9544" y="5650"/>
                  <a:pt x="9526" y="5632"/>
                </a:cubicBezTo>
                <a:cubicBezTo>
                  <a:pt x="9507" y="5632"/>
                  <a:pt x="9489" y="5614"/>
                  <a:pt x="9471" y="5596"/>
                </a:cubicBezTo>
                <a:cubicBezTo>
                  <a:pt x="9453" y="5560"/>
                  <a:pt x="9435" y="5487"/>
                  <a:pt x="9435" y="5433"/>
                </a:cubicBezTo>
                <a:cubicBezTo>
                  <a:pt x="9453" y="5288"/>
                  <a:pt x="9381" y="5161"/>
                  <a:pt x="9272" y="5089"/>
                </a:cubicBezTo>
                <a:cubicBezTo>
                  <a:pt x="9163" y="5034"/>
                  <a:pt x="9037" y="5053"/>
                  <a:pt x="8946" y="5125"/>
                </a:cubicBezTo>
                <a:cubicBezTo>
                  <a:pt x="8928" y="5143"/>
                  <a:pt x="8892" y="5179"/>
                  <a:pt x="8892" y="5197"/>
                </a:cubicBezTo>
                <a:cubicBezTo>
                  <a:pt x="8874" y="5234"/>
                  <a:pt x="8856" y="5252"/>
                  <a:pt x="8837" y="5270"/>
                </a:cubicBezTo>
                <a:cubicBezTo>
                  <a:pt x="8801" y="5288"/>
                  <a:pt x="8783" y="5306"/>
                  <a:pt x="8747" y="5324"/>
                </a:cubicBezTo>
                <a:cubicBezTo>
                  <a:pt x="8729" y="5360"/>
                  <a:pt x="8711" y="5379"/>
                  <a:pt x="8711" y="5415"/>
                </a:cubicBezTo>
                <a:lnTo>
                  <a:pt x="8711" y="5596"/>
                </a:lnTo>
                <a:cubicBezTo>
                  <a:pt x="8711" y="5614"/>
                  <a:pt x="8693" y="5650"/>
                  <a:pt x="8674" y="5668"/>
                </a:cubicBezTo>
                <a:cubicBezTo>
                  <a:pt x="8656" y="5686"/>
                  <a:pt x="8638" y="5741"/>
                  <a:pt x="8656" y="5777"/>
                </a:cubicBezTo>
                <a:cubicBezTo>
                  <a:pt x="8656" y="5795"/>
                  <a:pt x="8674" y="5831"/>
                  <a:pt x="8693" y="5868"/>
                </a:cubicBezTo>
                <a:cubicBezTo>
                  <a:pt x="8693" y="5886"/>
                  <a:pt x="8693" y="5904"/>
                  <a:pt x="8693" y="5922"/>
                </a:cubicBezTo>
                <a:cubicBezTo>
                  <a:pt x="8656" y="5958"/>
                  <a:pt x="8602" y="5976"/>
                  <a:pt x="8566" y="5994"/>
                </a:cubicBezTo>
                <a:cubicBezTo>
                  <a:pt x="8530" y="5994"/>
                  <a:pt x="8511" y="6030"/>
                  <a:pt x="8530" y="6067"/>
                </a:cubicBezTo>
                <a:cubicBezTo>
                  <a:pt x="8584" y="6139"/>
                  <a:pt x="8620" y="6230"/>
                  <a:pt x="8638" y="6338"/>
                </a:cubicBezTo>
                <a:cubicBezTo>
                  <a:pt x="8638" y="6356"/>
                  <a:pt x="8638" y="6393"/>
                  <a:pt x="8602" y="6393"/>
                </a:cubicBezTo>
                <a:cubicBezTo>
                  <a:pt x="8566" y="6393"/>
                  <a:pt x="8530" y="6411"/>
                  <a:pt x="8493" y="6429"/>
                </a:cubicBezTo>
                <a:cubicBezTo>
                  <a:pt x="8439" y="6465"/>
                  <a:pt x="8385" y="6538"/>
                  <a:pt x="8367" y="6610"/>
                </a:cubicBezTo>
                <a:cubicBezTo>
                  <a:pt x="8330" y="6646"/>
                  <a:pt x="8294" y="6682"/>
                  <a:pt x="8258" y="6701"/>
                </a:cubicBezTo>
                <a:cubicBezTo>
                  <a:pt x="8240" y="6664"/>
                  <a:pt x="8222" y="6610"/>
                  <a:pt x="8204" y="6574"/>
                </a:cubicBezTo>
                <a:cubicBezTo>
                  <a:pt x="8240" y="6465"/>
                  <a:pt x="8240" y="6356"/>
                  <a:pt x="8222" y="6230"/>
                </a:cubicBezTo>
                <a:cubicBezTo>
                  <a:pt x="8204" y="6212"/>
                  <a:pt x="8167" y="6175"/>
                  <a:pt x="8131" y="6193"/>
                </a:cubicBezTo>
                <a:cubicBezTo>
                  <a:pt x="8077" y="6212"/>
                  <a:pt x="8004" y="6212"/>
                  <a:pt x="7950" y="6193"/>
                </a:cubicBezTo>
                <a:cubicBezTo>
                  <a:pt x="7914" y="6175"/>
                  <a:pt x="7878" y="6139"/>
                  <a:pt x="7896" y="6103"/>
                </a:cubicBezTo>
                <a:cubicBezTo>
                  <a:pt x="7896" y="6067"/>
                  <a:pt x="7914" y="6049"/>
                  <a:pt x="7932" y="6030"/>
                </a:cubicBezTo>
                <a:cubicBezTo>
                  <a:pt x="7932" y="6012"/>
                  <a:pt x="7950" y="5976"/>
                  <a:pt x="7950" y="5958"/>
                </a:cubicBezTo>
                <a:cubicBezTo>
                  <a:pt x="7950" y="5904"/>
                  <a:pt x="7932" y="5868"/>
                  <a:pt x="7896" y="5831"/>
                </a:cubicBezTo>
                <a:cubicBezTo>
                  <a:pt x="7860" y="5777"/>
                  <a:pt x="7769" y="5759"/>
                  <a:pt x="7733" y="5705"/>
                </a:cubicBezTo>
                <a:cubicBezTo>
                  <a:pt x="7697" y="5632"/>
                  <a:pt x="7715" y="5596"/>
                  <a:pt x="7697" y="5560"/>
                </a:cubicBezTo>
                <a:cubicBezTo>
                  <a:pt x="7697" y="5505"/>
                  <a:pt x="7660" y="5469"/>
                  <a:pt x="7606" y="5433"/>
                </a:cubicBezTo>
                <a:cubicBezTo>
                  <a:pt x="7552" y="5397"/>
                  <a:pt x="7479" y="5397"/>
                  <a:pt x="7425" y="5415"/>
                </a:cubicBezTo>
                <a:cubicBezTo>
                  <a:pt x="7425" y="5360"/>
                  <a:pt x="7389" y="5306"/>
                  <a:pt x="7352" y="5270"/>
                </a:cubicBezTo>
                <a:cubicBezTo>
                  <a:pt x="7280" y="5216"/>
                  <a:pt x="7171" y="5179"/>
                  <a:pt x="7081" y="5179"/>
                </a:cubicBezTo>
                <a:cubicBezTo>
                  <a:pt x="7045" y="5179"/>
                  <a:pt x="7008" y="5216"/>
                  <a:pt x="7026" y="5252"/>
                </a:cubicBezTo>
                <a:lnTo>
                  <a:pt x="7026" y="5252"/>
                </a:lnTo>
                <a:cubicBezTo>
                  <a:pt x="7008" y="5270"/>
                  <a:pt x="7008" y="5270"/>
                  <a:pt x="7008" y="5270"/>
                </a:cubicBezTo>
                <a:lnTo>
                  <a:pt x="6972" y="5306"/>
                </a:lnTo>
                <a:cubicBezTo>
                  <a:pt x="6936" y="5342"/>
                  <a:pt x="6900" y="5360"/>
                  <a:pt x="6864" y="5397"/>
                </a:cubicBezTo>
                <a:lnTo>
                  <a:pt x="6646" y="5578"/>
                </a:lnTo>
                <a:cubicBezTo>
                  <a:pt x="6646" y="5578"/>
                  <a:pt x="6646" y="5596"/>
                  <a:pt x="6646" y="5614"/>
                </a:cubicBezTo>
                <a:lnTo>
                  <a:pt x="6592" y="5560"/>
                </a:lnTo>
                <a:cubicBezTo>
                  <a:pt x="6574" y="5542"/>
                  <a:pt x="6574" y="5523"/>
                  <a:pt x="6556" y="5505"/>
                </a:cubicBezTo>
                <a:cubicBezTo>
                  <a:pt x="6574" y="5487"/>
                  <a:pt x="6574" y="5469"/>
                  <a:pt x="6592" y="5451"/>
                </a:cubicBezTo>
                <a:cubicBezTo>
                  <a:pt x="6628" y="5415"/>
                  <a:pt x="6646" y="5360"/>
                  <a:pt x="6646" y="5306"/>
                </a:cubicBezTo>
                <a:cubicBezTo>
                  <a:pt x="6646" y="5288"/>
                  <a:pt x="6628" y="5252"/>
                  <a:pt x="6610" y="5234"/>
                </a:cubicBezTo>
                <a:cubicBezTo>
                  <a:pt x="6592" y="5216"/>
                  <a:pt x="6574" y="5197"/>
                  <a:pt x="6538" y="5197"/>
                </a:cubicBezTo>
                <a:cubicBezTo>
                  <a:pt x="6519" y="5179"/>
                  <a:pt x="6501" y="5161"/>
                  <a:pt x="6501" y="5143"/>
                </a:cubicBezTo>
                <a:cubicBezTo>
                  <a:pt x="6501" y="5125"/>
                  <a:pt x="6501" y="5125"/>
                  <a:pt x="6501" y="5107"/>
                </a:cubicBezTo>
                <a:cubicBezTo>
                  <a:pt x="6501" y="5053"/>
                  <a:pt x="6447" y="5016"/>
                  <a:pt x="6393" y="5053"/>
                </a:cubicBezTo>
                <a:lnTo>
                  <a:pt x="6375" y="5071"/>
                </a:lnTo>
                <a:cubicBezTo>
                  <a:pt x="6338" y="5107"/>
                  <a:pt x="6284" y="5125"/>
                  <a:pt x="6230" y="5125"/>
                </a:cubicBezTo>
                <a:cubicBezTo>
                  <a:pt x="6193" y="5143"/>
                  <a:pt x="6175" y="5143"/>
                  <a:pt x="6175" y="5179"/>
                </a:cubicBezTo>
                <a:cubicBezTo>
                  <a:pt x="6139" y="5360"/>
                  <a:pt x="6049" y="5542"/>
                  <a:pt x="5922" y="5686"/>
                </a:cubicBezTo>
                <a:cubicBezTo>
                  <a:pt x="5867" y="5723"/>
                  <a:pt x="5813" y="5759"/>
                  <a:pt x="5759" y="5741"/>
                </a:cubicBezTo>
                <a:cubicBezTo>
                  <a:pt x="5686" y="5705"/>
                  <a:pt x="5759" y="5614"/>
                  <a:pt x="5777" y="5560"/>
                </a:cubicBezTo>
                <a:cubicBezTo>
                  <a:pt x="5795" y="5487"/>
                  <a:pt x="5777" y="5415"/>
                  <a:pt x="5723" y="5379"/>
                </a:cubicBezTo>
                <a:cubicBezTo>
                  <a:pt x="5686" y="5360"/>
                  <a:pt x="5632" y="5360"/>
                  <a:pt x="5596" y="5379"/>
                </a:cubicBezTo>
                <a:lnTo>
                  <a:pt x="5578" y="5379"/>
                </a:lnTo>
                <a:cubicBezTo>
                  <a:pt x="5560" y="5379"/>
                  <a:pt x="5523" y="5342"/>
                  <a:pt x="5523" y="5324"/>
                </a:cubicBezTo>
                <a:lnTo>
                  <a:pt x="5397" y="5216"/>
                </a:lnTo>
                <a:cubicBezTo>
                  <a:pt x="5379" y="5197"/>
                  <a:pt x="5342" y="5161"/>
                  <a:pt x="5306" y="5143"/>
                </a:cubicBezTo>
                <a:cubicBezTo>
                  <a:pt x="5270" y="5071"/>
                  <a:pt x="5306" y="5016"/>
                  <a:pt x="5342" y="4962"/>
                </a:cubicBezTo>
                <a:cubicBezTo>
                  <a:pt x="5379" y="4890"/>
                  <a:pt x="5379" y="4799"/>
                  <a:pt x="5342" y="4745"/>
                </a:cubicBezTo>
                <a:cubicBezTo>
                  <a:pt x="5306" y="4709"/>
                  <a:pt x="5270" y="4672"/>
                  <a:pt x="5216" y="4654"/>
                </a:cubicBezTo>
                <a:cubicBezTo>
                  <a:pt x="5234" y="4618"/>
                  <a:pt x="5216" y="4582"/>
                  <a:pt x="5197" y="4546"/>
                </a:cubicBezTo>
                <a:cubicBezTo>
                  <a:pt x="5179" y="4473"/>
                  <a:pt x="5107" y="4437"/>
                  <a:pt x="5053" y="4401"/>
                </a:cubicBezTo>
                <a:cubicBezTo>
                  <a:pt x="4962" y="4346"/>
                  <a:pt x="4817" y="4274"/>
                  <a:pt x="4799" y="4165"/>
                </a:cubicBezTo>
                <a:cubicBezTo>
                  <a:pt x="4781" y="4057"/>
                  <a:pt x="4799" y="3930"/>
                  <a:pt x="4781" y="3821"/>
                </a:cubicBezTo>
                <a:cubicBezTo>
                  <a:pt x="4781" y="3712"/>
                  <a:pt x="4654" y="3640"/>
                  <a:pt x="4564" y="3586"/>
                </a:cubicBezTo>
                <a:cubicBezTo>
                  <a:pt x="4491" y="3549"/>
                  <a:pt x="4455" y="3477"/>
                  <a:pt x="4455" y="3405"/>
                </a:cubicBezTo>
                <a:cubicBezTo>
                  <a:pt x="4455" y="3387"/>
                  <a:pt x="4455" y="3368"/>
                  <a:pt x="4455" y="3368"/>
                </a:cubicBezTo>
                <a:cubicBezTo>
                  <a:pt x="4455" y="3350"/>
                  <a:pt x="4455" y="3350"/>
                  <a:pt x="4473" y="3350"/>
                </a:cubicBezTo>
                <a:cubicBezTo>
                  <a:pt x="4491" y="3332"/>
                  <a:pt x="4473" y="3278"/>
                  <a:pt x="4437" y="3296"/>
                </a:cubicBezTo>
                <a:lnTo>
                  <a:pt x="4437" y="3296"/>
                </a:lnTo>
                <a:cubicBezTo>
                  <a:pt x="4419" y="3260"/>
                  <a:pt x="4401" y="3205"/>
                  <a:pt x="4383" y="3151"/>
                </a:cubicBezTo>
                <a:cubicBezTo>
                  <a:pt x="4364" y="3079"/>
                  <a:pt x="4328" y="3024"/>
                  <a:pt x="4310" y="2952"/>
                </a:cubicBezTo>
                <a:cubicBezTo>
                  <a:pt x="4310" y="2807"/>
                  <a:pt x="4274" y="2680"/>
                  <a:pt x="4201" y="2572"/>
                </a:cubicBezTo>
                <a:cubicBezTo>
                  <a:pt x="4165" y="2535"/>
                  <a:pt x="4129" y="2499"/>
                  <a:pt x="4093" y="2463"/>
                </a:cubicBezTo>
                <a:cubicBezTo>
                  <a:pt x="4038" y="2445"/>
                  <a:pt x="3984" y="2427"/>
                  <a:pt x="3930" y="2427"/>
                </a:cubicBezTo>
                <a:cubicBezTo>
                  <a:pt x="3912" y="2427"/>
                  <a:pt x="3857" y="2427"/>
                  <a:pt x="3839" y="2409"/>
                </a:cubicBezTo>
                <a:cubicBezTo>
                  <a:pt x="3821" y="2390"/>
                  <a:pt x="3839" y="2354"/>
                  <a:pt x="3839" y="2336"/>
                </a:cubicBezTo>
                <a:cubicBezTo>
                  <a:pt x="3875" y="2246"/>
                  <a:pt x="3930" y="2155"/>
                  <a:pt x="3875" y="2083"/>
                </a:cubicBezTo>
                <a:cubicBezTo>
                  <a:pt x="3857" y="2028"/>
                  <a:pt x="3803" y="2010"/>
                  <a:pt x="3821" y="1956"/>
                </a:cubicBezTo>
                <a:cubicBezTo>
                  <a:pt x="3839" y="1902"/>
                  <a:pt x="3839" y="1847"/>
                  <a:pt x="3839" y="1793"/>
                </a:cubicBezTo>
                <a:cubicBezTo>
                  <a:pt x="3821" y="1684"/>
                  <a:pt x="3749" y="1612"/>
                  <a:pt x="3640" y="1594"/>
                </a:cubicBezTo>
                <a:cubicBezTo>
                  <a:pt x="3531" y="1594"/>
                  <a:pt x="3459" y="1666"/>
                  <a:pt x="3441" y="1775"/>
                </a:cubicBezTo>
                <a:cubicBezTo>
                  <a:pt x="3441" y="1829"/>
                  <a:pt x="3459" y="1865"/>
                  <a:pt x="3495" y="1920"/>
                </a:cubicBezTo>
                <a:cubicBezTo>
                  <a:pt x="3495" y="1938"/>
                  <a:pt x="3549" y="1974"/>
                  <a:pt x="3531" y="1992"/>
                </a:cubicBezTo>
                <a:cubicBezTo>
                  <a:pt x="3513" y="2028"/>
                  <a:pt x="3459" y="2028"/>
                  <a:pt x="3441" y="2028"/>
                </a:cubicBezTo>
                <a:cubicBezTo>
                  <a:pt x="3386" y="2046"/>
                  <a:pt x="3350" y="2065"/>
                  <a:pt x="3332" y="2101"/>
                </a:cubicBezTo>
                <a:cubicBezTo>
                  <a:pt x="3314" y="2119"/>
                  <a:pt x="3314" y="2137"/>
                  <a:pt x="3332" y="2155"/>
                </a:cubicBezTo>
                <a:cubicBezTo>
                  <a:pt x="3423" y="2264"/>
                  <a:pt x="3459" y="2409"/>
                  <a:pt x="3459" y="2553"/>
                </a:cubicBezTo>
                <a:cubicBezTo>
                  <a:pt x="3423" y="2535"/>
                  <a:pt x="3386" y="2535"/>
                  <a:pt x="3332" y="2517"/>
                </a:cubicBezTo>
                <a:cubicBezTo>
                  <a:pt x="3296" y="2517"/>
                  <a:pt x="3260" y="2517"/>
                  <a:pt x="3223" y="2517"/>
                </a:cubicBezTo>
                <a:cubicBezTo>
                  <a:pt x="3205" y="2517"/>
                  <a:pt x="3169" y="2535"/>
                  <a:pt x="3151" y="2517"/>
                </a:cubicBezTo>
                <a:cubicBezTo>
                  <a:pt x="3133" y="2517"/>
                  <a:pt x="3151" y="2463"/>
                  <a:pt x="3151" y="2445"/>
                </a:cubicBezTo>
                <a:cubicBezTo>
                  <a:pt x="3169" y="2409"/>
                  <a:pt x="3169" y="2372"/>
                  <a:pt x="3151" y="2354"/>
                </a:cubicBezTo>
                <a:cubicBezTo>
                  <a:pt x="3151" y="2282"/>
                  <a:pt x="3097" y="2228"/>
                  <a:pt x="3024" y="2228"/>
                </a:cubicBezTo>
                <a:cubicBezTo>
                  <a:pt x="3006" y="2228"/>
                  <a:pt x="2988" y="2246"/>
                  <a:pt x="2970" y="2264"/>
                </a:cubicBezTo>
                <a:cubicBezTo>
                  <a:pt x="2952" y="2318"/>
                  <a:pt x="2898" y="2336"/>
                  <a:pt x="2843" y="2318"/>
                </a:cubicBezTo>
                <a:cubicBezTo>
                  <a:pt x="2825" y="2318"/>
                  <a:pt x="2807" y="2282"/>
                  <a:pt x="2807" y="2264"/>
                </a:cubicBezTo>
                <a:cubicBezTo>
                  <a:pt x="2825" y="2246"/>
                  <a:pt x="2861" y="2228"/>
                  <a:pt x="2879" y="2228"/>
                </a:cubicBezTo>
                <a:cubicBezTo>
                  <a:pt x="2952" y="2191"/>
                  <a:pt x="3024" y="2137"/>
                  <a:pt x="3006" y="2046"/>
                </a:cubicBezTo>
                <a:cubicBezTo>
                  <a:pt x="2988" y="1992"/>
                  <a:pt x="2934" y="1938"/>
                  <a:pt x="2879" y="1920"/>
                </a:cubicBezTo>
                <a:cubicBezTo>
                  <a:pt x="2879" y="1902"/>
                  <a:pt x="2879" y="1902"/>
                  <a:pt x="2879" y="1883"/>
                </a:cubicBezTo>
                <a:cubicBezTo>
                  <a:pt x="2879" y="1829"/>
                  <a:pt x="2843" y="1775"/>
                  <a:pt x="2789" y="1757"/>
                </a:cubicBezTo>
                <a:cubicBezTo>
                  <a:pt x="2771" y="1720"/>
                  <a:pt x="2735" y="1702"/>
                  <a:pt x="2753" y="1666"/>
                </a:cubicBezTo>
                <a:cubicBezTo>
                  <a:pt x="2771" y="1612"/>
                  <a:pt x="2789" y="1576"/>
                  <a:pt x="2807" y="1539"/>
                </a:cubicBezTo>
                <a:cubicBezTo>
                  <a:pt x="2807" y="1485"/>
                  <a:pt x="2789" y="1431"/>
                  <a:pt x="2771" y="1413"/>
                </a:cubicBezTo>
                <a:cubicBezTo>
                  <a:pt x="2735" y="1376"/>
                  <a:pt x="2698" y="1358"/>
                  <a:pt x="2662" y="1340"/>
                </a:cubicBezTo>
                <a:cubicBezTo>
                  <a:pt x="2626" y="1322"/>
                  <a:pt x="2626" y="1286"/>
                  <a:pt x="2626" y="1231"/>
                </a:cubicBezTo>
                <a:cubicBezTo>
                  <a:pt x="2608" y="1195"/>
                  <a:pt x="2590" y="1141"/>
                  <a:pt x="2553" y="1123"/>
                </a:cubicBezTo>
                <a:cubicBezTo>
                  <a:pt x="2499" y="1087"/>
                  <a:pt x="2445" y="1068"/>
                  <a:pt x="2390" y="1087"/>
                </a:cubicBezTo>
                <a:lnTo>
                  <a:pt x="2390" y="978"/>
                </a:lnTo>
                <a:cubicBezTo>
                  <a:pt x="2390" y="887"/>
                  <a:pt x="2264" y="887"/>
                  <a:pt x="2264" y="978"/>
                </a:cubicBezTo>
                <a:lnTo>
                  <a:pt x="2083" y="1014"/>
                </a:lnTo>
                <a:lnTo>
                  <a:pt x="1992" y="1032"/>
                </a:lnTo>
                <a:lnTo>
                  <a:pt x="1992" y="1032"/>
                </a:lnTo>
                <a:cubicBezTo>
                  <a:pt x="2028" y="1014"/>
                  <a:pt x="2046" y="978"/>
                  <a:pt x="2064" y="942"/>
                </a:cubicBezTo>
                <a:cubicBezTo>
                  <a:pt x="2064" y="887"/>
                  <a:pt x="2064" y="851"/>
                  <a:pt x="2064" y="815"/>
                </a:cubicBezTo>
                <a:cubicBezTo>
                  <a:pt x="2046" y="761"/>
                  <a:pt x="2028" y="724"/>
                  <a:pt x="2010" y="688"/>
                </a:cubicBezTo>
                <a:cubicBezTo>
                  <a:pt x="1956" y="670"/>
                  <a:pt x="1901" y="688"/>
                  <a:pt x="1847" y="724"/>
                </a:cubicBezTo>
                <a:lnTo>
                  <a:pt x="1739" y="779"/>
                </a:lnTo>
                <a:cubicBezTo>
                  <a:pt x="1739" y="724"/>
                  <a:pt x="1720" y="688"/>
                  <a:pt x="1702" y="634"/>
                </a:cubicBezTo>
                <a:cubicBezTo>
                  <a:pt x="1720" y="616"/>
                  <a:pt x="1720" y="580"/>
                  <a:pt x="1702" y="561"/>
                </a:cubicBezTo>
                <a:cubicBezTo>
                  <a:pt x="1684" y="543"/>
                  <a:pt x="1666" y="507"/>
                  <a:pt x="1630" y="489"/>
                </a:cubicBezTo>
                <a:cubicBezTo>
                  <a:pt x="1576" y="398"/>
                  <a:pt x="1539" y="308"/>
                  <a:pt x="1521" y="199"/>
                </a:cubicBezTo>
                <a:cubicBezTo>
                  <a:pt x="1503" y="181"/>
                  <a:pt x="1467" y="163"/>
                  <a:pt x="1449" y="163"/>
                </a:cubicBezTo>
                <a:lnTo>
                  <a:pt x="1394" y="199"/>
                </a:lnTo>
                <a:lnTo>
                  <a:pt x="1376" y="54"/>
                </a:lnTo>
                <a:cubicBezTo>
                  <a:pt x="1358" y="18"/>
                  <a:pt x="1340" y="0"/>
                  <a:pt x="1322" y="0"/>
                </a:cubicBezTo>
                <a:cubicBezTo>
                  <a:pt x="1250" y="0"/>
                  <a:pt x="1195" y="54"/>
                  <a:pt x="1177" y="127"/>
                </a:cubicBezTo>
                <a:cubicBezTo>
                  <a:pt x="1159" y="181"/>
                  <a:pt x="1141" y="235"/>
                  <a:pt x="1123" y="272"/>
                </a:cubicBezTo>
                <a:cubicBezTo>
                  <a:pt x="1087" y="308"/>
                  <a:pt x="1032" y="308"/>
                  <a:pt x="996" y="308"/>
                </a:cubicBezTo>
                <a:cubicBezTo>
                  <a:pt x="960" y="326"/>
                  <a:pt x="924" y="344"/>
                  <a:pt x="905" y="380"/>
                </a:cubicBezTo>
                <a:cubicBezTo>
                  <a:pt x="851" y="453"/>
                  <a:pt x="833" y="525"/>
                  <a:pt x="869" y="616"/>
                </a:cubicBezTo>
                <a:cubicBezTo>
                  <a:pt x="869" y="670"/>
                  <a:pt x="905" y="724"/>
                  <a:pt x="942" y="761"/>
                </a:cubicBezTo>
                <a:lnTo>
                  <a:pt x="761" y="761"/>
                </a:lnTo>
                <a:cubicBezTo>
                  <a:pt x="742" y="761"/>
                  <a:pt x="724" y="779"/>
                  <a:pt x="706" y="797"/>
                </a:cubicBezTo>
                <a:lnTo>
                  <a:pt x="634" y="1231"/>
                </a:lnTo>
                <a:cubicBezTo>
                  <a:pt x="543" y="1213"/>
                  <a:pt x="453" y="1213"/>
                  <a:pt x="380" y="1231"/>
                </a:cubicBezTo>
                <a:cubicBezTo>
                  <a:pt x="344" y="1231"/>
                  <a:pt x="326" y="1268"/>
                  <a:pt x="344" y="1304"/>
                </a:cubicBezTo>
                <a:lnTo>
                  <a:pt x="398" y="1394"/>
                </a:lnTo>
                <a:cubicBezTo>
                  <a:pt x="290" y="1449"/>
                  <a:pt x="235" y="1576"/>
                  <a:pt x="290" y="1702"/>
                </a:cubicBezTo>
                <a:cubicBezTo>
                  <a:pt x="308" y="1720"/>
                  <a:pt x="308" y="1739"/>
                  <a:pt x="326" y="1739"/>
                </a:cubicBezTo>
                <a:cubicBezTo>
                  <a:pt x="326" y="1739"/>
                  <a:pt x="344" y="1775"/>
                  <a:pt x="344" y="1793"/>
                </a:cubicBezTo>
                <a:cubicBezTo>
                  <a:pt x="344" y="1793"/>
                  <a:pt x="308" y="1829"/>
                  <a:pt x="308" y="1829"/>
                </a:cubicBezTo>
                <a:cubicBezTo>
                  <a:pt x="290" y="1847"/>
                  <a:pt x="272" y="1865"/>
                  <a:pt x="272" y="1902"/>
                </a:cubicBezTo>
                <a:cubicBezTo>
                  <a:pt x="235" y="1938"/>
                  <a:pt x="217" y="1992"/>
                  <a:pt x="199" y="2046"/>
                </a:cubicBezTo>
                <a:cubicBezTo>
                  <a:pt x="145" y="2028"/>
                  <a:pt x="72" y="2065"/>
                  <a:pt x="54" y="2137"/>
                </a:cubicBezTo>
                <a:cubicBezTo>
                  <a:pt x="18" y="2209"/>
                  <a:pt x="18" y="2300"/>
                  <a:pt x="36" y="2372"/>
                </a:cubicBezTo>
                <a:cubicBezTo>
                  <a:pt x="36" y="2427"/>
                  <a:pt x="54" y="2463"/>
                  <a:pt x="72" y="2499"/>
                </a:cubicBezTo>
                <a:cubicBezTo>
                  <a:pt x="72" y="2499"/>
                  <a:pt x="91" y="2517"/>
                  <a:pt x="91" y="2535"/>
                </a:cubicBezTo>
                <a:lnTo>
                  <a:pt x="91" y="2535"/>
                </a:lnTo>
                <a:cubicBezTo>
                  <a:pt x="54" y="2517"/>
                  <a:pt x="18" y="2553"/>
                  <a:pt x="18" y="2590"/>
                </a:cubicBezTo>
                <a:lnTo>
                  <a:pt x="18" y="2626"/>
                </a:lnTo>
                <a:cubicBezTo>
                  <a:pt x="18" y="2662"/>
                  <a:pt x="36" y="2698"/>
                  <a:pt x="36" y="2735"/>
                </a:cubicBezTo>
                <a:lnTo>
                  <a:pt x="0" y="2753"/>
                </a:lnTo>
                <a:lnTo>
                  <a:pt x="0" y="17639"/>
                </a:lnTo>
                <a:close/>
                <a:moveTo>
                  <a:pt x="10920" y="7660"/>
                </a:moveTo>
                <a:close/>
                <a:moveTo>
                  <a:pt x="20065" y="15737"/>
                </a:moveTo>
                <a:cubicBezTo>
                  <a:pt x="20065" y="15737"/>
                  <a:pt x="20065" y="15719"/>
                  <a:pt x="20065" y="15737"/>
                </a:cubicBezTo>
                <a:close/>
                <a:moveTo>
                  <a:pt x="13618" y="9435"/>
                </a:moveTo>
                <a:close/>
                <a:moveTo>
                  <a:pt x="10974" y="8186"/>
                </a:moveTo>
                <a:close/>
                <a:moveTo>
                  <a:pt x="10811" y="7588"/>
                </a:moveTo>
                <a:close/>
                <a:moveTo>
                  <a:pt x="6574" y="5976"/>
                </a:moveTo>
                <a:cubicBezTo>
                  <a:pt x="6574" y="5940"/>
                  <a:pt x="6574" y="5886"/>
                  <a:pt x="6592" y="5849"/>
                </a:cubicBezTo>
                <a:cubicBezTo>
                  <a:pt x="6610" y="5813"/>
                  <a:pt x="6610" y="5795"/>
                  <a:pt x="6610" y="5777"/>
                </a:cubicBezTo>
                <a:cubicBezTo>
                  <a:pt x="6628" y="5868"/>
                  <a:pt x="6646" y="5958"/>
                  <a:pt x="6664" y="6049"/>
                </a:cubicBezTo>
                <a:lnTo>
                  <a:pt x="6646" y="6030"/>
                </a:lnTo>
                <a:cubicBezTo>
                  <a:pt x="6628" y="6012"/>
                  <a:pt x="6592" y="5994"/>
                  <a:pt x="6574" y="5976"/>
                </a:cubicBezTo>
                <a:close/>
                <a:moveTo>
                  <a:pt x="5614" y="5505"/>
                </a:moveTo>
                <a:close/>
                <a:moveTo>
                  <a:pt x="2716" y="1938"/>
                </a:moveTo>
                <a:close/>
                <a:moveTo>
                  <a:pt x="1938" y="1032"/>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16"/>
          <p:cNvGrpSpPr/>
          <p:nvPr/>
        </p:nvGrpSpPr>
        <p:grpSpPr>
          <a:xfrm>
            <a:off x="-883231" y="2316607"/>
            <a:ext cx="3489177" cy="2618424"/>
            <a:chOff x="-1545755" y="2356907"/>
            <a:chExt cx="3858855" cy="2895846"/>
          </a:xfrm>
        </p:grpSpPr>
        <p:sp>
          <p:nvSpPr>
            <p:cNvPr id="324" name="Google Shape;324;p16"/>
            <p:cNvSpPr/>
            <p:nvPr/>
          </p:nvSpPr>
          <p:spPr>
            <a:xfrm flipH="1">
              <a:off x="-522308" y="2356907"/>
              <a:ext cx="1446545" cy="1508572"/>
            </a:xfrm>
            <a:custGeom>
              <a:avLst/>
              <a:gdLst/>
              <a:ahLst/>
              <a:cxnLst/>
              <a:rect l="l" t="t" r="r" b="b"/>
              <a:pathLst>
                <a:path w="19450" h="20284" extrusionOk="0">
                  <a:moveTo>
                    <a:pt x="17476" y="4637"/>
                  </a:moveTo>
                  <a:lnTo>
                    <a:pt x="17476" y="5361"/>
                  </a:lnTo>
                  <a:lnTo>
                    <a:pt x="17114" y="5361"/>
                  </a:lnTo>
                  <a:lnTo>
                    <a:pt x="17114" y="4637"/>
                  </a:lnTo>
                  <a:close/>
                  <a:moveTo>
                    <a:pt x="18146" y="4637"/>
                  </a:moveTo>
                  <a:lnTo>
                    <a:pt x="18146" y="5361"/>
                  </a:lnTo>
                  <a:lnTo>
                    <a:pt x="17784" y="5361"/>
                  </a:lnTo>
                  <a:lnTo>
                    <a:pt x="17784" y="4637"/>
                  </a:lnTo>
                  <a:close/>
                  <a:moveTo>
                    <a:pt x="18834" y="4637"/>
                  </a:moveTo>
                  <a:lnTo>
                    <a:pt x="18834" y="5361"/>
                  </a:lnTo>
                  <a:lnTo>
                    <a:pt x="18454" y="5361"/>
                  </a:lnTo>
                  <a:lnTo>
                    <a:pt x="18454" y="4637"/>
                  </a:lnTo>
                  <a:close/>
                  <a:moveTo>
                    <a:pt x="7751" y="7987"/>
                  </a:moveTo>
                  <a:lnTo>
                    <a:pt x="7751" y="8693"/>
                  </a:lnTo>
                  <a:lnTo>
                    <a:pt x="7389" y="8693"/>
                  </a:lnTo>
                  <a:lnTo>
                    <a:pt x="7389" y="7987"/>
                  </a:lnTo>
                  <a:close/>
                  <a:moveTo>
                    <a:pt x="8729" y="7969"/>
                  </a:moveTo>
                  <a:lnTo>
                    <a:pt x="8729" y="8693"/>
                  </a:lnTo>
                  <a:lnTo>
                    <a:pt x="8367" y="8693"/>
                  </a:lnTo>
                  <a:lnTo>
                    <a:pt x="8367" y="7969"/>
                  </a:lnTo>
                  <a:close/>
                  <a:moveTo>
                    <a:pt x="6900" y="9454"/>
                  </a:moveTo>
                  <a:lnTo>
                    <a:pt x="6900" y="10812"/>
                  </a:lnTo>
                  <a:lnTo>
                    <a:pt x="6447" y="10812"/>
                  </a:lnTo>
                  <a:lnTo>
                    <a:pt x="6447" y="9454"/>
                  </a:lnTo>
                  <a:close/>
                  <a:moveTo>
                    <a:pt x="8294" y="9454"/>
                  </a:moveTo>
                  <a:lnTo>
                    <a:pt x="8294" y="10812"/>
                  </a:lnTo>
                  <a:lnTo>
                    <a:pt x="7842" y="10812"/>
                  </a:lnTo>
                  <a:lnTo>
                    <a:pt x="7842" y="9454"/>
                  </a:lnTo>
                  <a:close/>
                  <a:moveTo>
                    <a:pt x="9689" y="9454"/>
                  </a:moveTo>
                  <a:lnTo>
                    <a:pt x="9689" y="10812"/>
                  </a:lnTo>
                  <a:lnTo>
                    <a:pt x="9236" y="10812"/>
                  </a:lnTo>
                  <a:lnTo>
                    <a:pt x="9236" y="9454"/>
                  </a:lnTo>
                  <a:close/>
                  <a:moveTo>
                    <a:pt x="1123" y="9291"/>
                  </a:moveTo>
                  <a:lnTo>
                    <a:pt x="1123" y="11409"/>
                  </a:lnTo>
                  <a:lnTo>
                    <a:pt x="888" y="11409"/>
                  </a:lnTo>
                  <a:lnTo>
                    <a:pt x="888" y="9291"/>
                  </a:lnTo>
                  <a:close/>
                  <a:moveTo>
                    <a:pt x="2536" y="9291"/>
                  </a:moveTo>
                  <a:lnTo>
                    <a:pt x="2536" y="11409"/>
                  </a:lnTo>
                  <a:lnTo>
                    <a:pt x="1992" y="11409"/>
                  </a:lnTo>
                  <a:lnTo>
                    <a:pt x="1992" y="9291"/>
                  </a:lnTo>
                  <a:close/>
                  <a:moveTo>
                    <a:pt x="3640" y="9291"/>
                  </a:moveTo>
                  <a:lnTo>
                    <a:pt x="3640" y="11409"/>
                  </a:lnTo>
                  <a:lnTo>
                    <a:pt x="3405" y="11409"/>
                  </a:lnTo>
                  <a:lnTo>
                    <a:pt x="3405" y="9291"/>
                  </a:lnTo>
                  <a:close/>
                  <a:moveTo>
                    <a:pt x="17974" y="11133"/>
                  </a:moveTo>
                  <a:cubicBezTo>
                    <a:pt x="18169" y="11133"/>
                    <a:pt x="18363" y="11256"/>
                    <a:pt x="18381" y="11500"/>
                  </a:cubicBezTo>
                  <a:lnTo>
                    <a:pt x="18381" y="12442"/>
                  </a:lnTo>
                  <a:lnTo>
                    <a:pt x="17566" y="12442"/>
                  </a:lnTo>
                  <a:lnTo>
                    <a:pt x="17566" y="11500"/>
                  </a:lnTo>
                  <a:cubicBezTo>
                    <a:pt x="17585" y="11256"/>
                    <a:pt x="17779" y="11133"/>
                    <a:pt x="17974" y="11133"/>
                  </a:cubicBezTo>
                  <a:close/>
                  <a:moveTo>
                    <a:pt x="1503" y="12356"/>
                  </a:moveTo>
                  <a:cubicBezTo>
                    <a:pt x="1702" y="12356"/>
                    <a:pt x="1902" y="12487"/>
                    <a:pt x="1920" y="12750"/>
                  </a:cubicBezTo>
                  <a:lnTo>
                    <a:pt x="1920" y="14072"/>
                  </a:lnTo>
                  <a:lnTo>
                    <a:pt x="1087" y="14072"/>
                  </a:lnTo>
                  <a:lnTo>
                    <a:pt x="1087" y="12750"/>
                  </a:lnTo>
                  <a:cubicBezTo>
                    <a:pt x="1105" y="12487"/>
                    <a:pt x="1304" y="12356"/>
                    <a:pt x="1503" y="12356"/>
                  </a:cubicBezTo>
                  <a:close/>
                  <a:moveTo>
                    <a:pt x="3079" y="12329"/>
                  </a:moveTo>
                  <a:cubicBezTo>
                    <a:pt x="3287" y="12329"/>
                    <a:pt x="3495" y="12469"/>
                    <a:pt x="3495" y="12750"/>
                  </a:cubicBezTo>
                  <a:lnTo>
                    <a:pt x="3513" y="14072"/>
                  </a:lnTo>
                  <a:lnTo>
                    <a:pt x="2662" y="14072"/>
                  </a:lnTo>
                  <a:lnTo>
                    <a:pt x="2662" y="12750"/>
                  </a:lnTo>
                  <a:cubicBezTo>
                    <a:pt x="2662" y="12469"/>
                    <a:pt x="2871" y="12329"/>
                    <a:pt x="3079" y="12329"/>
                  </a:cubicBezTo>
                  <a:close/>
                  <a:moveTo>
                    <a:pt x="18" y="12351"/>
                  </a:moveTo>
                  <a:cubicBezTo>
                    <a:pt x="199" y="12387"/>
                    <a:pt x="344" y="12550"/>
                    <a:pt x="344" y="12750"/>
                  </a:cubicBezTo>
                  <a:lnTo>
                    <a:pt x="344" y="14090"/>
                  </a:lnTo>
                  <a:lnTo>
                    <a:pt x="18" y="14090"/>
                  </a:lnTo>
                  <a:lnTo>
                    <a:pt x="18" y="12351"/>
                  </a:lnTo>
                  <a:close/>
                  <a:moveTo>
                    <a:pt x="7624" y="16208"/>
                  </a:moveTo>
                  <a:lnTo>
                    <a:pt x="7624" y="16716"/>
                  </a:lnTo>
                  <a:lnTo>
                    <a:pt x="7190" y="16716"/>
                  </a:lnTo>
                  <a:lnTo>
                    <a:pt x="7190" y="16208"/>
                  </a:lnTo>
                  <a:close/>
                  <a:moveTo>
                    <a:pt x="9091" y="16208"/>
                  </a:moveTo>
                  <a:lnTo>
                    <a:pt x="9091" y="16716"/>
                  </a:lnTo>
                  <a:lnTo>
                    <a:pt x="8675" y="16716"/>
                  </a:lnTo>
                  <a:lnTo>
                    <a:pt x="8675" y="16208"/>
                  </a:lnTo>
                  <a:close/>
                  <a:moveTo>
                    <a:pt x="10576" y="16208"/>
                  </a:moveTo>
                  <a:lnTo>
                    <a:pt x="10576" y="16716"/>
                  </a:lnTo>
                  <a:lnTo>
                    <a:pt x="10142" y="16716"/>
                  </a:lnTo>
                  <a:lnTo>
                    <a:pt x="10142" y="16208"/>
                  </a:lnTo>
                  <a:close/>
                  <a:moveTo>
                    <a:pt x="12061" y="16208"/>
                  </a:moveTo>
                  <a:lnTo>
                    <a:pt x="12061" y="16716"/>
                  </a:lnTo>
                  <a:lnTo>
                    <a:pt x="11626" y="16716"/>
                  </a:lnTo>
                  <a:lnTo>
                    <a:pt x="11626" y="16208"/>
                  </a:lnTo>
                  <a:close/>
                  <a:moveTo>
                    <a:pt x="13528" y="16208"/>
                  </a:moveTo>
                  <a:lnTo>
                    <a:pt x="13528" y="16716"/>
                  </a:lnTo>
                  <a:lnTo>
                    <a:pt x="13093" y="16716"/>
                  </a:lnTo>
                  <a:lnTo>
                    <a:pt x="13093" y="16208"/>
                  </a:lnTo>
                  <a:close/>
                  <a:moveTo>
                    <a:pt x="14995" y="16208"/>
                  </a:moveTo>
                  <a:lnTo>
                    <a:pt x="14995" y="16716"/>
                  </a:lnTo>
                  <a:lnTo>
                    <a:pt x="14578" y="16716"/>
                  </a:lnTo>
                  <a:lnTo>
                    <a:pt x="14578" y="16208"/>
                  </a:lnTo>
                  <a:close/>
                  <a:moveTo>
                    <a:pt x="16462" y="16208"/>
                  </a:moveTo>
                  <a:lnTo>
                    <a:pt x="16462" y="16716"/>
                  </a:lnTo>
                  <a:lnTo>
                    <a:pt x="16045" y="16716"/>
                  </a:lnTo>
                  <a:lnTo>
                    <a:pt x="16045" y="16208"/>
                  </a:lnTo>
                  <a:close/>
                  <a:moveTo>
                    <a:pt x="7624" y="17204"/>
                  </a:moveTo>
                  <a:lnTo>
                    <a:pt x="7624" y="18581"/>
                  </a:lnTo>
                  <a:lnTo>
                    <a:pt x="7190" y="18581"/>
                  </a:lnTo>
                  <a:lnTo>
                    <a:pt x="7190" y="17204"/>
                  </a:lnTo>
                  <a:close/>
                  <a:moveTo>
                    <a:pt x="9091" y="17204"/>
                  </a:moveTo>
                  <a:lnTo>
                    <a:pt x="9091" y="18581"/>
                  </a:lnTo>
                  <a:lnTo>
                    <a:pt x="8675" y="18581"/>
                  </a:lnTo>
                  <a:lnTo>
                    <a:pt x="8675" y="17204"/>
                  </a:lnTo>
                  <a:close/>
                  <a:moveTo>
                    <a:pt x="10576" y="17204"/>
                  </a:moveTo>
                  <a:lnTo>
                    <a:pt x="10576" y="18581"/>
                  </a:lnTo>
                  <a:lnTo>
                    <a:pt x="10142" y="18581"/>
                  </a:lnTo>
                  <a:lnTo>
                    <a:pt x="10142" y="17204"/>
                  </a:lnTo>
                  <a:close/>
                  <a:moveTo>
                    <a:pt x="12061" y="17204"/>
                  </a:moveTo>
                  <a:lnTo>
                    <a:pt x="12061" y="18581"/>
                  </a:lnTo>
                  <a:lnTo>
                    <a:pt x="11626" y="18581"/>
                  </a:lnTo>
                  <a:lnTo>
                    <a:pt x="11626" y="17204"/>
                  </a:lnTo>
                  <a:close/>
                  <a:moveTo>
                    <a:pt x="13528" y="17204"/>
                  </a:moveTo>
                  <a:lnTo>
                    <a:pt x="13528" y="18581"/>
                  </a:lnTo>
                  <a:lnTo>
                    <a:pt x="13093" y="18581"/>
                  </a:lnTo>
                  <a:lnTo>
                    <a:pt x="13093" y="17204"/>
                  </a:lnTo>
                  <a:close/>
                  <a:moveTo>
                    <a:pt x="14995" y="17204"/>
                  </a:moveTo>
                  <a:lnTo>
                    <a:pt x="14995" y="18581"/>
                  </a:lnTo>
                  <a:lnTo>
                    <a:pt x="14578" y="18581"/>
                  </a:lnTo>
                  <a:lnTo>
                    <a:pt x="14578" y="17204"/>
                  </a:lnTo>
                  <a:close/>
                  <a:moveTo>
                    <a:pt x="16462" y="17204"/>
                  </a:moveTo>
                  <a:lnTo>
                    <a:pt x="16462" y="18581"/>
                  </a:lnTo>
                  <a:lnTo>
                    <a:pt x="16045" y="18581"/>
                  </a:lnTo>
                  <a:lnTo>
                    <a:pt x="16045" y="17204"/>
                  </a:lnTo>
                  <a:close/>
                  <a:moveTo>
                    <a:pt x="8005" y="0"/>
                  </a:moveTo>
                  <a:lnTo>
                    <a:pt x="8005" y="960"/>
                  </a:lnTo>
                  <a:cubicBezTo>
                    <a:pt x="7552" y="1015"/>
                    <a:pt x="7534" y="1648"/>
                    <a:pt x="7968" y="1739"/>
                  </a:cubicBezTo>
                  <a:lnTo>
                    <a:pt x="7208" y="4908"/>
                  </a:lnTo>
                  <a:cubicBezTo>
                    <a:pt x="7135" y="4926"/>
                    <a:pt x="7081" y="4926"/>
                    <a:pt x="7009" y="4962"/>
                  </a:cubicBezTo>
                  <a:cubicBezTo>
                    <a:pt x="7009" y="4944"/>
                    <a:pt x="7009" y="4926"/>
                    <a:pt x="7009" y="4908"/>
                  </a:cubicBezTo>
                  <a:cubicBezTo>
                    <a:pt x="7009" y="4854"/>
                    <a:pt x="6981" y="4833"/>
                    <a:pt x="6944" y="4833"/>
                  </a:cubicBezTo>
                  <a:cubicBezTo>
                    <a:pt x="6845" y="4833"/>
                    <a:pt x="6682" y="4982"/>
                    <a:pt x="6827" y="5035"/>
                  </a:cubicBezTo>
                  <a:cubicBezTo>
                    <a:pt x="6483" y="5216"/>
                    <a:pt x="6266" y="5578"/>
                    <a:pt x="6284" y="5977"/>
                  </a:cubicBezTo>
                  <a:cubicBezTo>
                    <a:pt x="6284" y="6556"/>
                    <a:pt x="6737" y="7027"/>
                    <a:pt x="7316" y="7045"/>
                  </a:cubicBezTo>
                  <a:lnTo>
                    <a:pt x="7316" y="7244"/>
                  </a:lnTo>
                  <a:lnTo>
                    <a:pt x="7190" y="7244"/>
                  </a:lnTo>
                  <a:cubicBezTo>
                    <a:pt x="6773" y="7244"/>
                    <a:pt x="6429" y="7570"/>
                    <a:pt x="6411" y="7969"/>
                  </a:cubicBezTo>
                  <a:lnTo>
                    <a:pt x="6755" y="7969"/>
                  </a:lnTo>
                  <a:lnTo>
                    <a:pt x="6755" y="8693"/>
                  </a:lnTo>
                  <a:lnTo>
                    <a:pt x="6411" y="8693"/>
                  </a:lnTo>
                  <a:lnTo>
                    <a:pt x="6411" y="9037"/>
                  </a:lnTo>
                  <a:lnTo>
                    <a:pt x="6465" y="9037"/>
                  </a:lnTo>
                  <a:cubicBezTo>
                    <a:pt x="6031" y="9037"/>
                    <a:pt x="5687" y="9381"/>
                    <a:pt x="5687" y="9816"/>
                  </a:cubicBezTo>
                  <a:lnTo>
                    <a:pt x="5687" y="11138"/>
                  </a:lnTo>
                  <a:lnTo>
                    <a:pt x="4528" y="11138"/>
                  </a:lnTo>
                  <a:lnTo>
                    <a:pt x="4528" y="8947"/>
                  </a:lnTo>
                  <a:lnTo>
                    <a:pt x="4220" y="7226"/>
                  </a:lnTo>
                  <a:cubicBezTo>
                    <a:pt x="4292" y="7208"/>
                    <a:pt x="4346" y="7154"/>
                    <a:pt x="4346" y="7081"/>
                  </a:cubicBezTo>
                  <a:cubicBezTo>
                    <a:pt x="4356" y="7000"/>
                    <a:pt x="4279" y="6959"/>
                    <a:pt x="4202" y="6959"/>
                  </a:cubicBezTo>
                  <a:cubicBezTo>
                    <a:pt x="4125" y="6959"/>
                    <a:pt x="4048" y="7000"/>
                    <a:pt x="4057" y="7081"/>
                  </a:cubicBezTo>
                  <a:cubicBezTo>
                    <a:pt x="4057" y="7154"/>
                    <a:pt x="4111" y="7208"/>
                    <a:pt x="4183" y="7226"/>
                  </a:cubicBezTo>
                  <a:lnTo>
                    <a:pt x="3894" y="8947"/>
                  </a:lnTo>
                  <a:lnTo>
                    <a:pt x="3858" y="8947"/>
                  </a:lnTo>
                  <a:lnTo>
                    <a:pt x="3568" y="7226"/>
                  </a:lnTo>
                  <a:cubicBezTo>
                    <a:pt x="3622" y="7208"/>
                    <a:pt x="3676" y="7154"/>
                    <a:pt x="3676" y="7081"/>
                  </a:cubicBezTo>
                  <a:cubicBezTo>
                    <a:pt x="3685" y="7000"/>
                    <a:pt x="3609" y="6959"/>
                    <a:pt x="3532" y="6959"/>
                  </a:cubicBezTo>
                  <a:cubicBezTo>
                    <a:pt x="3455" y="6959"/>
                    <a:pt x="3378" y="7000"/>
                    <a:pt x="3387" y="7081"/>
                  </a:cubicBezTo>
                  <a:cubicBezTo>
                    <a:pt x="3387" y="7154"/>
                    <a:pt x="3441" y="7208"/>
                    <a:pt x="3513" y="7226"/>
                  </a:cubicBezTo>
                  <a:lnTo>
                    <a:pt x="3224" y="8947"/>
                  </a:lnTo>
                  <a:lnTo>
                    <a:pt x="2318" y="3822"/>
                  </a:lnTo>
                  <a:cubicBezTo>
                    <a:pt x="2789" y="3749"/>
                    <a:pt x="2771" y="3097"/>
                    <a:pt x="2318" y="3043"/>
                  </a:cubicBezTo>
                  <a:lnTo>
                    <a:pt x="2318" y="2083"/>
                  </a:lnTo>
                  <a:lnTo>
                    <a:pt x="2210" y="2083"/>
                  </a:lnTo>
                  <a:lnTo>
                    <a:pt x="2210" y="3043"/>
                  </a:lnTo>
                  <a:cubicBezTo>
                    <a:pt x="1757" y="3097"/>
                    <a:pt x="1739" y="3749"/>
                    <a:pt x="2191" y="3822"/>
                  </a:cubicBezTo>
                  <a:lnTo>
                    <a:pt x="1304" y="8947"/>
                  </a:lnTo>
                  <a:lnTo>
                    <a:pt x="1014" y="7226"/>
                  </a:lnTo>
                  <a:cubicBezTo>
                    <a:pt x="1178" y="7199"/>
                    <a:pt x="992" y="7007"/>
                    <a:pt x="891" y="7007"/>
                  </a:cubicBezTo>
                  <a:cubicBezTo>
                    <a:pt x="857" y="7007"/>
                    <a:pt x="833" y="7028"/>
                    <a:pt x="833" y="7081"/>
                  </a:cubicBezTo>
                  <a:cubicBezTo>
                    <a:pt x="833" y="7154"/>
                    <a:pt x="888" y="7208"/>
                    <a:pt x="960" y="7226"/>
                  </a:cubicBezTo>
                  <a:lnTo>
                    <a:pt x="670" y="8947"/>
                  </a:lnTo>
                  <a:lnTo>
                    <a:pt x="634" y="8947"/>
                  </a:lnTo>
                  <a:lnTo>
                    <a:pt x="344" y="7226"/>
                  </a:lnTo>
                  <a:cubicBezTo>
                    <a:pt x="417" y="7208"/>
                    <a:pt x="471" y="7154"/>
                    <a:pt x="471" y="7081"/>
                  </a:cubicBezTo>
                  <a:cubicBezTo>
                    <a:pt x="480" y="7000"/>
                    <a:pt x="403" y="6959"/>
                    <a:pt x="326" y="6959"/>
                  </a:cubicBezTo>
                  <a:cubicBezTo>
                    <a:pt x="249" y="6959"/>
                    <a:pt x="172" y="7000"/>
                    <a:pt x="181" y="7081"/>
                  </a:cubicBezTo>
                  <a:cubicBezTo>
                    <a:pt x="181" y="7154"/>
                    <a:pt x="236" y="7208"/>
                    <a:pt x="308" y="7226"/>
                  </a:cubicBezTo>
                  <a:lnTo>
                    <a:pt x="0" y="8947"/>
                  </a:lnTo>
                  <a:lnTo>
                    <a:pt x="0" y="14778"/>
                  </a:lnTo>
                  <a:lnTo>
                    <a:pt x="471" y="14778"/>
                  </a:lnTo>
                  <a:lnTo>
                    <a:pt x="471" y="20283"/>
                  </a:lnTo>
                  <a:lnTo>
                    <a:pt x="4093" y="20283"/>
                  </a:lnTo>
                  <a:lnTo>
                    <a:pt x="4093" y="14778"/>
                  </a:lnTo>
                  <a:lnTo>
                    <a:pt x="4509" y="14778"/>
                  </a:lnTo>
                  <a:lnTo>
                    <a:pt x="4509" y="14090"/>
                  </a:lnTo>
                  <a:lnTo>
                    <a:pt x="4238" y="14090"/>
                  </a:lnTo>
                  <a:lnTo>
                    <a:pt x="4238" y="12750"/>
                  </a:lnTo>
                  <a:cubicBezTo>
                    <a:pt x="4238" y="12568"/>
                    <a:pt x="4346" y="12424"/>
                    <a:pt x="4509" y="12351"/>
                  </a:cubicBezTo>
                  <a:lnTo>
                    <a:pt x="4509" y="12080"/>
                  </a:lnTo>
                  <a:lnTo>
                    <a:pt x="5433" y="12080"/>
                  </a:lnTo>
                  <a:lnTo>
                    <a:pt x="5433" y="20283"/>
                  </a:lnTo>
                  <a:lnTo>
                    <a:pt x="18599" y="20283"/>
                  </a:lnTo>
                  <a:lnTo>
                    <a:pt x="18599" y="8385"/>
                  </a:lnTo>
                  <a:lnTo>
                    <a:pt x="19142" y="8385"/>
                  </a:lnTo>
                  <a:lnTo>
                    <a:pt x="19142" y="7335"/>
                  </a:lnTo>
                  <a:lnTo>
                    <a:pt x="19450" y="6031"/>
                  </a:lnTo>
                  <a:lnTo>
                    <a:pt x="19450" y="5542"/>
                  </a:lnTo>
                  <a:lnTo>
                    <a:pt x="19088" y="5542"/>
                  </a:lnTo>
                  <a:lnTo>
                    <a:pt x="19088" y="4274"/>
                  </a:lnTo>
                  <a:cubicBezTo>
                    <a:pt x="19088" y="3985"/>
                    <a:pt x="18870" y="3749"/>
                    <a:pt x="18581" y="3749"/>
                  </a:cubicBezTo>
                  <a:lnTo>
                    <a:pt x="18599" y="3749"/>
                  </a:lnTo>
                  <a:lnTo>
                    <a:pt x="18019" y="1214"/>
                  </a:lnTo>
                  <a:cubicBezTo>
                    <a:pt x="18273" y="1159"/>
                    <a:pt x="18218" y="797"/>
                    <a:pt x="17965" y="797"/>
                  </a:cubicBezTo>
                  <a:cubicBezTo>
                    <a:pt x="17729" y="797"/>
                    <a:pt x="17675" y="1159"/>
                    <a:pt x="17929" y="1214"/>
                  </a:cubicBezTo>
                  <a:lnTo>
                    <a:pt x="17349" y="3749"/>
                  </a:lnTo>
                  <a:lnTo>
                    <a:pt x="17367" y="3749"/>
                  </a:lnTo>
                  <a:cubicBezTo>
                    <a:pt x="17077" y="3767"/>
                    <a:pt x="16860" y="3985"/>
                    <a:pt x="16860" y="4274"/>
                  </a:cubicBezTo>
                  <a:lnTo>
                    <a:pt x="16860" y="5542"/>
                  </a:lnTo>
                  <a:lnTo>
                    <a:pt x="16607" y="5542"/>
                  </a:lnTo>
                  <a:lnTo>
                    <a:pt x="16607" y="6013"/>
                  </a:lnTo>
                  <a:lnTo>
                    <a:pt x="16933" y="7335"/>
                  </a:lnTo>
                  <a:lnTo>
                    <a:pt x="16933" y="8385"/>
                  </a:lnTo>
                  <a:lnTo>
                    <a:pt x="17349" y="8385"/>
                  </a:lnTo>
                  <a:lnTo>
                    <a:pt x="17349" y="13257"/>
                  </a:lnTo>
                  <a:lnTo>
                    <a:pt x="17150" y="13257"/>
                  </a:lnTo>
                  <a:lnTo>
                    <a:pt x="16733" y="11518"/>
                  </a:lnTo>
                  <a:cubicBezTo>
                    <a:pt x="16788" y="11518"/>
                    <a:pt x="16824" y="11464"/>
                    <a:pt x="16824" y="11409"/>
                  </a:cubicBezTo>
                  <a:cubicBezTo>
                    <a:pt x="16824" y="11337"/>
                    <a:pt x="16770" y="11283"/>
                    <a:pt x="16697" y="11283"/>
                  </a:cubicBezTo>
                  <a:cubicBezTo>
                    <a:pt x="16589" y="11301"/>
                    <a:pt x="16570" y="11464"/>
                    <a:pt x="16679" y="11518"/>
                  </a:cubicBezTo>
                  <a:lnTo>
                    <a:pt x="16263" y="13239"/>
                  </a:lnTo>
                  <a:lnTo>
                    <a:pt x="13782" y="13239"/>
                  </a:lnTo>
                  <a:lnTo>
                    <a:pt x="13782" y="11265"/>
                  </a:lnTo>
                  <a:lnTo>
                    <a:pt x="14053" y="11265"/>
                  </a:lnTo>
                  <a:lnTo>
                    <a:pt x="14053" y="10269"/>
                  </a:lnTo>
                  <a:lnTo>
                    <a:pt x="13727" y="10269"/>
                  </a:lnTo>
                  <a:lnTo>
                    <a:pt x="13727" y="10776"/>
                  </a:lnTo>
                  <a:lnTo>
                    <a:pt x="13456" y="10776"/>
                  </a:lnTo>
                  <a:lnTo>
                    <a:pt x="13456" y="10269"/>
                  </a:lnTo>
                  <a:lnTo>
                    <a:pt x="12822" y="10269"/>
                  </a:lnTo>
                  <a:lnTo>
                    <a:pt x="12822" y="10776"/>
                  </a:lnTo>
                  <a:lnTo>
                    <a:pt x="12532" y="10776"/>
                  </a:lnTo>
                  <a:lnTo>
                    <a:pt x="12532" y="10269"/>
                  </a:lnTo>
                  <a:lnTo>
                    <a:pt x="12206" y="10269"/>
                  </a:lnTo>
                  <a:lnTo>
                    <a:pt x="12206" y="11265"/>
                  </a:lnTo>
                  <a:lnTo>
                    <a:pt x="12496" y="11265"/>
                  </a:lnTo>
                  <a:lnTo>
                    <a:pt x="12496" y="13257"/>
                  </a:lnTo>
                  <a:lnTo>
                    <a:pt x="10685" y="13257"/>
                  </a:lnTo>
                  <a:lnTo>
                    <a:pt x="10685" y="11156"/>
                  </a:lnTo>
                  <a:lnTo>
                    <a:pt x="10431" y="11156"/>
                  </a:lnTo>
                  <a:lnTo>
                    <a:pt x="10431" y="9816"/>
                  </a:lnTo>
                  <a:cubicBezTo>
                    <a:pt x="10431" y="9381"/>
                    <a:pt x="10087" y="9037"/>
                    <a:pt x="9653" y="9037"/>
                  </a:cubicBezTo>
                  <a:lnTo>
                    <a:pt x="9725" y="9037"/>
                  </a:lnTo>
                  <a:lnTo>
                    <a:pt x="9725" y="8711"/>
                  </a:lnTo>
                  <a:lnTo>
                    <a:pt x="9363" y="8711"/>
                  </a:lnTo>
                  <a:lnTo>
                    <a:pt x="9363" y="7987"/>
                  </a:lnTo>
                  <a:lnTo>
                    <a:pt x="9707" y="7987"/>
                  </a:lnTo>
                  <a:cubicBezTo>
                    <a:pt x="9689" y="7570"/>
                    <a:pt x="9363" y="7244"/>
                    <a:pt x="8946" y="7244"/>
                  </a:cubicBezTo>
                  <a:lnTo>
                    <a:pt x="8801" y="7244"/>
                  </a:lnTo>
                  <a:lnTo>
                    <a:pt x="8801" y="7045"/>
                  </a:lnTo>
                  <a:cubicBezTo>
                    <a:pt x="9381" y="7027"/>
                    <a:pt x="9852" y="6538"/>
                    <a:pt x="9852" y="5958"/>
                  </a:cubicBezTo>
                  <a:cubicBezTo>
                    <a:pt x="9852" y="5560"/>
                    <a:pt x="9634" y="5198"/>
                    <a:pt x="9290" y="5017"/>
                  </a:cubicBezTo>
                  <a:cubicBezTo>
                    <a:pt x="9422" y="4964"/>
                    <a:pt x="9256" y="4815"/>
                    <a:pt x="9156" y="4815"/>
                  </a:cubicBezTo>
                  <a:cubicBezTo>
                    <a:pt x="9119" y="4815"/>
                    <a:pt x="9091" y="4836"/>
                    <a:pt x="9091" y="4890"/>
                  </a:cubicBezTo>
                  <a:cubicBezTo>
                    <a:pt x="9091" y="4908"/>
                    <a:pt x="9091" y="4926"/>
                    <a:pt x="9091" y="4944"/>
                  </a:cubicBezTo>
                  <a:cubicBezTo>
                    <a:pt x="9037" y="4926"/>
                    <a:pt x="8964" y="4908"/>
                    <a:pt x="8892" y="4890"/>
                  </a:cubicBezTo>
                  <a:lnTo>
                    <a:pt x="8149" y="1721"/>
                  </a:lnTo>
                  <a:cubicBezTo>
                    <a:pt x="8312" y="1685"/>
                    <a:pt x="8439" y="1522"/>
                    <a:pt x="8457" y="1341"/>
                  </a:cubicBezTo>
                  <a:cubicBezTo>
                    <a:pt x="8457" y="1141"/>
                    <a:pt x="8294" y="978"/>
                    <a:pt x="8113" y="960"/>
                  </a:cubicBezTo>
                  <a:lnTo>
                    <a:pt x="8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flipH="1">
              <a:off x="-1545755" y="3789575"/>
              <a:ext cx="3858855" cy="1463178"/>
            </a:xfrm>
            <a:custGeom>
              <a:avLst/>
              <a:gdLst/>
              <a:ahLst/>
              <a:cxnLst/>
              <a:rect l="l" t="t" r="r" b="b"/>
              <a:pathLst>
                <a:path w="63330" h="24920" extrusionOk="0">
                  <a:moveTo>
                    <a:pt x="26259" y="1"/>
                  </a:moveTo>
                  <a:lnTo>
                    <a:pt x="25535" y="852"/>
                  </a:lnTo>
                  <a:cubicBezTo>
                    <a:pt x="25376" y="1178"/>
                    <a:pt x="25202" y="1301"/>
                    <a:pt x="25030" y="1301"/>
                  </a:cubicBezTo>
                  <a:cubicBezTo>
                    <a:pt x="24496" y="1301"/>
                    <a:pt x="23977" y="109"/>
                    <a:pt x="23977" y="109"/>
                  </a:cubicBezTo>
                  <a:cubicBezTo>
                    <a:pt x="23561" y="616"/>
                    <a:pt x="23289" y="1196"/>
                    <a:pt x="23126" y="1830"/>
                  </a:cubicBezTo>
                  <a:cubicBezTo>
                    <a:pt x="22855" y="2934"/>
                    <a:pt x="21696" y="3242"/>
                    <a:pt x="21496" y="5198"/>
                  </a:cubicBezTo>
                  <a:cubicBezTo>
                    <a:pt x="21496" y="5198"/>
                    <a:pt x="20518" y="4474"/>
                    <a:pt x="19975" y="4474"/>
                  </a:cubicBezTo>
                  <a:cubicBezTo>
                    <a:pt x="19414" y="5035"/>
                    <a:pt x="18943" y="5669"/>
                    <a:pt x="18563" y="6357"/>
                  </a:cubicBezTo>
                  <a:cubicBezTo>
                    <a:pt x="18019" y="7407"/>
                    <a:pt x="14216" y="10287"/>
                    <a:pt x="6248" y="11518"/>
                  </a:cubicBezTo>
                  <a:cubicBezTo>
                    <a:pt x="6248" y="11518"/>
                    <a:pt x="5814" y="11428"/>
                    <a:pt x="5143" y="10794"/>
                  </a:cubicBezTo>
                  <a:cubicBezTo>
                    <a:pt x="5143" y="10794"/>
                    <a:pt x="4979" y="10932"/>
                    <a:pt x="4733" y="10932"/>
                  </a:cubicBezTo>
                  <a:cubicBezTo>
                    <a:pt x="4525" y="10932"/>
                    <a:pt x="4258" y="10833"/>
                    <a:pt x="3984" y="10468"/>
                  </a:cubicBezTo>
                  <a:cubicBezTo>
                    <a:pt x="3984" y="10468"/>
                    <a:pt x="2366" y="11648"/>
                    <a:pt x="787" y="11648"/>
                  </a:cubicBezTo>
                  <a:cubicBezTo>
                    <a:pt x="521" y="11648"/>
                    <a:pt x="256" y="11615"/>
                    <a:pt x="0" y="11536"/>
                  </a:cubicBezTo>
                  <a:lnTo>
                    <a:pt x="0" y="24919"/>
                  </a:lnTo>
                  <a:lnTo>
                    <a:pt x="63329" y="24919"/>
                  </a:lnTo>
                  <a:lnTo>
                    <a:pt x="63329" y="10396"/>
                  </a:lnTo>
                  <a:cubicBezTo>
                    <a:pt x="60070" y="9182"/>
                    <a:pt x="59671" y="7570"/>
                    <a:pt x="59671" y="7570"/>
                  </a:cubicBezTo>
                  <a:lnTo>
                    <a:pt x="59055" y="8168"/>
                  </a:lnTo>
                  <a:cubicBezTo>
                    <a:pt x="58150" y="8168"/>
                    <a:pt x="56466" y="6194"/>
                    <a:pt x="56122" y="6085"/>
                  </a:cubicBezTo>
                  <a:cubicBezTo>
                    <a:pt x="56113" y="6083"/>
                    <a:pt x="56104" y="6082"/>
                    <a:pt x="56093" y="6082"/>
                  </a:cubicBezTo>
                  <a:cubicBezTo>
                    <a:pt x="55671" y="6082"/>
                    <a:pt x="53876" y="7860"/>
                    <a:pt x="53876" y="7860"/>
                  </a:cubicBezTo>
                  <a:cubicBezTo>
                    <a:pt x="53423" y="7353"/>
                    <a:pt x="49602" y="4419"/>
                    <a:pt x="49457" y="4365"/>
                  </a:cubicBezTo>
                  <a:cubicBezTo>
                    <a:pt x="49453" y="4363"/>
                    <a:pt x="49448" y="4363"/>
                    <a:pt x="49442" y="4363"/>
                  </a:cubicBezTo>
                  <a:cubicBezTo>
                    <a:pt x="49252" y="4363"/>
                    <a:pt x="48298" y="5180"/>
                    <a:pt x="48298" y="5180"/>
                  </a:cubicBezTo>
                  <a:cubicBezTo>
                    <a:pt x="48298" y="5180"/>
                    <a:pt x="46614" y="2989"/>
                    <a:pt x="46415" y="2898"/>
                  </a:cubicBezTo>
                  <a:cubicBezTo>
                    <a:pt x="46394" y="2888"/>
                    <a:pt x="46371" y="2883"/>
                    <a:pt x="46346" y="2883"/>
                  </a:cubicBezTo>
                  <a:cubicBezTo>
                    <a:pt x="46114" y="2883"/>
                    <a:pt x="45745" y="3297"/>
                    <a:pt x="45745" y="3297"/>
                  </a:cubicBezTo>
                  <a:cubicBezTo>
                    <a:pt x="45745" y="1667"/>
                    <a:pt x="44423" y="1"/>
                    <a:pt x="4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flipH="1">
              <a:off x="-618765" y="3427900"/>
              <a:ext cx="662516" cy="639836"/>
            </a:xfrm>
            <a:custGeom>
              <a:avLst/>
              <a:gdLst/>
              <a:ahLst/>
              <a:cxnLst/>
              <a:rect l="l" t="t" r="r" b="b"/>
              <a:pathLst>
                <a:path w="10487" h="10128" extrusionOk="0">
                  <a:moveTo>
                    <a:pt x="4792" y="0"/>
                  </a:moveTo>
                  <a:cubicBezTo>
                    <a:pt x="4688" y="0"/>
                    <a:pt x="4585" y="65"/>
                    <a:pt x="4565" y="185"/>
                  </a:cubicBezTo>
                  <a:cubicBezTo>
                    <a:pt x="4184" y="3029"/>
                    <a:pt x="2826" y="6361"/>
                    <a:pt x="2826" y="6361"/>
                  </a:cubicBezTo>
                  <a:cubicBezTo>
                    <a:pt x="2717" y="5727"/>
                    <a:pt x="1576" y="4188"/>
                    <a:pt x="1069" y="3536"/>
                  </a:cubicBezTo>
                  <a:cubicBezTo>
                    <a:pt x="1036" y="3495"/>
                    <a:pt x="990" y="3477"/>
                    <a:pt x="945" y="3477"/>
                  </a:cubicBezTo>
                  <a:cubicBezTo>
                    <a:pt x="869" y="3477"/>
                    <a:pt x="798" y="3528"/>
                    <a:pt x="798" y="3608"/>
                  </a:cubicBezTo>
                  <a:cubicBezTo>
                    <a:pt x="725" y="4423"/>
                    <a:pt x="599" y="5238"/>
                    <a:pt x="436" y="6035"/>
                  </a:cubicBezTo>
                  <a:cubicBezTo>
                    <a:pt x="200" y="7393"/>
                    <a:pt x="55" y="8751"/>
                    <a:pt x="1" y="10109"/>
                  </a:cubicBezTo>
                  <a:lnTo>
                    <a:pt x="10486" y="10127"/>
                  </a:lnTo>
                  <a:cubicBezTo>
                    <a:pt x="10126" y="7780"/>
                    <a:pt x="9778" y="7540"/>
                    <a:pt x="9650" y="7540"/>
                  </a:cubicBezTo>
                  <a:cubicBezTo>
                    <a:pt x="9617" y="7540"/>
                    <a:pt x="9599" y="7556"/>
                    <a:pt x="9599" y="7556"/>
                  </a:cubicBezTo>
                  <a:cubicBezTo>
                    <a:pt x="9599" y="7556"/>
                    <a:pt x="9472" y="5980"/>
                    <a:pt x="9219" y="5980"/>
                  </a:cubicBezTo>
                  <a:cubicBezTo>
                    <a:pt x="8965" y="5980"/>
                    <a:pt x="7534" y="7429"/>
                    <a:pt x="7534" y="7429"/>
                  </a:cubicBezTo>
                  <a:cubicBezTo>
                    <a:pt x="7534" y="7429"/>
                    <a:pt x="7208" y="1833"/>
                    <a:pt x="7027" y="1779"/>
                  </a:cubicBezTo>
                  <a:cubicBezTo>
                    <a:pt x="7022" y="1777"/>
                    <a:pt x="7015" y="1776"/>
                    <a:pt x="7007" y="1776"/>
                  </a:cubicBezTo>
                  <a:cubicBezTo>
                    <a:pt x="6760" y="1776"/>
                    <a:pt x="5651" y="2902"/>
                    <a:pt x="5651" y="2902"/>
                  </a:cubicBezTo>
                  <a:cubicBezTo>
                    <a:pt x="5452" y="1417"/>
                    <a:pt x="5198" y="584"/>
                    <a:pt x="4999" y="131"/>
                  </a:cubicBezTo>
                  <a:cubicBezTo>
                    <a:pt x="4959" y="42"/>
                    <a:pt x="4875" y="0"/>
                    <a:pt x="4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16"/>
          <p:cNvSpPr/>
          <p:nvPr/>
        </p:nvSpPr>
        <p:spPr>
          <a:xfrm flipH="1">
            <a:off x="7042701" y="383107"/>
            <a:ext cx="1203087" cy="1207895"/>
          </a:xfrm>
          <a:custGeom>
            <a:avLst/>
            <a:gdLst/>
            <a:ahLst/>
            <a:cxnLst/>
            <a:rect l="l" t="t" r="r" b="b"/>
            <a:pathLst>
              <a:path w="13511" h="13565" extrusionOk="0">
                <a:moveTo>
                  <a:pt x="6230" y="0"/>
                </a:moveTo>
                <a:cubicBezTo>
                  <a:pt x="6230" y="0"/>
                  <a:pt x="6359" y="2508"/>
                  <a:pt x="3209" y="2508"/>
                </a:cubicBezTo>
                <a:cubicBezTo>
                  <a:pt x="3026" y="2508"/>
                  <a:pt x="2832" y="2499"/>
                  <a:pt x="2626" y="2481"/>
                </a:cubicBezTo>
                <a:lnTo>
                  <a:pt x="2626" y="2481"/>
                </a:lnTo>
                <a:cubicBezTo>
                  <a:pt x="2626" y="2481"/>
                  <a:pt x="5125" y="3876"/>
                  <a:pt x="3260" y="6900"/>
                </a:cubicBezTo>
                <a:cubicBezTo>
                  <a:pt x="3260" y="6900"/>
                  <a:pt x="3662" y="6723"/>
                  <a:pt x="4065" y="6723"/>
                </a:cubicBezTo>
                <a:cubicBezTo>
                  <a:pt x="4266" y="6723"/>
                  <a:pt x="4467" y="6767"/>
                  <a:pt x="4618" y="6900"/>
                </a:cubicBezTo>
                <a:cubicBezTo>
                  <a:pt x="5379" y="7624"/>
                  <a:pt x="5687" y="8711"/>
                  <a:pt x="5433" y="9743"/>
                </a:cubicBezTo>
                <a:cubicBezTo>
                  <a:pt x="5433" y="9743"/>
                  <a:pt x="5383" y="9733"/>
                  <a:pt x="5287" y="9733"/>
                </a:cubicBezTo>
                <a:cubicBezTo>
                  <a:pt x="5065" y="9733"/>
                  <a:pt x="4600" y="9787"/>
                  <a:pt x="3966" y="10142"/>
                </a:cubicBezTo>
                <a:cubicBezTo>
                  <a:pt x="3079" y="10649"/>
                  <a:pt x="2192" y="11210"/>
                  <a:pt x="1359" y="11373"/>
                </a:cubicBezTo>
                <a:cubicBezTo>
                  <a:pt x="1359" y="11373"/>
                  <a:pt x="1004" y="11172"/>
                  <a:pt x="602" y="11172"/>
                </a:cubicBezTo>
                <a:cubicBezTo>
                  <a:pt x="401" y="11172"/>
                  <a:pt x="187" y="11222"/>
                  <a:pt x="0" y="11373"/>
                </a:cubicBezTo>
                <a:cubicBezTo>
                  <a:pt x="0" y="11373"/>
                  <a:pt x="399" y="11607"/>
                  <a:pt x="1138" y="11607"/>
                </a:cubicBezTo>
                <a:cubicBezTo>
                  <a:pt x="1246" y="11607"/>
                  <a:pt x="1362" y="11602"/>
                  <a:pt x="1485" y="11590"/>
                </a:cubicBezTo>
                <a:cubicBezTo>
                  <a:pt x="2463" y="11500"/>
                  <a:pt x="3296" y="11065"/>
                  <a:pt x="3767" y="10884"/>
                </a:cubicBezTo>
                <a:cubicBezTo>
                  <a:pt x="4078" y="10764"/>
                  <a:pt x="4587" y="10621"/>
                  <a:pt x="5100" y="10621"/>
                </a:cubicBezTo>
                <a:cubicBezTo>
                  <a:pt x="5363" y="10621"/>
                  <a:pt x="5628" y="10659"/>
                  <a:pt x="5868" y="10757"/>
                </a:cubicBezTo>
                <a:lnTo>
                  <a:pt x="5759" y="11138"/>
                </a:lnTo>
                <a:cubicBezTo>
                  <a:pt x="5661" y="11079"/>
                  <a:pt x="5547" y="11046"/>
                  <a:pt x="5435" y="11046"/>
                </a:cubicBezTo>
                <a:cubicBezTo>
                  <a:pt x="5339" y="11046"/>
                  <a:pt x="5245" y="11070"/>
                  <a:pt x="5162" y="11119"/>
                </a:cubicBezTo>
                <a:cubicBezTo>
                  <a:pt x="5053" y="11119"/>
                  <a:pt x="4962" y="11065"/>
                  <a:pt x="4908" y="10993"/>
                </a:cubicBezTo>
                <a:cubicBezTo>
                  <a:pt x="4691" y="11138"/>
                  <a:pt x="4455" y="11228"/>
                  <a:pt x="4202" y="11282"/>
                </a:cubicBezTo>
                <a:cubicBezTo>
                  <a:pt x="3920" y="11300"/>
                  <a:pt x="4032" y="11609"/>
                  <a:pt x="4189" y="11609"/>
                </a:cubicBezTo>
                <a:cubicBezTo>
                  <a:pt x="4193" y="11609"/>
                  <a:pt x="4197" y="11609"/>
                  <a:pt x="4202" y="11608"/>
                </a:cubicBezTo>
                <a:cubicBezTo>
                  <a:pt x="4366" y="11592"/>
                  <a:pt x="4606" y="11366"/>
                  <a:pt x="4866" y="11366"/>
                </a:cubicBezTo>
                <a:cubicBezTo>
                  <a:pt x="4892" y="11366"/>
                  <a:pt x="4918" y="11368"/>
                  <a:pt x="4944" y="11373"/>
                </a:cubicBezTo>
                <a:cubicBezTo>
                  <a:pt x="5193" y="11404"/>
                  <a:pt x="5616" y="11569"/>
                  <a:pt x="5902" y="11569"/>
                </a:cubicBezTo>
                <a:cubicBezTo>
                  <a:pt x="5949" y="11569"/>
                  <a:pt x="5992" y="11564"/>
                  <a:pt x="6031" y="11554"/>
                </a:cubicBezTo>
                <a:cubicBezTo>
                  <a:pt x="6351" y="11447"/>
                  <a:pt x="6636" y="11323"/>
                  <a:pt x="6921" y="11164"/>
                </a:cubicBezTo>
                <a:lnTo>
                  <a:pt x="6921" y="11164"/>
                </a:lnTo>
                <a:cubicBezTo>
                  <a:pt x="6867" y="11196"/>
                  <a:pt x="6701" y="11302"/>
                  <a:pt x="6939" y="11302"/>
                </a:cubicBezTo>
                <a:cubicBezTo>
                  <a:pt x="6954" y="11302"/>
                  <a:pt x="6972" y="11301"/>
                  <a:pt x="6991" y="11301"/>
                </a:cubicBezTo>
                <a:lnTo>
                  <a:pt x="6991" y="11301"/>
                </a:lnTo>
                <a:cubicBezTo>
                  <a:pt x="6991" y="11301"/>
                  <a:pt x="6991" y="11373"/>
                  <a:pt x="6846" y="11373"/>
                </a:cubicBezTo>
                <a:cubicBezTo>
                  <a:pt x="6846" y="11373"/>
                  <a:pt x="6980" y="11467"/>
                  <a:pt x="7118" y="11467"/>
                </a:cubicBezTo>
                <a:cubicBezTo>
                  <a:pt x="7206" y="11467"/>
                  <a:pt x="7296" y="11428"/>
                  <a:pt x="7353" y="11301"/>
                </a:cubicBezTo>
                <a:cubicBezTo>
                  <a:pt x="7443" y="11409"/>
                  <a:pt x="7498" y="11536"/>
                  <a:pt x="7516" y="11681"/>
                </a:cubicBezTo>
                <a:lnTo>
                  <a:pt x="7371" y="12079"/>
                </a:lnTo>
                <a:cubicBezTo>
                  <a:pt x="7276" y="12039"/>
                  <a:pt x="7171" y="12018"/>
                  <a:pt x="7063" y="12018"/>
                </a:cubicBezTo>
                <a:cubicBezTo>
                  <a:pt x="7027" y="12018"/>
                  <a:pt x="6991" y="12020"/>
                  <a:pt x="6954" y="12025"/>
                </a:cubicBezTo>
                <a:cubicBezTo>
                  <a:pt x="6954" y="12025"/>
                  <a:pt x="6864" y="12333"/>
                  <a:pt x="7027" y="12351"/>
                </a:cubicBezTo>
                <a:cubicBezTo>
                  <a:pt x="7044" y="12352"/>
                  <a:pt x="7061" y="12353"/>
                  <a:pt x="7078" y="12353"/>
                </a:cubicBezTo>
                <a:cubicBezTo>
                  <a:pt x="7294" y="12353"/>
                  <a:pt x="7491" y="12247"/>
                  <a:pt x="7643" y="12079"/>
                </a:cubicBezTo>
                <a:lnTo>
                  <a:pt x="7643" y="12079"/>
                </a:lnTo>
                <a:cubicBezTo>
                  <a:pt x="7642" y="12079"/>
                  <a:pt x="7208" y="12677"/>
                  <a:pt x="7063" y="12731"/>
                </a:cubicBezTo>
                <a:cubicBezTo>
                  <a:pt x="7063" y="12731"/>
                  <a:pt x="7654" y="12530"/>
                  <a:pt x="8344" y="12530"/>
                </a:cubicBezTo>
                <a:cubicBezTo>
                  <a:pt x="9042" y="12530"/>
                  <a:pt x="9841" y="12736"/>
                  <a:pt x="10232" y="13564"/>
                </a:cubicBezTo>
                <a:cubicBezTo>
                  <a:pt x="10232" y="13564"/>
                  <a:pt x="10863" y="12909"/>
                  <a:pt x="11780" y="12909"/>
                </a:cubicBezTo>
                <a:cubicBezTo>
                  <a:pt x="12209" y="12909"/>
                  <a:pt x="12701" y="13052"/>
                  <a:pt x="13220" y="13474"/>
                </a:cubicBezTo>
                <a:cubicBezTo>
                  <a:pt x="13220" y="13474"/>
                  <a:pt x="13510" y="12967"/>
                  <a:pt x="13438" y="12840"/>
                </a:cubicBezTo>
                <a:cubicBezTo>
                  <a:pt x="13293" y="12586"/>
                  <a:pt x="13166" y="12315"/>
                  <a:pt x="13094" y="12043"/>
                </a:cubicBezTo>
                <a:cubicBezTo>
                  <a:pt x="13094" y="12043"/>
                  <a:pt x="11862" y="10920"/>
                  <a:pt x="10830" y="10413"/>
                </a:cubicBezTo>
                <a:cubicBezTo>
                  <a:pt x="10736" y="10423"/>
                  <a:pt x="10641" y="10427"/>
                  <a:pt x="10546" y="10427"/>
                </a:cubicBezTo>
                <a:cubicBezTo>
                  <a:pt x="10274" y="10427"/>
                  <a:pt x="9998" y="10390"/>
                  <a:pt x="9743" y="10323"/>
                </a:cubicBezTo>
                <a:cubicBezTo>
                  <a:pt x="9743" y="10323"/>
                  <a:pt x="10469" y="9881"/>
                  <a:pt x="10934" y="9881"/>
                </a:cubicBezTo>
                <a:cubicBezTo>
                  <a:pt x="10967" y="9881"/>
                  <a:pt x="10999" y="9883"/>
                  <a:pt x="11029" y="9888"/>
                </a:cubicBezTo>
                <a:cubicBezTo>
                  <a:pt x="11029" y="9888"/>
                  <a:pt x="11029" y="9950"/>
                  <a:pt x="11110" y="9950"/>
                </a:cubicBezTo>
                <a:cubicBezTo>
                  <a:pt x="11144" y="9950"/>
                  <a:pt x="11194" y="9939"/>
                  <a:pt x="11264" y="9906"/>
                </a:cubicBezTo>
                <a:cubicBezTo>
                  <a:pt x="11464" y="9797"/>
                  <a:pt x="11699" y="9743"/>
                  <a:pt x="11916" y="9725"/>
                </a:cubicBezTo>
                <a:cubicBezTo>
                  <a:pt x="11916" y="9725"/>
                  <a:pt x="12188" y="9562"/>
                  <a:pt x="11916" y="9417"/>
                </a:cubicBezTo>
                <a:cubicBezTo>
                  <a:pt x="11772" y="9334"/>
                  <a:pt x="11686" y="9317"/>
                  <a:pt x="11639" y="9317"/>
                </a:cubicBezTo>
                <a:cubicBezTo>
                  <a:pt x="11604" y="9317"/>
                  <a:pt x="11590" y="9327"/>
                  <a:pt x="11590" y="9327"/>
                </a:cubicBezTo>
                <a:cubicBezTo>
                  <a:pt x="11554" y="9254"/>
                  <a:pt x="11500" y="9218"/>
                  <a:pt x="11446" y="9182"/>
                </a:cubicBezTo>
                <a:cubicBezTo>
                  <a:pt x="11391" y="9164"/>
                  <a:pt x="11337" y="9146"/>
                  <a:pt x="11301" y="9109"/>
                </a:cubicBezTo>
                <a:cubicBezTo>
                  <a:pt x="11174" y="9100"/>
                  <a:pt x="11052" y="9096"/>
                  <a:pt x="10932" y="9096"/>
                </a:cubicBezTo>
                <a:cubicBezTo>
                  <a:pt x="10812" y="9096"/>
                  <a:pt x="10694" y="9100"/>
                  <a:pt x="10576" y="9109"/>
                </a:cubicBezTo>
                <a:cubicBezTo>
                  <a:pt x="10685" y="9164"/>
                  <a:pt x="10776" y="9200"/>
                  <a:pt x="10884" y="9200"/>
                </a:cubicBezTo>
                <a:cubicBezTo>
                  <a:pt x="10576" y="9236"/>
                  <a:pt x="10287" y="9309"/>
                  <a:pt x="9979" y="9381"/>
                </a:cubicBezTo>
                <a:cubicBezTo>
                  <a:pt x="9809" y="9446"/>
                  <a:pt x="9507" y="9700"/>
                  <a:pt x="9141" y="9700"/>
                </a:cubicBezTo>
                <a:cubicBezTo>
                  <a:pt x="9000" y="9700"/>
                  <a:pt x="8849" y="9663"/>
                  <a:pt x="8693" y="9562"/>
                </a:cubicBezTo>
                <a:cubicBezTo>
                  <a:pt x="8729" y="9562"/>
                  <a:pt x="8403" y="8023"/>
                  <a:pt x="9454" y="7262"/>
                </a:cubicBezTo>
                <a:cubicBezTo>
                  <a:pt x="9454" y="7262"/>
                  <a:pt x="9254" y="1558"/>
                  <a:pt x="6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flipH="1">
            <a:off x="4487468" y="4179431"/>
            <a:ext cx="93675" cy="36508"/>
          </a:xfrm>
          <a:custGeom>
            <a:avLst/>
            <a:gdLst/>
            <a:ahLst/>
            <a:cxnLst/>
            <a:rect l="l" t="t" r="r" b="b"/>
            <a:pathLst>
              <a:path w="1052" h="410" extrusionOk="0">
                <a:moveTo>
                  <a:pt x="165" y="0"/>
                </a:moveTo>
                <a:cubicBezTo>
                  <a:pt x="110" y="0"/>
                  <a:pt x="55" y="8"/>
                  <a:pt x="1" y="25"/>
                </a:cubicBezTo>
                <a:cubicBezTo>
                  <a:pt x="14" y="24"/>
                  <a:pt x="26" y="23"/>
                  <a:pt x="39" y="23"/>
                </a:cubicBezTo>
                <a:cubicBezTo>
                  <a:pt x="225" y="23"/>
                  <a:pt x="403" y="146"/>
                  <a:pt x="454" y="333"/>
                </a:cubicBezTo>
                <a:cubicBezTo>
                  <a:pt x="454" y="369"/>
                  <a:pt x="472" y="387"/>
                  <a:pt x="508" y="405"/>
                </a:cubicBezTo>
                <a:cubicBezTo>
                  <a:pt x="515" y="408"/>
                  <a:pt x="522" y="410"/>
                  <a:pt x="529" y="410"/>
                </a:cubicBezTo>
                <a:cubicBezTo>
                  <a:pt x="563" y="410"/>
                  <a:pt x="602" y="380"/>
                  <a:pt x="617" y="351"/>
                </a:cubicBezTo>
                <a:cubicBezTo>
                  <a:pt x="653" y="260"/>
                  <a:pt x="707" y="170"/>
                  <a:pt x="780" y="115"/>
                </a:cubicBezTo>
                <a:cubicBezTo>
                  <a:pt x="815" y="94"/>
                  <a:pt x="854" y="84"/>
                  <a:pt x="892" y="84"/>
                </a:cubicBezTo>
                <a:cubicBezTo>
                  <a:pt x="950" y="84"/>
                  <a:pt x="1007" y="108"/>
                  <a:pt x="1051" y="151"/>
                </a:cubicBezTo>
                <a:cubicBezTo>
                  <a:pt x="1008" y="66"/>
                  <a:pt x="920" y="14"/>
                  <a:pt x="822" y="14"/>
                </a:cubicBezTo>
                <a:cubicBezTo>
                  <a:pt x="796" y="14"/>
                  <a:pt x="770" y="17"/>
                  <a:pt x="743" y="25"/>
                </a:cubicBezTo>
                <a:cubicBezTo>
                  <a:pt x="666" y="58"/>
                  <a:pt x="602" y="98"/>
                  <a:pt x="547" y="149"/>
                </a:cubicBezTo>
                <a:lnTo>
                  <a:pt x="547" y="149"/>
                </a:lnTo>
                <a:cubicBezTo>
                  <a:pt x="445" y="52"/>
                  <a:pt x="306"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16"/>
          <p:cNvGrpSpPr/>
          <p:nvPr/>
        </p:nvGrpSpPr>
        <p:grpSpPr>
          <a:xfrm flipH="1">
            <a:off x="6284870" y="870592"/>
            <a:ext cx="583868" cy="427505"/>
            <a:chOff x="998250" y="971075"/>
            <a:chExt cx="163925" cy="120025"/>
          </a:xfrm>
        </p:grpSpPr>
        <p:sp>
          <p:nvSpPr>
            <p:cNvPr id="330" name="Google Shape;330;p16"/>
            <p:cNvSpPr/>
            <p:nvPr/>
          </p:nvSpPr>
          <p:spPr>
            <a:xfrm>
              <a:off x="998250" y="97107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1003250" y="101965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1099225" y="107460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1140425" y="100047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16"/>
          <p:cNvSpPr/>
          <p:nvPr/>
        </p:nvSpPr>
        <p:spPr>
          <a:xfrm flipH="1">
            <a:off x="6446074" y="2356903"/>
            <a:ext cx="89" cy="21015"/>
          </a:xfrm>
          <a:custGeom>
            <a:avLst/>
            <a:gdLst/>
            <a:ahLst/>
            <a:cxnLst/>
            <a:rect l="l" t="t" r="r" b="b"/>
            <a:pathLst>
              <a:path w="1" h="236" extrusionOk="0">
                <a:moveTo>
                  <a:pt x="1" y="236"/>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flipH="1">
            <a:off x="6280003" y="1834381"/>
            <a:ext cx="89" cy="3295"/>
          </a:xfrm>
          <a:custGeom>
            <a:avLst/>
            <a:gdLst/>
            <a:ahLst/>
            <a:cxnLst/>
            <a:rect l="l" t="t" r="r" b="b"/>
            <a:pathLst>
              <a:path w="1" h="37" extrusionOk="0">
                <a:moveTo>
                  <a:pt x="1" y="37"/>
                </a:moveTo>
                <a:cubicBezTo>
                  <a:pt x="1" y="19"/>
                  <a:pt x="1" y="19"/>
                  <a:pt x="1" y="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flipH="1">
            <a:off x="5983301" y="1834381"/>
            <a:ext cx="89" cy="3295"/>
          </a:xfrm>
          <a:custGeom>
            <a:avLst/>
            <a:gdLst/>
            <a:ahLst/>
            <a:cxnLst/>
            <a:rect l="l" t="t" r="r" b="b"/>
            <a:pathLst>
              <a:path w="1" h="37" extrusionOk="0">
                <a:moveTo>
                  <a:pt x="1" y="1"/>
                </a:moveTo>
                <a:lnTo>
                  <a:pt x="1" y="1"/>
                </a:lnTo>
                <a:cubicBezTo>
                  <a:pt x="1" y="19"/>
                  <a:pt x="1" y="19"/>
                  <a:pt x="1"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txBox="1">
            <a:spLocks noGrp="1"/>
          </p:cNvSpPr>
          <p:nvPr>
            <p:ph type="title" hasCustomPrompt="1"/>
          </p:nvPr>
        </p:nvSpPr>
        <p:spPr>
          <a:xfrm>
            <a:off x="2996550" y="8806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8" name="Google Shape;338;p16"/>
          <p:cNvSpPr txBox="1">
            <a:spLocks noGrp="1"/>
          </p:cNvSpPr>
          <p:nvPr>
            <p:ph type="subTitle" idx="1"/>
          </p:nvPr>
        </p:nvSpPr>
        <p:spPr>
          <a:xfrm>
            <a:off x="2952625" y="2827375"/>
            <a:ext cx="3238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9" name="Google Shape;339;p16"/>
          <p:cNvSpPr/>
          <p:nvPr/>
        </p:nvSpPr>
        <p:spPr>
          <a:xfrm>
            <a:off x="-59450" y="4218925"/>
            <a:ext cx="9187138" cy="3611197"/>
          </a:xfrm>
          <a:custGeom>
            <a:avLst/>
            <a:gdLst/>
            <a:ahLst/>
            <a:cxnLst/>
            <a:rect l="l" t="t" r="r" b="b"/>
            <a:pathLst>
              <a:path w="63855" h="27890" extrusionOk="0">
                <a:moveTo>
                  <a:pt x="0" y="26622"/>
                </a:moveTo>
                <a:cubicBezTo>
                  <a:pt x="489" y="26694"/>
                  <a:pt x="978" y="26749"/>
                  <a:pt x="1467" y="26821"/>
                </a:cubicBezTo>
                <a:cubicBezTo>
                  <a:pt x="2553" y="26984"/>
                  <a:pt x="3640" y="27075"/>
                  <a:pt x="4708" y="27256"/>
                </a:cubicBezTo>
                <a:cubicBezTo>
                  <a:pt x="5741" y="27419"/>
                  <a:pt x="6755" y="27618"/>
                  <a:pt x="7787" y="27817"/>
                </a:cubicBezTo>
                <a:lnTo>
                  <a:pt x="8186" y="27890"/>
                </a:lnTo>
                <a:lnTo>
                  <a:pt x="63619" y="22855"/>
                </a:lnTo>
                <a:lnTo>
                  <a:pt x="63854" y="14941"/>
                </a:lnTo>
                <a:lnTo>
                  <a:pt x="63854" y="3460"/>
                </a:lnTo>
                <a:lnTo>
                  <a:pt x="63782" y="3496"/>
                </a:lnTo>
                <a:cubicBezTo>
                  <a:pt x="63727" y="3532"/>
                  <a:pt x="63673" y="3550"/>
                  <a:pt x="63637" y="3569"/>
                </a:cubicBezTo>
                <a:cubicBezTo>
                  <a:pt x="63564" y="3605"/>
                  <a:pt x="63528" y="3641"/>
                  <a:pt x="63456" y="3677"/>
                </a:cubicBezTo>
                <a:cubicBezTo>
                  <a:pt x="63365" y="3732"/>
                  <a:pt x="63293" y="3822"/>
                  <a:pt x="63202" y="3858"/>
                </a:cubicBezTo>
                <a:cubicBezTo>
                  <a:pt x="63094" y="3895"/>
                  <a:pt x="62985" y="3949"/>
                  <a:pt x="62876" y="4003"/>
                </a:cubicBezTo>
                <a:cubicBezTo>
                  <a:pt x="62786" y="4058"/>
                  <a:pt x="62659" y="4094"/>
                  <a:pt x="62550" y="4094"/>
                </a:cubicBezTo>
                <a:cubicBezTo>
                  <a:pt x="62442" y="4112"/>
                  <a:pt x="62315" y="4094"/>
                  <a:pt x="62206" y="4076"/>
                </a:cubicBezTo>
                <a:cubicBezTo>
                  <a:pt x="62098" y="4039"/>
                  <a:pt x="62007" y="4003"/>
                  <a:pt x="61916" y="3931"/>
                </a:cubicBezTo>
                <a:cubicBezTo>
                  <a:pt x="61808" y="3876"/>
                  <a:pt x="61699" y="3822"/>
                  <a:pt x="61590" y="3786"/>
                </a:cubicBezTo>
                <a:cubicBezTo>
                  <a:pt x="61482" y="3750"/>
                  <a:pt x="61409" y="3677"/>
                  <a:pt x="61301" y="3641"/>
                </a:cubicBezTo>
                <a:cubicBezTo>
                  <a:pt x="61210" y="3605"/>
                  <a:pt x="61101" y="3587"/>
                  <a:pt x="60993" y="3587"/>
                </a:cubicBezTo>
                <a:cubicBezTo>
                  <a:pt x="60920" y="3605"/>
                  <a:pt x="60866" y="3605"/>
                  <a:pt x="60794" y="3587"/>
                </a:cubicBezTo>
                <a:cubicBezTo>
                  <a:pt x="60739" y="3569"/>
                  <a:pt x="60685" y="3550"/>
                  <a:pt x="60631" y="3532"/>
                </a:cubicBezTo>
                <a:cubicBezTo>
                  <a:pt x="60522" y="3478"/>
                  <a:pt x="60413" y="3442"/>
                  <a:pt x="60287" y="3406"/>
                </a:cubicBezTo>
                <a:cubicBezTo>
                  <a:pt x="60160" y="3387"/>
                  <a:pt x="60033" y="3333"/>
                  <a:pt x="59906" y="3315"/>
                </a:cubicBezTo>
                <a:lnTo>
                  <a:pt x="59761" y="3279"/>
                </a:lnTo>
                <a:cubicBezTo>
                  <a:pt x="59707" y="3279"/>
                  <a:pt x="59653" y="3243"/>
                  <a:pt x="59580" y="3224"/>
                </a:cubicBezTo>
                <a:lnTo>
                  <a:pt x="59417" y="3170"/>
                </a:lnTo>
                <a:cubicBezTo>
                  <a:pt x="59363" y="3152"/>
                  <a:pt x="59291" y="3152"/>
                  <a:pt x="59236" y="3152"/>
                </a:cubicBezTo>
                <a:lnTo>
                  <a:pt x="59218" y="3152"/>
                </a:lnTo>
                <a:cubicBezTo>
                  <a:pt x="59218" y="3134"/>
                  <a:pt x="59200" y="3134"/>
                  <a:pt x="59200" y="3134"/>
                </a:cubicBezTo>
                <a:lnTo>
                  <a:pt x="59037" y="3134"/>
                </a:lnTo>
                <a:cubicBezTo>
                  <a:pt x="58983" y="3134"/>
                  <a:pt x="58946" y="3152"/>
                  <a:pt x="58892" y="3170"/>
                </a:cubicBezTo>
                <a:cubicBezTo>
                  <a:pt x="58856" y="3170"/>
                  <a:pt x="58802" y="3188"/>
                  <a:pt x="58747" y="3188"/>
                </a:cubicBezTo>
                <a:lnTo>
                  <a:pt x="58584" y="3188"/>
                </a:lnTo>
                <a:cubicBezTo>
                  <a:pt x="58566" y="3188"/>
                  <a:pt x="58548" y="3188"/>
                  <a:pt x="58530" y="3188"/>
                </a:cubicBezTo>
                <a:cubicBezTo>
                  <a:pt x="58494" y="3188"/>
                  <a:pt x="58476" y="3188"/>
                  <a:pt x="58458" y="3206"/>
                </a:cubicBezTo>
                <a:cubicBezTo>
                  <a:pt x="58403" y="3224"/>
                  <a:pt x="58367" y="3224"/>
                  <a:pt x="58313" y="3206"/>
                </a:cubicBezTo>
                <a:lnTo>
                  <a:pt x="58186" y="3206"/>
                </a:lnTo>
                <a:cubicBezTo>
                  <a:pt x="58132" y="3206"/>
                  <a:pt x="58077" y="3206"/>
                  <a:pt x="58023" y="3243"/>
                </a:cubicBezTo>
                <a:cubicBezTo>
                  <a:pt x="57987" y="3261"/>
                  <a:pt x="57950" y="3279"/>
                  <a:pt x="57896" y="3297"/>
                </a:cubicBezTo>
                <a:cubicBezTo>
                  <a:pt x="57860" y="3315"/>
                  <a:pt x="57806" y="3351"/>
                  <a:pt x="57769" y="3351"/>
                </a:cubicBezTo>
                <a:cubicBezTo>
                  <a:pt x="57715" y="3369"/>
                  <a:pt x="57679" y="3406"/>
                  <a:pt x="57643" y="3424"/>
                </a:cubicBezTo>
                <a:cubicBezTo>
                  <a:pt x="57624" y="3442"/>
                  <a:pt x="57606" y="3442"/>
                  <a:pt x="57588" y="3460"/>
                </a:cubicBezTo>
                <a:cubicBezTo>
                  <a:pt x="57570" y="3460"/>
                  <a:pt x="57534" y="3460"/>
                  <a:pt x="57516" y="3460"/>
                </a:cubicBezTo>
                <a:lnTo>
                  <a:pt x="57371" y="3478"/>
                </a:lnTo>
                <a:cubicBezTo>
                  <a:pt x="57317" y="3478"/>
                  <a:pt x="57280" y="3478"/>
                  <a:pt x="57226" y="3460"/>
                </a:cubicBezTo>
                <a:cubicBezTo>
                  <a:pt x="57154" y="3424"/>
                  <a:pt x="57045" y="3387"/>
                  <a:pt x="56954" y="3387"/>
                </a:cubicBezTo>
                <a:cubicBezTo>
                  <a:pt x="56918" y="3387"/>
                  <a:pt x="56864" y="3387"/>
                  <a:pt x="56828" y="3406"/>
                </a:cubicBezTo>
                <a:cubicBezTo>
                  <a:pt x="56773" y="3424"/>
                  <a:pt x="56737" y="3424"/>
                  <a:pt x="56683" y="3406"/>
                </a:cubicBezTo>
                <a:cubicBezTo>
                  <a:pt x="56610" y="3387"/>
                  <a:pt x="56538" y="3333"/>
                  <a:pt x="56465" y="3297"/>
                </a:cubicBezTo>
                <a:lnTo>
                  <a:pt x="56411" y="3279"/>
                </a:lnTo>
                <a:lnTo>
                  <a:pt x="56357" y="3261"/>
                </a:lnTo>
                <a:cubicBezTo>
                  <a:pt x="56321" y="3224"/>
                  <a:pt x="56284" y="3224"/>
                  <a:pt x="56248" y="3206"/>
                </a:cubicBezTo>
                <a:cubicBezTo>
                  <a:pt x="56158" y="3188"/>
                  <a:pt x="56067" y="3206"/>
                  <a:pt x="55995" y="3261"/>
                </a:cubicBezTo>
                <a:cubicBezTo>
                  <a:pt x="55904" y="3315"/>
                  <a:pt x="55832" y="3369"/>
                  <a:pt x="55759" y="3424"/>
                </a:cubicBezTo>
                <a:cubicBezTo>
                  <a:pt x="55723" y="3442"/>
                  <a:pt x="55687" y="3478"/>
                  <a:pt x="55669" y="3514"/>
                </a:cubicBezTo>
                <a:cubicBezTo>
                  <a:pt x="55632" y="3532"/>
                  <a:pt x="55596" y="3569"/>
                  <a:pt x="55578" y="3587"/>
                </a:cubicBezTo>
                <a:lnTo>
                  <a:pt x="55433" y="3659"/>
                </a:lnTo>
                <a:cubicBezTo>
                  <a:pt x="55397" y="3677"/>
                  <a:pt x="55343" y="3695"/>
                  <a:pt x="55306" y="3713"/>
                </a:cubicBezTo>
                <a:cubicBezTo>
                  <a:pt x="55252" y="3732"/>
                  <a:pt x="55198" y="3713"/>
                  <a:pt x="55162" y="3732"/>
                </a:cubicBezTo>
                <a:cubicBezTo>
                  <a:pt x="55107" y="3750"/>
                  <a:pt x="55071" y="3768"/>
                  <a:pt x="55035" y="3804"/>
                </a:cubicBezTo>
                <a:cubicBezTo>
                  <a:pt x="54962" y="3840"/>
                  <a:pt x="54908" y="3913"/>
                  <a:pt x="54836" y="3967"/>
                </a:cubicBezTo>
                <a:cubicBezTo>
                  <a:pt x="54745" y="4003"/>
                  <a:pt x="54673" y="4058"/>
                  <a:pt x="54582" y="4112"/>
                </a:cubicBezTo>
                <a:cubicBezTo>
                  <a:pt x="54510" y="4166"/>
                  <a:pt x="54455" y="4239"/>
                  <a:pt x="54383" y="4293"/>
                </a:cubicBezTo>
                <a:cubicBezTo>
                  <a:pt x="54347" y="4329"/>
                  <a:pt x="54310" y="4347"/>
                  <a:pt x="54274" y="4365"/>
                </a:cubicBezTo>
                <a:cubicBezTo>
                  <a:pt x="54238" y="4383"/>
                  <a:pt x="54184" y="4402"/>
                  <a:pt x="54147" y="4420"/>
                </a:cubicBezTo>
                <a:cubicBezTo>
                  <a:pt x="54093" y="4420"/>
                  <a:pt x="54057" y="4438"/>
                  <a:pt x="54003" y="4438"/>
                </a:cubicBezTo>
                <a:cubicBezTo>
                  <a:pt x="54003" y="4438"/>
                  <a:pt x="53984" y="4438"/>
                  <a:pt x="53984" y="4438"/>
                </a:cubicBezTo>
                <a:lnTo>
                  <a:pt x="53894" y="4438"/>
                </a:lnTo>
                <a:cubicBezTo>
                  <a:pt x="53840" y="4420"/>
                  <a:pt x="53785" y="4420"/>
                  <a:pt x="53731" y="4438"/>
                </a:cubicBezTo>
                <a:lnTo>
                  <a:pt x="53568" y="4438"/>
                </a:lnTo>
                <a:cubicBezTo>
                  <a:pt x="53514" y="4420"/>
                  <a:pt x="53459" y="4420"/>
                  <a:pt x="53405" y="4438"/>
                </a:cubicBezTo>
                <a:lnTo>
                  <a:pt x="53333" y="4438"/>
                </a:lnTo>
                <a:lnTo>
                  <a:pt x="53242" y="4438"/>
                </a:lnTo>
                <a:lnTo>
                  <a:pt x="53170" y="4438"/>
                </a:lnTo>
                <a:lnTo>
                  <a:pt x="53079" y="4438"/>
                </a:lnTo>
                <a:lnTo>
                  <a:pt x="52916" y="4438"/>
                </a:lnTo>
                <a:cubicBezTo>
                  <a:pt x="52862" y="4420"/>
                  <a:pt x="52789" y="4420"/>
                  <a:pt x="52735" y="4438"/>
                </a:cubicBezTo>
                <a:lnTo>
                  <a:pt x="52662" y="4438"/>
                </a:lnTo>
                <a:cubicBezTo>
                  <a:pt x="52644" y="4438"/>
                  <a:pt x="52626" y="4438"/>
                  <a:pt x="52608" y="4420"/>
                </a:cubicBezTo>
                <a:cubicBezTo>
                  <a:pt x="52572" y="4402"/>
                  <a:pt x="52554" y="4402"/>
                  <a:pt x="52536" y="4402"/>
                </a:cubicBezTo>
                <a:lnTo>
                  <a:pt x="52463" y="4347"/>
                </a:lnTo>
                <a:cubicBezTo>
                  <a:pt x="52409" y="4329"/>
                  <a:pt x="52355" y="4311"/>
                  <a:pt x="52300" y="4275"/>
                </a:cubicBezTo>
                <a:cubicBezTo>
                  <a:pt x="52264" y="4257"/>
                  <a:pt x="52210" y="4239"/>
                  <a:pt x="52155" y="4220"/>
                </a:cubicBezTo>
                <a:cubicBezTo>
                  <a:pt x="52047" y="4184"/>
                  <a:pt x="51938" y="4148"/>
                  <a:pt x="51829" y="4130"/>
                </a:cubicBezTo>
                <a:cubicBezTo>
                  <a:pt x="51775" y="4112"/>
                  <a:pt x="51721" y="4112"/>
                  <a:pt x="51666" y="4130"/>
                </a:cubicBezTo>
                <a:cubicBezTo>
                  <a:pt x="51612" y="4130"/>
                  <a:pt x="51558" y="4130"/>
                  <a:pt x="51522" y="4148"/>
                </a:cubicBezTo>
                <a:lnTo>
                  <a:pt x="51377" y="4202"/>
                </a:lnTo>
                <a:cubicBezTo>
                  <a:pt x="51322" y="4220"/>
                  <a:pt x="51268" y="4202"/>
                  <a:pt x="51214" y="4239"/>
                </a:cubicBezTo>
                <a:cubicBezTo>
                  <a:pt x="51196" y="4239"/>
                  <a:pt x="51177" y="4239"/>
                  <a:pt x="51177" y="4239"/>
                </a:cubicBezTo>
                <a:lnTo>
                  <a:pt x="51141" y="4239"/>
                </a:lnTo>
                <a:cubicBezTo>
                  <a:pt x="51105" y="4257"/>
                  <a:pt x="51087" y="4257"/>
                  <a:pt x="51069" y="4275"/>
                </a:cubicBezTo>
                <a:cubicBezTo>
                  <a:pt x="51033" y="4311"/>
                  <a:pt x="50978" y="4329"/>
                  <a:pt x="50924" y="4365"/>
                </a:cubicBezTo>
                <a:cubicBezTo>
                  <a:pt x="50888" y="4383"/>
                  <a:pt x="50833" y="4420"/>
                  <a:pt x="50779" y="4438"/>
                </a:cubicBezTo>
                <a:cubicBezTo>
                  <a:pt x="50743" y="4456"/>
                  <a:pt x="50689" y="4474"/>
                  <a:pt x="50634" y="4492"/>
                </a:cubicBezTo>
                <a:cubicBezTo>
                  <a:pt x="50598" y="4492"/>
                  <a:pt x="50544" y="4474"/>
                  <a:pt x="50489" y="4474"/>
                </a:cubicBezTo>
                <a:cubicBezTo>
                  <a:pt x="50435" y="4474"/>
                  <a:pt x="50399" y="4438"/>
                  <a:pt x="50344" y="4438"/>
                </a:cubicBezTo>
                <a:cubicBezTo>
                  <a:pt x="50308" y="4420"/>
                  <a:pt x="50290" y="4420"/>
                  <a:pt x="50272" y="4420"/>
                </a:cubicBezTo>
                <a:lnTo>
                  <a:pt x="50200" y="4383"/>
                </a:lnTo>
                <a:lnTo>
                  <a:pt x="50037" y="4347"/>
                </a:lnTo>
                <a:cubicBezTo>
                  <a:pt x="49928" y="4311"/>
                  <a:pt x="49819" y="4275"/>
                  <a:pt x="49711" y="4220"/>
                </a:cubicBezTo>
                <a:cubicBezTo>
                  <a:pt x="49674" y="4184"/>
                  <a:pt x="49638" y="4148"/>
                  <a:pt x="49602" y="4112"/>
                </a:cubicBezTo>
                <a:cubicBezTo>
                  <a:pt x="49566" y="4076"/>
                  <a:pt x="49530" y="4039"/>
                  <a:pt x="49493" y="4021"/>
                </a:cubicBezTo>
                <a:cubicBezTo>
                  <a:pt x="49403" y="4003"/>
                  <a:pt x="49312" y="4021"/>
                  <a:pt x="49222" y="4039"/>
                </a:cubicBezTo>
                <a:cubicBezTo>
                  <a:pt x="49185" y="4058"/>
                  <a:pt x="49131" y="4076"/>
                  <a:pt x="49077" y="4094"/>
                </a:cubicBezTo>
                <a:cubicBezTo>
                  <a:pt x="49022" y="4112"/>
                  <a:pt x="48986" y="4148"/>
                  <a:pt x="48932" y="4166"/>
                </a:cubicBezTo>
                <a:cubicBezTo>
                  <a:pt x="48896" y="4166"/>
                  <a:pt x="48878" y="4184"/>
                  <a:pt x="48859" y="4184"/>
                </a:cubicBezTo>
                <a:cubicBezTo>
                  <a:pt x="48823" y="4202"/>
                  <a:pt x="48805" y="4220"/>
                  <a:pt x="48805" y="4239"/>
                </a:cubicBezTo>
                <a:cubicBezTo>
                  <a:pt x="48751" y="4275"/>
                  <a:pt x="48715" y="4311"/>
                  <a:pt x="48660" y="4347"/>
                </a:cubicBezTo>
                <a:cubicBezTo>
                  <a:pt x="48624" y="4383"/>
                  <a:pt x="48606" y="4420"/>
                  <a:pt x="48552" y="4456"/>
                </a:cubicBezTo>
                <a:cubicBezTo>
                  <a:pt x="48515" y="4474"/>
                  <a:pt x="48461" y="4474"/>
                  <a:pt x="48407" y="4492"/>
                </a:cubicBezTo>
                <a:cubicBezTo>
                  <a:pt x="48371" y="4510"/>
                  <a:pt x="48389" y="4510"/>
                  <a:pt x="48371" y="4510"/>
                </a:cubicBezTo>
                <a:cubicBezTo>
                  <a:pt x="48352" y="4510"/>
                  <a:pt x="48316" y="4510"/>
                  <a:pt x="48298" y="4528"/>
                </a:cubicBezTo>
                <a:cubicBezTo>
                  <a:pt x="48262" y="4528"/>
                  <a:pt x="48244" y="4528"/>
                  <a:pt x="48226" y="4546"/>
                </a:cubicBezTo>
                <a:cubicBezTo>
                  <a:pt x="48208" y="4546"/>
                  <a:pt x="48171" y="4546"/>
                  <a:pt x="48153" y="4565"/>
                </a:cubicBezTo>
                <a:lnTo>
                  <a:pt x="48008" y="4492"/>
                </a:lnTo>
                <a:cubicBezTo>
                  <a:pt x="47918" y="4456"/>
                  <a:pt x="47827" y="4438"/>
                  <a:pt x="47719" y="4402"/>
                </a:cubicBezTo>
                <a:cubicBezTo>
                  <a:pt x="47682" y="4383"/>
                  <a:pt x="47646" y="4383"/>
                  <a:pt x="47610" y="4365"/>
                </a:cubicBezTo>
                <a:cubicBezTo>
                  <a:pt x="47556" y="4347"/>
                  <a:pt x="47519" y="4329"/>
                  <a:pt x="47483" y="4293"/>
                </a:cubicBezTo>
                <a:cubicBezTo>
                  <a:pt x="47411" y="4239"/>
                  <a:pt x="47320" y="4184"/>
                  <a:pt x="47230" y="4148"/>
                </a:cubicBezTo>
                <a:cubicBezTo>
                  <a:pt x="47049" y="4039"/>
                  <a:pt x="46867" y="3931"/>
                  <a:pt x="46668" y="3840"/>
                </a:cubicBezTo>
                <a:cubicBezTo>
                  <a:pt x="46632" y="3822"/>
                  <a:pt x="46578" y="3804"/>
                  <a:pt x="46541" y="3768"/>
                </a:cubicBezTo>
                <a:cubicBezTo>
                  <a:pt x="46487" y="3768"/>
                  <a:pt x="46451" y="3750"/>
                  <a:pt x="46397" y="3732"/>
                </a:cubicBezTo>
                <a:cubicBezTo>
                  <a:pt x="46360" y="3732"/>
                  <a:pt x="46324" y="3695"/>
                  <a:pt x="46288" y="3677"/>
                </a:cubicBezTo>
                <a:cubicBezTo>
                  <a:pt x="46234" y="3659"/>
                  <a:pt x="46197" y="3641"/>
                  <a:pt x="46143" y="3623"/>
                </a:cubicBezTo>
                <a:cubicBezTo>
                  <a:pt x="46052" y="3569"/>
                  <a:pt x="45962" y="3514"/>
                  <a:pt x="45871" y="3478"/>
                </a:cubicBezTo>
                <a:cubicBezTo>
                  <a:pt x="45781" y="3442"/>
                  <a:pt x="45672" y="3406"/>
                  <a:pt x="45582" y="3369"/>
                </a:cubicBezTo>
                <a:cubicBezTo>
                  <a:pt x="45545" y="3351"/>
                  <a:pt x="45491" y="3333"/>
                  <a:pt x="45455" y="3315"/>
                </a:cubicBezTo>
                <a:cubicBezTo>
                  <a:pt x="45401" y="3297"/>
                  <a:pt x="45346" y="3279"/>
                  <a:pt x="45310" y="3261"/>
                </a:cubicBezTo>
                <a:cubicBezTo>
                  <a:pt x="45219" y="3206"/>
                  <a:pt x="45111" y="3188"/>
                  <a:pt x="45020" y="3152"/>
                </a:cubicBezTo>
                <a:cubicBezTo>
                  <a:pt x="44912" y="3098"/>
                  <a:pt x="44821" y="3061"/>
                  <a:pt x="44730" y="3025"/>
                </a:cubicBezTo>
                <a:cubicBezTo>
                  <a:pt x="44640" y="3007"/>
                  <a:pt x="44549" y="2971"/>
                  <a:pt x="44459" y="2935"/>
                </a:cubicBezTo>
                <a:cubicBezTo>
                  <a:pt x="44368" y="2880"/>
                  <a:pt x="44296" y="2826"/>
                  <a:pt x="44223" y="2772"/>
                </a:cubicBezTo>
                <a:cubicBezTo>
                  <a:pt x="44187" y="2736"/>
                  <a:pt x="44169" y="2699"/>
                  <a:pt x="44133" y="2663"/>
                </a:cubicBezTo>
                <a:cubicBezTo>
                  <a:pt x="44115" y="2645"/>
                  <a:pt x="44079" y="2609"/>
                  <a:pt x="44042" y="2573"/>
                </a:cubicBezTo>
                <a:cubicBezTo>
                  <a:pt x="44006" y="2536"/>
                  <a:pt x="43970" y="2518"/>
                  <a:pt x="43934" y="2482"/>
                </a:cubicBezTo>
                <a:cubicBezTo>
                  <a:pt x="43897" y="2464"/>
                  <a:pt x="43861" y="2446"/>
                  <a:pt x="43825" y="2410"/>
                </a:cubicBezTo>
                <a:cubicBezTo>
                  <a:pt x="43734" y="2355"/>
                  <a:pt x="43662" y="2283"/>
                  <a:pt x="43571" y="2210"/>
                </a:cubicBezTo>
                <a:cubicBezTo>
                  <a:pt x="43499" y="2138"/>
                  <a:pt x="43427" y="2065"/>
                  <a:pt x="43372" y="1975"/>
                </a:cubicBezTo>
                <a:cubicBezTo>
                  <a:pt x="43336" y="1902"/>
                  <a:pt x="43264" y="1848"/>
                  <a:pt x="43191" y="1794"/>
                </a:cubicBezTo>
                <a:cubicBezTo>
                  <a:pt x="43155" y="1776"/>
                  <a:pt x="43119" y="1758"/>
                  <a:pt x="43083" y="1739"/>
                </a:cubicBezTo>
                <a:cubicBezTo>
                  <a:pt x="43046" y="1739"/>
                  <a:pt x="42992" y="1721"/>
                  <a:pt x="42956" y="1721"/>
                </a:cubicBezTo>
                <a:cubicBezTo>
                  <a:pt x="42865" y="1721"/>
                  <a:pt x="42757" y="1739"/>
                  <a:pt x="42666" y="1776"/>
                </a:cubicBezTo>
                <a:cubicBezTo>
                  <a:pt x="42612" y="1794"/>
                  <a:pt x="42575" y="1812"/>
                  <a:pt x="42521" y="1812"/>
                </a:cubicBezTo>
                <a:cubicBezTo>
                  <a:pt x="42467" y="1830"/>
                  <a:pt x="42431" y="1848"/>
                  <a:pt x="42376" y="1866"/>
                </a:cubicBezTo>
                <a:cubicBezTo>
                  <a:pt x="42286" y="1884"/>
                  <a:pt x="42195" y="1902"/>
                  <a:pt x="42087" y="1921"/>
                </a:cubicBezTo>
                <a:cubicBezTo>
                  <a:pt x="41996" y="1957"/>
                  <a:pt x="41905" y="1993"/>
                  <a:pt x="41833" y="2047"/>
                </a:cubicBezTo>
                <a:cubicBezTo>
                  <a:pt x="41742" y="2102"/>
                  <a:pt x="41670" y="2156"/>
                  <a:pt x="41616" y="2228"/>
                </a:cubicBezTo>
                <a:cubicBezTo>
                  <a:pt x="41598" y="2228"/>
                  <a:pt x="41579" y="2247"/>
                  <a:pt x="41561" y="2265"/>
                </a:cubicBezTo>
                <a:cubicBezTo>
                  <a:pt x="41561" y="2283"/>
                  <a:pt x="41525" y="2301"/>
                  <a:pt x="41507" y="2301"/>
                </a:cubicBezTo>
                <a:cubicBezTo>
                  <a:pt x="41471" y="2337"/>
                  <a:pt x="41416" y="2373"/>
                  <a:pt x="41380" y="2410"/>
                </a:cubicBezTo>
                <a:cubicBezTo>
                  <a:pt x="41308" y="2464"/>
                  <a:pt x="41217" y="2536"/>
                  <a:pt x="41127" y="2591"/>
                </a:cubicBezTo>
                <a:cubicBezTo>
                  <a:pt x="41054" y="2645"/>
                  <a:pt x="40982" y="2717"/>
                  <a:pt x="40909" y="2772"/>
                </a:cubicBezTo>
                <a:cubicBezTo>
                  <a:pt x="40873" y="2790"/>
                  <a:pt x="40819" y="2808"/>
                  <a:pt x="40783" y="2844"/>
                </a:cubicBezTo>
                <a:cubicBezTo>
                  <a:pt x="40746" y="2880"/>
                  <a:pt x="40710" y="2898"/>
                  <a:pt x="40656" y="2917"/>
                </a:cubicBezTo>
                <a:cubicBezTo>
                  <a:pt x="40620" y="2935"/>
                  <a:pt x="40583" y="2953"/>
                  <a:pt x="40547" y="2971"/>
                </a:cubicBezTo>
                <a:cubicBezTo>
                  <a:pt x="40493" y="2989"/>
                  <a:pt x="40457" y="3007"/>
                  <a:pt x="40402" y="3025"/>
                </a:cubicBezTo>
                <a:cubicBezTo>
                  <a:pt x="40312" y="3061"/>
                  <a:pt x="40239" y="3098"/>
                  <a:pt x="40149" y="3116"/>
                </a:cubicBezTo>
                <a:cubicBezTo>
                  <a:pt x="40040" y="3134"/>
                  <a:pt x="39931" y="3134"/>
                  <a:pt x="39841" y="3152"/>
                </a:cubicBezTo>
                <a:cubicBezTo>
                  <a:pt x="39732" y="3170"/>
                  <a:pt x="39642" y="3188"/>
                  <a:pt x="39533" y="3170"/>
                </a:cubicBezTo>
                <a:cubicBezTo>
                  <a:pt x="39424" y="3170"/>
                  <a:pt x="39316" y="3170"/>
                  <a:pt x="39207" y="3152"/>
                </a:cubicBezTo>
                <a:cubicBezTo>
                  <a:pt x="39098" y="3134"/>
                  <a:pt x="39008" y="3134"/>
                  <a:pt x="38899" y="3116"/>
                </a:cubicBezTo>
                <a:cubicBezTo>
                  <a:pt x="38791" y="3116"/>
                  <a:pt x="38682" y="3134"/>
                  <a:pt x="38573" y="3116"/>
                </a:cubicBezTo>
                <a:cubicBezTo>
                  <a:pt x="38465" y="3098"/>
                  <a:pt x="38356" y="3098"/>
                  <a:pt x="38247" y="3080"/>
                </a:cubicBezTo>
                <a:cubicBezTo>
                  <a:pt x="38157" y="3098"/>
                  <a:pt x="38066" y="3080"/>
                  <a:pt x="37994" y="3025"/>
                </a:cubicBezTo>
                <a:cubicBezTo>
                  <a:pt x="37994" y="3025"/>
                  <a:pt x="37976" y="3025"/>
                  <a:pt x="37976" y="3025"/>
                </a:cubicBezTo>
                <a:cubicBezTo>
                  <a:pt x="37885" y="2971"/>
                  <a:pt x="37795" y="2917"/>
                  <a:pt x="37686" y="2880"/>
                </a:cubicBezTo>
                <a:cubicBezTo>
                  <a:pt x="37613" y="2844"/>
                  <a:pt x="37541" y="2826"/>
                  <a:pt x="37487" y="2808"/>
                </a:cubicBezTo>
                <a:cubicBezTo>
                  <a:pt x="37414" y="2808"/>
                  <a:pt x="37342" y="2790"/>
                  <a:pt x="37269" y="2790"/>
                </a:cubicBezTo>
                <a:cubicBezTo>
                  <a:pt x="37215" y="2790"/>
                  <a:pt x="37143" y="2808"/>
                  <a:pt x="37088" y="2844"/>
                </a:cubicBezTo>
                <a:cubicBezTo>
                  <a:pt x="37034" y="2880"/>
                  <a:pt x="36962" y="2917"/>
                  <a:pt x="36889" y="2935"/>
                </a:cubicBezTo>
                <a:cubicBezTo>
                  <a:pt x="36853" y="2953"/>
                  <a:pt x="36762" y="2989"/>
                  <a:pt x="36726" y="2971"/>
                </a:cubicBezTo>
                <a:cubicBezTo>
                  <a:pt x="36672" y="2935"/>
                  <a:pt x="36654" y="2898"/>
                  <a:pt x="36636" y="2862"/>
                </a:cubicBezTo>
                <a:cubicBezTo>
                  <a:pt x="36599" y="2826"/>
                  <a:pt x="36581" y="2808"/>
                  <a:pt x="36563" y="2772"/>
                </a:cubicBezTo>
                <a:cubicBezTo>
                  <a:pt x="36545" y="2754"/>
                  <a:pt x="36527" y="2717"/>
                  <a:pt x="36509" y="2699"/>
                </a:cubicBezTo>
                <a:cubicBezTo>
                  <a:pt x="36491" y="2663"/>
                  <a:pt x="36454" y="2573"/>
                  <a:pt x="36418" y="2500"/>
                </a:cubicBezTo>
                <a:cubicBezTo>
                  <a:pt x="36364" y="2373"/>
                  <a:pt x="36291" y="2247"/>
                  <a:pt x="36183" y="2138"/>
                </a:cubicBezTo>
                <a:cubicBezTo>
                  <a:pt x="36147" y="2102"/>
                  <a:pt x="36092" y="2065"/>
                  <a:pt x="36038" y="2029"/>
                </a:cubicBezTo>
                <a:cubicBezTo>
                  <a:pt x="36020" y="2029"/>
                  <a:pt x="35984" y="1993"/>
                  <a:pt x="35965" y="1993"/>
                </a:cubicBezTo>
                <a:cubicBezTo>
                  <a:pt x="35929" y="1975"/>
                  <a:pt x="35893" y="1957"/>
                  <a:pt x="35875" y="1957"/>
                </a:cubicBezTo>
                <a:cubicBezTo>
                  <a:pt x="35803" y="1939"/>
                  <a:pt x="35730" y="1921"/>
                  <a:pt x="35676" y="1921"/>
                </a:cubicBezTo>
                <a:cubicBezTo>
                  <a:pt x="35603" y="1902"/>
                  <a:pt x="35531" y="1884"/>
                  <a:pt x="35458" y="1866"/>
                </a:cubicBezTo>
                <a:cubicBezTo>
                  <a:pt x="35422" y="1848"/>
                  <a:pt x="35404" y="1848"/>
                  <a:pt x="35368" y="1830"/>
                </a:cubicBezTo>
                <a:cubicBezTo>
                  <a:pt x="35350" y="1812"/>
                  <a:pt x="35332" y="1794"/>
                  <a:pt x="35295" y="1758"/>
                </a:cubicBezTo>
                <a:cubicBezTo>
                  <a:pt x="35241" y="1721"/>
                  <a:pt x="35205" y="1667"/>
                  <a:pt x="35151" y="1613"/>
                </a:cubicBezTo>
                <a:cubicBezTo>
                  <a:pt x="35114" y="1577"/>
                  <a:pt x="35060" y="1522"/>
                  <a:pt x="35006" y="1468"/>
                </a:cubicBezTo>
                <a:cubicBezTo>
                  <a:pt x="34951" y="1432"/>
                  <a:pt x="34897" y="1377"/>
                  <a:pt x="34843" y="1359"/>
                </a:cubicBezTo>
                <a:cubicBezTo>
                  <a:pt x="34788" y="1323"/>
                  <a:pt x="34716" y="1287"/>
                  <a:pt x="34662" y="1269"/>
                </a:cubicBezTo>
                <a:cubicBezTo>
                  <a:pt x="34607" y="1251"/>
                  <a:pt x="34535" y="1251"/>
                  <a:pt x="34481" y="1251"/>
                </a:cubicBezTo>
                <a:cubicBezTo>
                  <a:pt x="34408" y="1251"/>
                  <a:pt x="34354" y="1269"/>
                  <a:pt x="34299" y="1287"/>
                </a:cubicBezTo>
                <a:cubicBezTo>
                  <a:pt x="34227" y="1305"/>
                  <a:pt x="34173" y="1341"/>
                  <a:pt x="34118" y="1359"/>
                </a:cubicBezTo>
                <a:cubicBezTo>
                  <a:pt x="34082" y="1377"/>
                  <a:pt x="34046" y="1377"/>
                  <a:pt x="34010" y="1395"/>
                </a:cubicBezTo>
                <a:cubicBezTo>
                  <a:pt x="33973" y="1414"/>
                  <a:pt x="33955" y="1414"/>
                  <a:pt x="33919" y="1432"/>
                </a:cubicBezTo>
                <a:cubicBezTo>
                  <a:pt x="33847" y="1450"/>
                  <a:pt x="33792" y="1468"/>
                  <a:pt x="33720" y="1486"/>
                </a:cubicBezTo>
                <a:cubicBezTo>
                  <a:pt x="33647" y="1486"/>
                  <a:pt x="33575" y="1504"/>
                  <a:pt x="33521" y="1522"/>
                </a:cubicBezTo>
                <a:cubicBezTo>
                  <a:pt x="33466" y="1558"/>
                  <a:pt x="33412" y="1595"/>
                  <a:pt x="33376" y="1631"/>
                </a:cubicBezTo>
                <a:cubicBezTo>
                  <a:pt x="33322" y="1739"/>
                  <a:pt x="33285" y="1866"/>
                  <a:pt x="33267" y="1993"/>
                </a:cubicBezTo>
                <a:cubicBezTo>
                  <a:pt x="33249" y="2065"/>
                  <a:pt x="33231" y="2138"/>
                  <a:pt x="33213" y="2210"/>
                </a:cubicBezTo>
                <a:cubicBezTo>
                  <a:pt x="33213" y="2228"/>
                  <a:pt x="33195" y="2247"/>
                  <a:pt x="33195" y="2265"/>
                </a:cubicBezTo>
                <a:lnTo>
                  <a:pt x="33177" y="2265"/>
                </a:lnTo>
                <a:cubicBezTo>
                  <a:pt x="33159" y="2265"/>
                  <a:pt x="33140" y="2247"/>
                  <a:pt x="33140" y="2228"/>
                </a:cubicBezTo>
                <a:cubicBezTo>
                  <a:pt x="33122" y="2228"/>
                  <a:pt x="33086" y="2210"/>
                  <a:pt x="33068" y="2192"/>
                </a:cubicBezTo>
                <a:cubicBezTo>
                  <a:pt x="33032" y="2192"/>
                  <a:pt x="33014" y="2174"/>
                  <a:pt x="32996" y="2138"/>
                </a:cubicBezTo>
                <a:cubicBezTo>
                  <a:pt x="32941" y="2084"/>
                  <a:pt x="32905" y="2047"/>
                  <a:pt x="32869" y="1975"/>
                </a:cubicBezTo>
                <a:cubicBezTo>
                  <a:pt x="32814" y="1866"/>
                  <a:pt x="32706" y="1794"/>
                  <a:pt x="32579" y="1794"/>
                </a:cubicBezTo>
                <a:cubicBezTo>
                  <a:pt x="32507" y="1812"/>
                  <a:pt x="32488" y="1866"/>
                  <a:pt x="32434" y="1884"/>
                </a:cubicBezTo>
                <a:cubicBezTo>
                  <a:pt x="32398" y="1921"/>
                  <a:pt x="32325" y="1957"/>
                  <a:pt x="32271" y="1993"/>
                </a:cubicBezTo>
                <a:cubicBezTo>
                  <a:pt x="32162" y="2084"/>
                  <a:pt x="32072" y="2192"/>
                  <a:pt x="32000" y="2301"/>
                </a:cubicBezTo>
                <a:cubicBezTo>
                  <a:pt x="31963" y="2355"/>
                  <a:pt x="31945" y="2391"/>
                  <a:pt x="31909" y="2446"/>
                </a:cubicBezTo>
                <a:cubicBezTo>
                  <a:pt x="31891" y="2428"/>
                  <a:pt x="31855" y="2428"/>
                  <a:pt x="31837" y="2428"/>
                </a:cubicBezTo>
                <a:cubicBezTo>
                  <a:pt x="31800" y="2428"/>
                  <a:pt x="31764" y="2428"/>
                  <a:pt x="31728" y="2428"/>
                </a:cubicBezTo>
                <a:cubicBezTo>
                  <a:pt x="31692" y="2410"/>
                  <a:pt x="31674" y="2391"/>
                  <a:pt x="31637" y="2373"/>
                </a:cubicBezTo>
                <a:cubicBezTo>
                  <a:pt x="31601" y="2355"/>
                  <a:pt x="31565" y="2337"/>
                  <a:pt x="31547" y="2337"/>
                </a:cubicBezTo>
                <a:cubicBezTo>
                  <a:pt x="31474" y="2301"/>
                  <a:pt x="31402" y="2265"/>
                  <a:pt x="31329" y="2247"/>
                </a:cubicBezTo>
                <a:cubicBezTo>
                  <a:pt x="31257" y="2210"/>
                  <a:pt x="31185" y="2174"/>
                  <a:pt x="31112" y="2156"/>
                </a:cubicBezTo>
                <a:cubicBezTo>
                  <a:pt x="31040" y="2138"/>
                  <a:pt x="30985" y="2102"/>
                  <a:pt x="30913" y="2065"/>
                </a:cubicBezTo>
                <a:cubicBezTo>
                  <a:pt x="30895" y="2047"/>
                  <a:pt x="30859" y="2029"/>
                  <a:pt x="30822" y="2011"/>
                </a:cubicBezTo>
                <a:lnTo>
                  <a:pt x="30732" y="1957"/>
                </a:lnTo>
                <a:cubicBezTo>
                  <a:pt x="30659" y="1921"/>
                  <a:pt x="30605" y="1884"/>
                  <a:pt x="30551" y="1848"/>
                </a:cubicBezTo>
                <a:cubicBezTo>
                  <a:pt x="30496" y="1830"/>
                  <a:pt x="30406" y="1812"/>
                  <a:pt x="30352" y="1776"/>
                </a:cubicBezTo>
                <a:cubicBezTo>
                  <a:pt x="30297" y="1739"/>
                  <a:pt x="30243" y="1703"/>
                  <a:pt x="30189" y="1667"/>
                </a:cubicBezTo>
                <a:cubicBezTo>
                  <a:pt x="30170" y="1649"/>
                  <a:pt x="30152" y="1631"/>
                  <a:pt x="30116" y="1613"/>
                </a:cubicBezTo>
                <a:lnTo>
                  <a:pt x="30116" y="1613"/>
                </a:lnTo>
                <a:cubicBezTo>
                  <a:pt x="30098" y="1558"/>
                  <a:pt x="30044" y="1540"/>
                  <a:pt x="29989" y="1540"/>
                </a:cubicBezTo>
                <a:cubicBezTo>
                  <a:pt x="29899" y="1540"/>
                  <a:pt x="29826" y="1540"/>
                  <a:pt x="29754" y="1540"/>
                </a:cubicBezTo>
                <a:cubicBezTo>
                  <a:pt x="29681" y="1522"/>
                  <a:pt x="29609" y="1504"/>
                  <a:pt x="29537" y="1504"/>
                </a:cubicBezTo>
                <a:cubicBezTo>
                  <a:pt x="29519" y="1504"/>
                  <a:pt x="29482" y="1504"/>
                  <a:pt x="29446" y="1486"/>
                </a:cubicBezTo>
                <a:lnTo>
                  <a:pt x="29356" y="1450"/>
                </a:lnTo>
                <a:cubicBezTo>
                  <a:pt x="29301" y="1432"/>
                  <a:pt x="29229" y="1395"/>
                  <a:pt x="29193" y="1341"/>
                </a:cubicBezTo>
                <a:cubicBezTo>
                  <a:pt x="29120" y="1305"/>
                  <a:pt x="29066" y="1269"/>
                  <a:pt x="29011" y="1232"/>
                </a:cubicBezTo>
                <a:cubicBezTo>
                  <a:pt x="28957" y="1196"/>
                  <a:pt x="28885" y="1178"/>
                  <a:pt x="28812" y="1160"/>
                </a:cubicBezTo>
                <a:lnTo>
                  <a:pt x="28631" y="1160"/>
                </a:lnTo>
                <a:cubicBezTo>
                  <a:pt x="28595" y="1160"/>
                  <a:pt x="28559" y="1160"/>
                  <a:pt x="28541" y="1142"/>
                </a:cubicBezTo>
                <a:cubicBezTo>
                  <a:pt x="28504" y="1142"/>
                  <a:pt x="28486" y="1124"/>
                  <a:pt x="28468" y="1106"/>
                </a:cubicBezTo>
                <a:cubicBezTo>
                  <a:pt x="28396" y="1069"/>
                  <a:pt x="28323" y="1069"/>
                  <a:pt x="28269" y="1088"/>
                </a:cubicBezTo>
                <a:cubicBezTo>
                  <a:pt x="28197" y="1088"/>
                  <a:pt x="28124" y="1088"/>
                  <a:pt x="28052" y="1106"/>
                </a:cubicBezTo>
                <a:cubicBezTo>
                  <a:pt x="27979" y="1124"/>
                  <a:pt x="27907" y="1160"/>
                  <a:pt x="27852" y="1178"/>
                </a:cubicBezTo>
                <a:cubicBezTo>
                  <a:pt x="27780" y="1196"/>
                  <a:pt x="27689" y="1196"/>
                  <a:pt x="27617" y="1178"/>
                </a:cubicBezTo>
                <a:cubicBezTo>
                  <a:pt x="27545" y="1160"/>
                  <a:pt x="27472" y="1160"/>
                  <a:pt x="27418" y="1160"/>
                </a:cubicBezTo>
                <a:cubicBezTo>
                  <a:pt x="27345" y="1160"/>
                  <a:pt x="27273" y="1124"/>
                  <a:pt x="27200" y="1124"/>
                </a:cubicBezTo>
                <a:cubicBezTo>
                  <a:pt x="27128" y="1124"/>
                  <a:pt x="27056" y="1124"/>
                  <a:pt x="26965" y="1142"/>
                </a:cubicBezTo>
                <a:cubicBezTo>
                  <a:pt x="26947" y="1142"/>
                  <a:pt x="26911" y="1160"/>
                  <a:pt x="26875" y="1160"/>
                </a:cubicBezTo>
                <a:cubicBezTo>
                  <a:pt x="26838" y="1160"/>
                  <a:pt x="26802" y="1178"/>
                  <a:pt x="26766" y="1178"/>
                </a:cubicBezTo>
                <a:cubicBezTo>
                  <a:pt x="26730" y="1214"/>
                  <a:pt x="26675" y="1232"/>
                  <a:pt x="26639" y="1287"/>
                </a:cubicBezTo>
                <a:cubicBezTo>
                  <a:pt x="26585" y="1323"/>
                  <a:pt x="26530" y="1359"/>
                  <a:pt x="26476" y="1414"/>
                </a:cubicBezTo>
                <a:cubicBezTo>
                  <a:pt x="26458" y="1432"/>
                  <a:pt x="26422" y="1450"/>
                  <a:pt x="26404" y="1468"/>
                </a:cubicBezTo>
                <a:cubicBezTo>
                  <a:pt x="26367" y="1486"/>
                  <a:pt x="26349" y="1504"/>
                  <a:pt x="26331" y="1522"/>
                </a:cubicBezTo>
                <a:cubicBezTo>
                  <a:pt x="26295" y="1540"/>
                  <a:pt x="26259" y="1558"/>
                  <a:pt x="26241" y="1558"/>
                </a:cubicBezTo>
                <a:cubicBezTo>
                  <a:pt x="26204" y="1577"/>
                  <a:pt x="26186" y="1613"/>
                  <a:pt x="26150" y="1631"/>
                </a:cubicBezTo>
                <a:cubicBezTo>
                  <a:pt x="26096" y="1667"/>
                  <a:pt x="26041" y="1703"/>
                  <a:pt x="25987" y="1739"/>
                </a:cubicBezTo>
                <a:cubicBezTo>
                  <a:pt x="25933" y="1794"/>
                  <a:pt x="25860" y="1830"/>
                  <a:pt x="25806" y="1866"/>
                </a:cubicBezTo>
                <a:cubicBezTo>
                  <a:pt x="25752" y="1902"/>
                  <a:pt x="25679" y="1921"/>
                  <a:pt x="25607" y="1957"/>
                </a:cubicBezTo>
                <a:cubicBezTo>
                  <a:pt x="25553" y="1993"/>
                  <a:pt x="25516" y="2047"/>
                  <a:pt x="25444" y="2084"/>
                </a:cubicBezTo>
                <a:cubicBezTo>
                  <a:pt x="25390" y="2120"/>
                  <a:pt x="25335" y="2156"/>
                  <a:pt x="25281" y="2192"/>
                </a:cubicBezTo>
                <a:cubicBezTo>
                  <a:pt x="25154" y="2265"/>
                  <a:pt x="25027" y="2319"/>
                  <a:pt x="24901" y="2391"/>
                </a:cubicBezTo>
                <a:cubicBezTo>
                  <a:pt x="24828" y="2410"/>
                  <a:pt x="24774" y="2464"/>
                  <a:pt x="24719" y="2500"/>
                </a:cubicBezTo>
                <a:cubicBezTo>
                  <a:pt x="24665" y="2554"/>
                  <a:pt x="24629" y="2609"/>
                  <a:pt x="24557" y="2645"/>
                </a:cubicBezTo>
                <a:cubicBezTo>
                  <a:pt x="24448" y="2736"/>
                  <a:pt x="24321" y="2808"/>
                  <a:pt x="24194" y="2898"/>
                </a:cubicBezTo>
                <a:cubicBezTo>
                  <a:pt x="24140" y="2953"/>
                  <a:pt x="24068" y="2989"/>
                  <a:pt x="24013" y="3043"/>
                </a:cubicBezTo>
                <a:cubicBezTo>
                  <a:pt x="23977" y="3080"/>
                  <a:pt x="23923" y="3116"/>
                  <a:pt x="23850" y="3134"/>
                </a:cubicBezTo>
                <a:cubicBezTo>
                  <a:pt x="23778" y="3134"/>
                  <a:pt x="23705" y="3134"/>
                  <a:pt x="23651" y="3116"/>
                </a:cubicBezTo>
                <a:cubicBezTo>
                  <a:pt x="23579" y="3098"/>
                  <a:pt x="23506" y="3098"/>
                  <a:pt x="23416" y="3080"/>
                </a:cubicBezTo>
                <a:cubicBezTo>
                  <a:pt x="23343" y="3061"/>
                  <a:pt x="23271" y="3061"/>
                  <a:pt x="23198" y="3080"/>
                </a:cubicBezTo>
                <a:cubicBezTo>
                  <a:pt x="23126" y="3080"/>
                  <a:pt x="23053" y="3098"/>
                  <a:pt x="22963" y="3098"/>
                </a:cubicBezTo>
                <a:cubicBezTo>
                  <a:pt x="22890" y="3116"/>
                  <a:pt x="22818" y="3134"/>
                  <a:pt x="22764" y="3152"/>
                </a:cubicBezTo>
                <a:cubicBezTo>
                  <a:pt x="22727" y="3170"/>
                  <a:pt x="22709" y="3188"/>
                  <a:pt x="22673" y="3206"/>
                </a:cubicBezTo>
                <a:cubicBezTo>
                  <a:pt x="22655" y="3206"/>
                  <a:pt x="22619" y="3224"/>
                  <a:pt x="22601" y="3224"/>
                </a:cubicBezTo>
                <a:cubicBezTo>
                  <a:pt x="22546" y="3261"/>
                  <a:pt x="22474" y="3279"/>
                  <a:pt x="22420" y="3279"/>
                </a:cubicBezTo>
                <a:lnTo>
                  <a:pt x="22420" y="3279"/>
                </a:lnTo>
                <a:cubicBezTo>
                  <a:pt x="22420" y="3261"/>
                  <a:pt x="22383" y="3261"/>
                  <a:pt x="22383" y="3279"/>
                </a:cubicBezTo>
                <a:lnTo>
                  <a:pt x="22347" y="3279"/>
                </a:lnTo>
                <a:cubicBezTo>
                  <a:pt x="22311" y="3261"/>
                  <a:pt x="22275" y="3243"/>
                  <a:pt x="22238" y="3224"/>
                </a:cubicBezTo>
                <a:cubicBezTo>
                  <a:pt x="22166" y="3188"/>
                  <a:pt x="22094" y="3170"/>
                  <a:pt x="22021" y="3134"/>
                </a:cubicBezTo>
                <a:cubicBezTo>
                  <a:pt x="21967" y="3116"/>
                  <a:pt x="21931" y="3116"/>
                  <a:pt x="21894" y="3098"/>
                </a:cubicBezTo>
                <a:cubicBezTo>
                  <a:pt x="21858" y="3080"/>
                  <a:pt x="21822" y="3061"/>
                  <a:pt x="21786" y="3043"/>
                </a:cubicBezTo>
                <a:cubicBezTo>
                  <a:pt x="21750" y="3043"/>
                  <a:pt x="21713" y="3025"/>
                  <a:pt x="21695" y="3007"/>
                </a:cubicBezTo>
                <a:cubicBezTo>
                  <a:pt x="21659" y="2989"/>
                  <a:pt x="21623" y="2953"/>
                  <a:pt x="21587" y="2935"/>
                </a:cubicBezTo>
                <a:cubicBezTo>
                  <a:pt x="21550" y="2898"/>
                  <a:pt x="21514" y="2880"/>
                  <a:pt x="21496" y="2862"/>
                </a:cubicBezTo>
                <a:cubicBezTo>
                  <a:pt x="21460" y="2826"/>
                  <a:pt x="21424" y="2808"/>
                  <a:pt x="21387" y="2790"/>
                </a:cubicBezTo>
                <a:cubicBezTo>
                  <a:pt x="21351" y="2772"/>
                  <a:pt x="21333" y="2736"/>
                  <a:pt x="21297" y="2699"/>
                </a:cubicBezTo>
                <a:cubicBezTo>
                  <a:pt x="21261" y="2681"/>
                  <a:pt x="21224" y="2663"/>
                  <a:pt x="21188" y="2627"/>
                </a:cubicBezTo>
                <a:cubicBezTo>
                  <a:pt x="21116" y="2591"/>
                  <a:pt x="21043" y="2536"/>
                  <a:pt x="20971" y="2500"/>
                </a:cubicBezTo>
                <a:lnTo>
                  <a:pt x="20735" y="2373"/>
                </a:lnTo>
                <a:cubicBezTo>
                  <a:pt x="20663" y="2337"/>
                  <a:pt x="20591" y="2319"/>
                  <a:pt x="20518" y="2283"/>
                </a:cubicBezTo>
                <a:cubicBezTo>
                  <a:pt x="20446" y="2265"/>
                  <a:pt x="20373" y="2228"/>
                  <a:pt x="20319" y="2192"/>
                </a:cubicBezTo>
                <a:lnTo>
                  <a:pt x="20210" y="2120"/>
                </a:lnTo>
                <a:cubicBezTo>
                  <a:pt x="20174" y="2102"/>
                  <a:pt x="20156" y="2084"/>
                  <a:pt x="20120" y="2065"/>
                </a:cubicBezTo>
                <a:cubicBezTo>
                  <a:pt x="20047" y="2029"/>
                  <a:pt x="19975" y="1993"/>
                  <a:pt x="19920" y="1957"/>
                </a:cubicBezTo>
                <a:cubicBezTo>
                  <a:pt x="19884" y="1939"/>
                  <a:pt x="19848" y="1921"/>
                  <a:pt x="19812" y="1902"/>
                </a:cubicBezTo>
                <a:cubicBezTo>
                  <a:pt x="19776" y="1884"/>
                  <a:pt x="19739" y="1884"/>
                  <a:pt x="19685" y="1866"/>
                </a:cubicBezTo>
                <a:cubicBezTo>
                  <a:pt x="19649" y="1866"/>
                  <a:pt x="19613" y="1866"/>
                  <a:pt x="19576" y="1848"/>
                </a:cubicBezTo>
                <a:lnTo>
                  <a:pt x="19468" y="1848"/>
                </a:lnTo>
                <a:cubicBezTo>
                  <a:pt x="19413" y="1866"/>
                  <a:pt x="19377" y="1866"/>
                  <a:pt x="19341" y="1884"/>
                </a:cubicBezTo>
                <a:cubicBezTo>
                  <a:pt x="19287" y="1884"/>
                  <a:pt x="19250" y="1902"/>
                  <a:pt x="19214" y="1902"/>
                </a:cubicBezTo>
                <a:lnTo>
                  <a:pt x="19087" y="1921"/>
                </a:lnTo>
                <a:lnTo>
                  <a:pt x="19015" y="1848"/>
                </a:lnTo>
                <a:cubicBezTo>
                  <a:pt x="18979" y="1812"/>
                  <a:pt x="18924" y="1794"/>
                  <a:pt x="18888" y="1758"/>
                </a:cubicBezTo>
                <a:cubicBezTo>
                  <a:pt x="18852" y="1721"/>
                  <a:pt x="18816" y="1685"/>
                  <a:pt x="18780" y="1649"/>
                </a:cubicBezTo>
                <a:cubicBezTo>
                  <a:pt x="18707" y="1577"/>
                  <a:pt x="18635" y="1504"/>
                  <a:pt x="18562" y="1414"/>
                </a:cubicBezTo>
                <a:cubicBezTo>
                  <a:pt x="18526" y="1377"/>
                  <a:pt x="18490" y="1341"/>
                  <a:pt x="18454" y="1323"/>
                </a:cubicBezTo>
                <a:cubicBezTo>
                  <a:pt x="18417" y="1323"/>
                  <a:pt x="18399" y="1305"/>
                  <a:pt x="18381" y="1305"/>
                </a:cubicBezTo>
                <a:cubicBezTo>
                  <a:pt x="18363" y="1287"/>
                  <a:pt x="18345" y="1269"/>
                  <a:pt x="18327" y="1269"/>
                </a:cubicBezTo>
                <a:cubicBezTo>
                  <a:pt x="18309" y="1269"/>
                  <a:pt x="18272" y="1269"/>
                  <a:pt x="18254" y="1287"/>
                </a:cubicBezTo>
                <a:cubicBezTo>
                  <a:pt x="18236" y="1305"/>
                  <a:pt x="18200" y="1305"/>
                  <a:pt x="18182" y="1305"/>
                </a:cubicBezTo>
                <a:cubicBezTo>
                  <a:pt x="18128" y="1305"/>
                  <a:pt x="18073" y="1323"/>
                  <a:pt x="18037" y="1341"/>
                </a:cubicBezTo>
                <a:cubicBezTo>
                  <a:pt x="17983" y="1359"/>
                  <a:pt x="17947" y="1395"/>
                  <a:pt x="17910" y="1414"/>
                </a:cubicBezTo>
                <a:cubicBezTo>
                  <a:pt x="17874" y="1450"/>
                  <a:pt x="17820" y="1468"/>
                  <a:pt x="17784" y="1486"/>
                </a:cubicBezTo>
                <a:cubicBezTo>
                  <a:pt x="17729" y="1522"/>
                  <a:pt x="17693" y="1558"/>
                  <a:pt x="17657" y="1595"/>
                </a:cubicBezTo>
                <a:cubicBezTo>
                  <a:pt x="17621" y="1631"/>
                  <a:pt x="17584" y="1649"/>
                  <a:pt x="17530" y="1685"/>
                </a:cubicBezTo>
                <a:cubicBezTo>
                  <a:pt x="17439" y="1739"/>
                  <a:pt x="17367" y="1812"/>
                  <a:pt x="17295" y="1902"/>
                </a:cubicBezTo>
                <a:cubicBezTo>
                  <a:pt x="17258" y="1957"/>
                  <a:pt x="17222" y="1993"/>
                  <a:pt x="17204" y="2029"/>
                </a:cubicBezTo>
                <a:cubicBezTo>
                  <a:pt x="17168" y="2084"/>
                  <a:pt x="17132" y="2120"/>
                  <a:pt x="17095" y="2138"/>
                </a:cubicBezTo>
                <a:cubicBezTo>
                  <a:pt x="17077" y="2156"/>
                  <a:pt x="17059" y="2174"/>
                  <a:pt x="17041" y="2174"/>
                </a:cubicBezTo>
                <a:cubicBezTo>
                  <a:pt x="17023" y="2192"/>
                  <a:pt x="17005" y="2210"/>
                  <a:pt x="16987" y="2228"/>
                </a:cubicBezTo>
                <a:cubicBezTo>
                  <a:pt x="16932" y="2265"/>
                  <a:pt x="16896" y="2283"/>
                  <a:pt x="16842" y="2319"/>
                </a:cubicBezTo>
                <a:cubicBezTo>
                  <a:pt x="16824" y="2319"/>
                  <a:pt x="16806" y="2337"/>
                  <a:pt x="16788" y="2337"/>
                </a:cubicBezTo>
                <a:cubicBezTo>
                  <a:pt x="16769" y="2337"/>
                  <a:pt x="16733" y="2355"/>
                  <a:pt x="16715" y="2373"/>
                </a:cubicBezTo>
                <a:cubicBezTo>
                  <a:pt x="16661" y="2391"/>
                  <a:pt x="16606" y="2410"/>
                  <a:pt x="16570" y="2446"/>
                </a:cubicBezTo>
                <a:lnTo>
                  <a:pt x="16425" y="2500"/>
                </a:lnTo>
                <a:cubicBezTo>
                  <a:pt x="16371" y="2536"/>
                  <a:pt x="16335" y="2573"/>
                  <a:pt x="16299" y="2609"/>
                </a:cubicBezTo>
                <a:cubicBezTo>
                  <a:pt x="16262" y="2645"/>
                  <a:pt x="16208" y="2681"/>
                  <a:pt x="16172" y="2699"/>
                </a:cubicBezTo>
                <a:cubicBezTo>
                  <a:pt x="16136" y="2717"/>
                  <a:pt x="16081" y="2754"/>
                  <a:pt x="16045" y="2790"/>
                </a:cubicBezTo>
                <a:cubicBezTo>
                  <a:pt x="16009" y="2826"/>
                  <a:pt x="15973" y="2862"/>
                  <a:pt x="15918" y="2898"/>
                </a:cubicBezTo>
                <a:cubicBezTo>
                  <a:pt x="15882" y="2917"/>
                  <a:pt x="15828" y="2935"/>
                  <a:pt x="15773" y="2971"/>
                </a:cubicBezTo>
                <a:cubicBezTo>
                  <a:pt x="15737" y="2989"/>
                  <a:pt x="15683" y="3025"/>
                  <a:pt x="15647" y="3043"/>
                </a:cubicBezTo>
                <a:cubicBezTo>
                  <a:pt x="15592" y="3061"/>
                  <a:pt x="15538" y="3080"/>
                  <a:pt x="15484" y="3080"/>
                </a:cubicBezTo>
                <a:cubicBezTo>
                  <a:pt x="15411" y="3080"/>
                  <a:pt x="15357" y="3116"/>
                  <a:pt x="15303" y="3116"/>
                </a:cubicBezTo>
                <a:lnTo>
                  <a:pt x="15230" y="3152"/>
                </a:lnTo>
                <a:lnTo>
                  <a:pt x="15158" y="3170"/>
                </a:lnTo>
                <a:cubicBezTo>
                  <a:pt x="15103" y="3188"/>
                  <a:pt x="15067" y="3206"/>
                  <a:pt x="15013" y="3224"/>
                </a:cubicBezTo>
                <a:lnTo>
                  <a:pt x="14940" y="3224"/>
                </a:lnTo>
                <a:cubicBezTo>
                  <a:pt x="14904" y="3224"/>
                  <a:pt x="14886" y="3224"/>
                  <a:pt x="14850" y="3224"/>
                </a:cubicBezTo>
                <a:cubicBezTo>
                  <a:pt x="14814" y="3206"/>
                  <a:pt x="14777" y="3206"/>
                  <a:pt x="14741" y="3224"/>
                </a:cubicBezTo>
                <a:lnTo>
                  <a:pt x="14741" y="3224"/>
                </a:lnTo>
                <a:lnTo>
                  <a:pt x="14723" y="3206"/>
                </a:lnTo>
                <a:cubicBezTo>
                  <a:pt x="14614" y="3188"/>
                  <a:pt x="14524" y="3170"/>
                  <a:pt x="14451" y="3134"/>
                </a:cubicBezTo>
                <a:cubicBezTo>
                  <a:pt x="14361" y="3116"/>
                  <a:pt x="14288" y="3080"/>
                  <a:pt x="14198" y="3061"/>
                </a:cubicBezTo>
                <a:cubicBezTo>
                  <a:pt x="14107" y="3043"/>
                  <a:pt x="14017" y="3025"/>
                  <a:pt x="13926" y="3007"/>
                </a:cubicBezTo>
                <a:cubicBezTo>
                  <a:pt x="13854" y="2989"/>
                  <a:pt x="13763" y="2935"/>
                  <a:pt x="13691" y="2917"/>
                </a:cubicBezTo>
                <a:cubicBezTo>
                  <a:pt x="13600" y="2898"/>
                  <a:pt x="13510" y="2862"/>
                  <a:pt x="13437" y="2826"/>
                </a:cubicBezTo>
                <a:cubicBezTo>
                  <a:pt x="13347" y="2790"/>
                  <a:pt x="13256" y="2754"/>
                  <a:pt x="13184" y="2717"/>
                </a:cubicBezTo>
                <a:cubicBezTo>
                  <a:pt x="13093" y="2681"/>
                  <a:pt x="12985" y="2681"/>
                  <a:pt x="12912" y="2627"/>
                </a:cubicBezTo>
                <a:cubicBezTo>
                  <a:pt x="12876" y="2627"/>
                  <a:pt x="12840" y="2591"/>
                  <a:pt x="12822" y="2591"/>
                </a:cubicBezTo>
                <a:cubicBezTo>
                  <a:pt x="12785" y="2573"/>
                  <a:pt x="12731" y="2554"/>
                  <a:pt x="12695" y="2536"/>
                </a:cubicBezTo>
                <a:cubicBezTo>
                  <a:pt x="12622" y="2482"/>
                  <a:pt x="12550" y="2446"/>
                  <a:pt x="12477" y="2410"/>
                </a:cubicBezTo>
                <a:cubicBezTo>
                  <a:pt x="12405" y="2373"/>
                  <a:pt x="12314" y="2355"/>
                  <a:pt x="12224" y="2337"/>
                </a:cubicBezTo>
                <a:cubicBezTo>
                  <a:pt x="12133" y="2337"/>
                  <a:pt x="12043" y="2355"/>
                  <a:pt x="11952" y="2373"/>
                </a:cubicBezTo>
                <a:cubicBezTo>
                  <a:pt x="11880" y="2373"/>
                  <a:pt x="11807" y="2355"/>
                  <a:pt x="11735" y="2319"/>
                </a:cubicBezTo>
                <a:cubicBezTo>
                  <a:pt x="11699" y="2301"/>
                  <a:pt x="11663" y="2283"/>
                  <a:pt x="11626" y="2283"/>
                </a:cubicBezTo>
                <a:cubicBezTo>
                  <a:pt x="11590" y="2283"/>
                  <a:pt x="11554" y="2283"/>
                  <a:pt x="11518" y="2283"/>
                </a:cubicBezTo>
                <a:cubicBezTo>
                  <a:pt x="11463" y="2283"/>
                  <a:pt x="11427" y="2283"/>
                  <a:pt x="11391" y="2301"/>
                </a:cubicBezTo>
                <a:cubicBezTo>
                  <a:pt x="11355" y="2301"/>
                  <a:pt x="11300" y="2319"/>
                  <a:pt x="11264" y="2337"/>
                </a:cubicBezTo>
                <a:cubicBezTo>
                  <a:pt x="11228" y="2355"/>
                  <a:pt x="11192" y="2373"/>
                  <a:pt x="11174" y="2391"/>
                </a:cubicBezTo>
                <a:cubicBezTo>
                  <a:pt x="11137" y="2428"/>
                  <a:pt x="11119" y="2482"/>
                  <a:pt x="11083" y="2518"/>
                </a:cubicBezTo>
                <a:cubicBezTo>
                  <a:pt x="11065" y="2536"/>
                  <a:pt x="11029" y="2554"/>
                  <a:pt x="11011" y="2573"/>
                </a:cubicBezTo>
                <a:cubicBezTo>
                  <a:pt x="10992" y="2591"/>
                  <a:pt x="10974" y="2609"/>
                  <a:pt x="10956" y="2609"/>
                </a:cubicBezTo>
                <a:cubicBezTo>
                  <a:pt x="10938" y="2627"/>
                  <a:pt x="10920" y="2627"/>
                  <a:pt x="10902" y="2645"/>
                </a:cubicBezTo>
                <a:cubicBezTo>
                  <a:pt x="10884" y="2645"/>
                  <a:pt x="10848" y="2699"/>
                  <a:pt x="10811" y="2717"/>
                </a:cubicBezTo>
                <a:cubicBezTo>
                  <a:pt x="10775" y="2736"/>
                  <a:pt x="10721" y="2754"/>
                  <a:pt x="10703" y="2772"/>
                </a:cubicBezTo>
                <a:cubicBezTo>
                  <a:pt x="10667" y="2808"/>
                  <a:pt x="10630" y="2826"/>
                  <a:pt x="10594" y="2862"/>
                </a:cubicBezTo>
                <a:cubicBezTo>
                  <a:pt x="10558" y="2880"/>
                  <a:pt x="10522" y="2898"/>
                  <a:pt x="10485" y="2917"/>
                </a:cubicBezTo>
                <a:cubicBezTo>
                  <a:pt x="10467" y="2953"/>
                  <a:pt x="10431" y="2989"/>
                  <a:pt x="10395" y="2989"/>
                </a:cubicBezTo>
                <a:cubicBezTo>
                  <a:pt x="10377" y="2989"/>
                  <a:pt x="10359" y="2989"/>
                  <a:pt x="10341" y="2989"/>
                </a:cubicBezTo>
                <a:lnTo>
                  <a:pt x="10250" y="2971"/>
                </a:lnTo>
                <a:cubicBezTo>
                  <a:pt x="10214" y="2971"/>
                  <a:pt x="10159" y="2971"/>
                  <a:pt x="10123" y="2953"/>
                </a:cubicBezTo>
                <a:cubicBezTo>
                  <a:pt x="10069" y="2953"/>
                  <a:pt x="10033" y="2935"/>
                  <a:pt x="9996" y="2917"/>
                </a:cubicBezTo>
                <a:cubicBezTo>
                  <a:pt x="9960" y="2898"/>
                  <a:pt x="9924" y="2880"/>
                  <a:pt x="9888" y="2862"/>
                </a:cubicBezTo>
                <a:cubicBezTo>
                  <a:pt x="9852" y="2826"/>
                  <a:pt x="9815" y="2808"/>
                  <a:pt x="9779" y="2790"/>
                </a:cubicBezTo>
                <a:cubicBezTo>
                  <a:pt x="9761" y="2772"/>
                  <a:pt x="9725" y="2772"/>
                  <a:pt x="9689" y="2754"/>
                </a:cubicBezTo>
                <a:cubicBezTo>
                  <a:pt x="9652" y="2736"/>
                  <a:pt x="9616" y="2717"/>
                  <a:pt x="9562" y="2717"/>
                </a:cubicBezTo>
                <a:cubicBezTo>
                  <a:pt x="9489" y="2699"/>
                  <a:pt x="9417" y="2663"/>
                  <a:pt x="9345" y="2663"/>
                </a:cubicBezTo>
                <a:cubicBezTo>
                  <a:pt x="9254" y="2645"/>
                  <a:pt x="9163" y="2645"/>
                  <a:pt x="9091" y="2609"/>
                </a:cubicBezTo>
                <a:cubicBezTo>
                  <a:pt x="9000" y="2591"/>
                  <a:pt x="8928" y="2536"/>
                  <a:pt x="8892" y="2464"/>
                </a:cubicBezTo>
                <a:cubicBezTo>
                  <a:pt x="8856" y="2446"/>
                  <a:pt x="8837" y="2410"/>
                  <a:pt x="8819" y="2373"/>
                </a:cubicBezTo>
                <a:cubicBezTo>
                  <a:pt x="8783" y="2355"/>
                  <a:pt x="8765" y="2301"/>
                  <a:pt x="8729" y="2265"/>
                </a:cubicBezTo>
                <a:cubicBezTo>
                  <a:pt x="8693" y="2228"/>
                  <a:pt x="8656" y="2138"/>
                  <a:pt x="8584" y="2120"/>
                </a:cubicBezTo>
                <a:cubicBezTo>
                  <a:pt x="8530" y="2102"/>
                  <a:pt x="8475" y="2120"/>
                  <a:pt x="8457" y="2156"/>
                </a:cubicBezTo>
                <a:cubicBezTo>
                  <a:pt x="8421" y="2192"/>
                  <a:pt x="8385" y="2247"/>
                  <a:pt x="8330" y="2228"/>
                </a:cubicBezTo>
                <a:cubicBezTo>
                  <a:pt x="8294" y="2210"/>
                  <a:pt x="8276" y="2192"/>
                  <a:pt x="8240" y="2174"/>
                </a:cubicBezTo>
                <a:lnTo>
                  <a:pt x="8131" y="2102"/>
                </a:lnTo>
                <a:cubicBezTo>
                  <a:pt x="8077" y="2065"/>
                  <a:pt x="8004" y="2011"/>
                  <a:pt x="7932" y="1957"/>
                </a:cubicBezTo>
                <a:cubicBezTo>
                  <a:pt x="7878" y="1921"/>
                  <a:pt x="7841" y="1848"/>
                  <a:pt x="7787" y="1812"/>
                </a:cubicBezTo>
                <a:cubicBezTo>
                  <a:pt x="7715" y="1776"/>
                  <a:pt x="7715" y="1776"/>
                  <a:pt x="7697" y="1758"/>
                </a:cubicBezTo>
                <a:cubicBezTo>
                  <a:pt x="7660" y="1721"/>
                  <a:pt x="7642" y="1703"/>
                  <a:pt x="7606" y="1667"/>
                </a:cubicBezTo>
                <a:cubicBezTo>
                  <a:pt x="7588" y="1649"/>
                  <a:pt x="7570" y="1613"/>
                  <a:pt x="7552" y="1595"/>
                </a:cubicBezTo>
                <a:lnTo>
                  <a:pt x="7479" y="1486"/>
                </a:lnTo>
                <a:cubicBezTo>
                  <a:pt x="7461" y="1450"/>
                  <a:pt x="7443" y="1414"/>
                  <a:pt x="7425" y="1377"/>
                </a:cubicBezTo>
                <a:cubicBezTo>
                  <a:pt x="7407" y="1341"/>
                  <a:pt x="7371" y="1323"/>
                  <a:pt x="7334" y="1305"/>
                </a:cubicBezTo>
                <a:cubicBezTo>
                  <a:pt x="7280" y="1251"/>
                  <a:pt x="7226" y="1214"/>
                  <a:pt x="7153" y="1196"/>
                </a:cubicBezTo>
                <a:cubicBezTo>
                  <a:pt x="7117" y="1196"/>
                  <a:pt x="7081" y="1196"/>
                  <a:pt x="7063" y="1196"/>
                </a:cubicBezTo>
                <a:cubicBezTo>
                  <a:pt x="7008" y="1196"/>
                  <a:pt x="6972" y="1178"/>
                  <a:pt x="6918" y="1160"/>
                </a:cubicBezTo>
                <a:cubicBezTo>
                  <a:pt x="6882" y="1160"/>
                  <a:pt x="6845" y="1160"/>
                  <a:pt x="6809" y="1160"/>
                </a:cubicBezTo>
                <a:lnTo>
                  <a:pt x="6646" y="1178"/>
                </a:lnTo>
                <a:cubicBezTo>
                  <a:pt x="6556" y="1178"/>
                  <a:pt x="6483" y="1232"/>
                  <a:pt x="6393" y="1232"/>
                </a:cubicBezTo>
                <a:cubicBezTo>
                  <a:pt x="6284" y="1251"/>
                  <a:pt x="6212" y="1269"/>
                  <a:pt x="6121" y="1269"/>
                </a:cubicBezTo>
                <a:lnTo>
                  <a:pt x="6103" y="1269"/>
                </a:lnTo>
                <a:lnTo>
                  <a:pt x="6012" y="1196"/>
                </a:lnTo>
                <a:cubicBezTo>
                  <a:pt x="5976" y="1160"/>
                  <a:pt x="5922" y="1124"/>
                  <a:pt x="5867" y="1088"/>
                </a:cubicBezTo>
                <a:cubicBezTo>
                  <a:pt x="5813" y="1069"/>
                  <a:pt x="5759" y="1033"/>
                  <a:pt x="5723" y="997"/>
                </a:cubicBezTo>
                <a:cubicBezTo>
                  <a:pt x="5668" y="961"/>
                  <a:pt x="5614" y="943"/>
                  <a:pt x="5560" y="906"/>
                </a:cubicBezTo>
                <a:cubicBezTo>
                  <a:pt x="5505" y="870"/>
                  <a:pt x="5487" y="834"/>
                  <a:pt x="5433" y="798"/>
                </a:cubicBezTo>
                <a:cubicBezTo>
                  <a:pt x="5379" y="780"/>
                  <a:pt x="5342" y="762"/>
                  <a:pt x="5306" y="725"/>
                </a:cubicBezTo>
                <a:cubicBezTo>
                  <a:pt x="5270" y="689"/>
                  <a:pt x="5234" y="635"/>
                  <a:pt x="5197" y="599"/>
                </a:cubicBezTo>
                <a:cubicBezTo>
                  <a:pt x="5161" y="562"/>
                  <a:pt x="5107" y="526"/>
                  <a:pt x="5071" y="490"/>
                </a:cubicBezTo>
                <a:cubicBezTo>
                  <a:pt x="5016" y="454"/>
                  <a:pt x="4980" y="399"/>
                  <a:pt x="4944" y="345"/>
                </a:cubicBezTo>
                <a:cubicBezTo>
                  <a:pt x="4926" y="309"/>
                  <a:pt x="4871" y="255"/>
                  <a:pt x="4835" y="218"/>
                </a:cubicBezTo>
                <a:cubicBezTo>
                  <a:pt x="4781" y="182"/>
                  <a:pt x="4745" y="146"/>
                  <a:pt x="4690" y="128"/>
                </a:cubicBezTo>
                <a:cubicBezTo>
                  <a:pt x="4636" y="110"/>
                  <a:pt x="4564" y="110"/>
                  <a:pt x="4509" y="128"/>
                </a:cubicBezTo>
                <a:cubicBezTo>
                  <a:pt x="4455" y="128"/>
                  <a:pt x="4383" y="146"/>
                  <a:pt x="4328" y="146"/>
                </a:cubicBezTo>
                <a:cubicBezTo>
                  <a:pt x="4292" y="164"/>
                  <a:pt x="4274" y="182"/>
                  <a:pt x="4256" y="200"/>
                </a:cubicBezTo>
                <a:cubicBezTo>
                  <a:pt x="4220" y="218"/>
                  <a:pt x="4201" y="236"/>
                  <a:pt x="4165" y="236"/>
                </a:cubicBezTo>
                <a:cubicBezTo>
                  <a:pt x="4147" y="255"/>
                  <a:pt x="4129" y="273"/>
                  <a:pt x="4093" y="291"/>
                </a:cubicBezTo>
                <a:cubicBezTo>
                  <a:pt x="4075" y="309"/>
                  <a:pt x="4038" y="327"/>
                  <a:pt x="4020" y="345"/>
                </a:cubicBezTo>
                <a:cubicBezTo>
                  <a:pt x="3966" y="381"/>
                  <a:pt x="3912" y="418"/>
                  <a:pt x="3875" y="436"/>
                </a:cubicBezTo>
                <a:lnTo>
                  <a:pt x="3857" y="472"/>
                </a:lnTo>
                <a:cubicBezTo>
                  <a:pt x="3839" y="472"/>
                  <a:pt x="3839" y="472"/>
                  <a:pt x="3821" y="472"/>
                </a:cubicBezTo>
                <a:cubicBezTo>
                  <a:pt x="3803" y="472"/>
                  <a:pt x="3785" y="508"/>
                  <a:pt x="3749" y="508"/>
                </a:cubicBezTo>
                <a:lnTo>
                  <a:pt x="3749" y="508"/>
                </a:lnTo>
                <a:cubicBezTo>
                  <a:pt x="3749" y="508"/>
                  <a:pt x="3731" y="508"/>
                  <a:pt x="3731" y="508"/>
                </a:cubicBezTo>
                <a:cubicBezTo>
                  <a:pt x="3676" y="508"/>
                  <a:pt x="3622" y="490"/>
                  <a:pt x="3568" y="472"/>
                </a:cubicBezTo>
                <a:cubicBezTo>
                  <a:pt x="3495" y="454"/>
                  <a:pt x="3441" y="399"/>
                  <a:pt x="3386" y="363"/>
                </a:cubicBezTo>
                <a:cubicBezTo>
                  <a:pt x="3296" y="291"/>
                  <a:pt x="3187" y="236"/>
                  <a:pt x="3079" y="218"/>
                </a:cubicBezTo>
                <a:cubicBezTo>
                  <a:pt x="3042" y="200"/>
                  <a:pt x="3006" y="200"/>
                  <a:pt x="2970" y="182"/>
                </a:cubicBezTo>
                <a:lnTo>
                  <a:pt x="2861" y="146"/>
                </a:lnTo>
                <a:cubicBezTo>
                  <a:pt x="2825" y="128"/>
                  <a:pt x="2771" y="110"/>
                  <a:pt x="2735" y="92"/>
                </a:cubicBezTo>
                <a:cubicBezTo>
                  <a:pt x="2662" y="73"/>
                  <a:pt x="2590" y="37"/>
                  <a:pt x="2517" y="19"/>
                </a:cubicBezTo>
                <a:cubicBezTo>
                  <a:pt x="2481" y="19"/>
                  <a:pt x="2445" y="19"/>
                  <a:pt x="2427" y="19"/>
                </a:cubicBezTo>
                <a:cubicBezTo>
                  <a:pt x="2372" y="1"/>
                  <a:pt x="2336" y="1"/>
                  <a:pt x="2300" y="1"/>
                </a:cubicBezTo>
                <a:cubicBezTo>
                  <a:pt x="2264" y="1"/>
                  <a:pt x="2246" y="19"/>
                  <a:pt x="2209" y="19"/>
                </a:cubicBezTo>
                <a:cubicBezTo>
                  <a:pt x="2173" y="19"/>
                  <a:pt x="2137" y="37"/>
                  <a:pt x="2101" y="37"/>
                </a:cubicBezTo>
                <a:cubicBezTo>
                  <a:pt x="2064" y="55"/>
                  <a:pt x="2028" y="73"/>
                  <a:pt x="1992" y="73"/>
                </a:cubicBezTo>
                <a:lnTo>
                  <a:pt x="1865" y="92"/>
                </a:lnTo>
                <a:cubicBezTo>
                  <a:pt x="1793" y="110"/>
                  <a:pt x="1720" y="128"/>
                  <a:pt x="1648" y="146"/>
                </a:cubicBezTo>
                <a:cubicBezTo>
                  <a:pt x="1576" y="164"/>
                  <a:pt x="1485" y="182"/>
                  <a:pt x="1394" y="218"/>
                </a:cubicBezTo>
                <a:cubicBezTo>
                  <a:pt x="1322" y="236"/>
                  <a:pt x="1231" y="273"/>
                  <a:pt x="1159" y="291"/>
                </a:cubicBezTo>
                <a:cubicBezTo>
                  <a:pt x="1087" y="327"/>
                  <a:pt x="1014" y="345"/>
                  <a:pt x="942" y="381"/>
                </a:cubicBezTo>
                <a:cubicBezTo>
                  <a:pt x="905" y="399"/>
                  <a:pt x="869" y="418"/>
                  <a:pt x="833" y="436"/>
                </a:cubicBezTo>
                <a:cubicBezTo>
                  <a:pt x="815" y="436"/>
                  <a:pt x="761" y="454"/>
                  <a:pt x="724" y="472"/>
                </a:cubicBezTo>
                <a:lnTo>
                  <a:pt x="634" y="508"/>
                </a:lnTo>
                <a:cubicBezTo>
                  <a:pt x="598" y="526"/>
                  <a:pt x="580" y="544"/>
                  <a:pt x="543" y="562"/>
                </a:cubicBezTo>
                <a:cubicBezTo>
                  <a:pt x="507" y="599"/>
                  <a:pt x="453" y="617"/>
                  <a:pt x="417" y="635"/>
                </a:cubicBezTo>
                <a:lnTo>
                  <a:pt x="290" y="689"/>
                </a:lnTo>
                <a:cubicBezTo>
                  <a:pt x="217" y="725"/>
                  <a:pt x="145" y="762"/>
                  <a:pt x="72" y="798"/>
                </a:cubicBezTo>
                <a:lnTo>
                  <a:pt x="18" y="83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txBox="1">
            <a:spLocks noGrp="1"/>
          </p:cNvSpPr>
          <p:nvPr>
            <p:ph type="title" idx="2"/>
          </p:nvPr>
        </p:nvSpPr>
        <p:spPr>
          <a:xfrm>
            <a:off x="1377200" y="1846050"/>
            <a:ext cx="6390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2">
    <p:bg>
      <p:bgPr>
        <a:solidFill>
          <a:schemeClr val="dk1"/>
        </a:solidFill>
        <a:effectLst/>
      </p:bgPr>
    </p:bg>
    <p:spTree>
      <p:nvGrpSpPr>
        <p:cNvPr id="1" name="Shape 341"/>
        <p:cNvGrpSpPr/>
        <p:nvPr/>
      </p:nvGrpSpPr>
      <p:grpSpPr>
        <a:xfrm>
          <a:off x="0" y="0"/>
          <a:ext cx="0" cy="0"/>
          <a:chOff x="0" y="0"/>
          <a:chExt cx="0" cy="0"/>
        </a:xfrm>
      </p:grpSpPr>
      <p:sp>
        <p:nvSpPr>
          <p:cNvPr id="342" name="Google Shape;342;p17"/>
          <p:cNvSpPr/>
          <p:nvPr/>
        </p:nvSpPr>
        <p:spPr>
          <a:xfrm>
            <a:off x="252804" y="177096"/>
            <a:ext cx="8638393" cy="4789309"/>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flipH="1">
            <a:off x="361450" y="1869800"/>
            <a:ext cx="8434364" cy="3339826"/>
          </a:xfrm>
          <a:custGeom>
            <a:avLst/>
            <a:gdLst/>
            <a:ahLst/>
            <a:cxnLst/>
            <a:rect l="l" t="t" r="r" b="b"/>
            <a:pathLst>
              <a:path w="196674" h="68383" extrusionOk="0">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17"/>
          <p:cNvGrpSpPr/>
          <p:nvPr/>
        </p:nvGrpSpPr>
        <p:grpSpPr>
          <a:xfrm flipH="1">
            <a:off x="-166003" y="274393"/>
            <a:ext cx="9489289" cy="4500391"/>
            <a:chOff x="-150589" y="285743"/>
            <a:chExt cx="9489289" cy="4500391"/>
          </a:xfrm>
        </p:grpSpPr>
        <p:sp>
          <p:nvSpPr>
            <p:cNvPr id="345" name="Google Shape;345;p17"/>
            <p:cNvSpPr/>
            <p:nvPr/>
          </p:nvSpPr>
          <p:spPr>
            <a:xfrm>
              <a:off x="8605479" y="803823"/>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150589" y="285743"/>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76675" y="135539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4291185" y="392357"/>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27728" y="2548678"/>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rot="10800000" flipH="1">
              <a:off x="8624273" y="4005118"/>
              <a:ext cx="562025" cy="45801"/>
            </a:xfrm>
            <a:custGeom>
              <a:avLst/>
              <a:gdLst/>
              <a:ahLst/>
              <a:cxnLst/>
              <a:rect l="l" t="t" r="r" b="b"/>
              <a:pathLst>
                <a:path w="16382" h="1335" extrusionOk="0">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rot="10800000" flipH="1">
              <a:off x="78005" y="2766605"/>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rot="10800000" flipH="1">
              <a:off x="8459468" y="4710783"/>
              <a:ext cx="562025" cy="45766"/>
            </a:xfrm>
            <a:custGeom>
              <a:avLst/>
              <a:gdLst/>
              <a:ahLst/>
              <a:cxnLst/>
              <a:rect l="l" t="t" r="r" b="b"/>
              <a:pathLst>
                <a:path w="16382" h="1334" extrusionOk="0">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7"/>
            <p:cNvSpPr/>
            <p:nvPr/>
          </p:nvSpPr>
          <p:spPr>
            <a:xfrm rot="10800000" flipH="1">
              <a:off x="145179" y="4740334"/>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17"/>
          <p:cNvSpPr/>
          <p:nvPr/>
        </p:nvSpPr>
        <p:spPr>
          <a:xfrm>
            <a:off x="7247387" y="321755"/>
            <a:ext cx="1578784" cy="434152"/>
          </a:xfrm>
          <a:custGeom>
            <a:avLst/>
            <a:gdLst/>
            <a:ahLst/>
            <a:cxnLst/>
            <a:rect l="l" t="t" r="r" b="b"/>
            <a:pathLst>
              <a:path w="53198" h="14629" extrusionOk="0">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7"/>
          <p:cNvSpPr/>
          <p:nvPr/>
        </p:nvSpPr>
        <p:spPr>
          <a:xfrm>
            <a:off x="1939751" y="3723618"/>
            <a:ext cx="3471302" cy="954615"/>
          </a:xfrm>
          <a:custGeom>
            <a:avLst/>
            <a:gdLst/>
            <a:ahLst/>
            <a:cxnLst/>
            <a:rect l="l" t="t" r="r" b="b"/>
            <a:pathLst>
              <a:path w="53198" h="14629" extrusionOk="0">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7"/>
          <p:cNvSpPr txBox="1">
            <a:spLocks noGrp="1"/>
          </p:cNvSpPr>
          <p:nvPr>
            <p:ph type="title"/>
          </p:nvPr>
        </p:nvSpPr>
        <p:spPr>
          <a:xfrm>
            <a:off x="713225" y="445025"/>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3000"/>
              <a:buNone/>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omine"/>
              <a:buNone/>
              <a:defRPr sz="3000" b="1">
                <a:solidFill>
                  <a:schemeClr val="dk1"/>
                </a:solidFill>
                <a:latin typeface="Domine"/>
                <a:ea typeface="Domine"/>
                <a:cs typeface="Domine"/>
                <a:sym typeface="Domine"/>
              </a:defRPr>
            </a:lvl1pPr>
            <a:lvl2pPr lvl="1"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2pPr>
            <a:lvl3pPr lvl="2"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3pPr>
            <a:lvl4pPr lvl="3"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4pPr>
            <a:lvl5pPr lvl="4"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5pPr>
            <a:lvl6pPr lvl="5"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6pPr>
            <a:lvl7pPr lvl="6"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7pPr>
            <a:lvl8pPr lvl="7"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8pPr>
            <a:lvl9pPr lvl="8" rtl="0">
              <a:spcBef>
                <a:spcPts val="0"/>
              </a:spcBef>
              <a:spcAft>
                <a:spcPts val="0"/>
              </a:spcAft>
              <a:buClr>
                <a:schemeClr val="dk1"/>
              </a:buClr>
              <a:buSzPts val="2800"/>
              <a:buFont typeface="Domine"/>
              <a:buNone/>
              <a:defRPr sz="2800" b="1">
                <a:solidFill>
                  <a:schemeClr val="dk1"/>
                </a:solidFill>
                <a:latin typeface="Domine"/>
                <a:ea typeface="Domine"/>
                <a:cs typeface="Domine"/>
                <a:sym typeface="Domi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3" name="Google Shape;2351;p75">
            <a:extLst>
              <a:ext uri="{FF2B5EF4-FFF2-40B4-BE49-F238E27FC236}">
                <a16:creationId xmlns:a16="http://schemas.microsoft.com/office/drawing/2014/main" id="{C20DB797-8E31-3A33-91F0-DFBB2D354D19}"/>
              </a:ext>
            </a:extLst>
          </p:cNvPr>
          <p:cNvSpPr/>
          <p:nvPr userDrawn="1"/>
        </p:nvSpPr>
        <p:spPr>
          <a:xfrm rot="10800000">
            <a:off x="360375" y="97652"/>
            <a:ext cx="282686" cy="212623"/>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 name="Google Shape;2354;p75">
            <a:extLst>
              <a:ext uri="{FF2B5EF4-FFF2-40B4-BE49-F238E27FC236}">
                <a16:creationId xmlns:a16="http://schemas.microsoft.com/office/drawing/2014/main" id="{0B0938DB-2519-9513-AE85-91484B1F8259}"/>
              </a:ext>
            </a:extLst>
          </p:cNvPr>
          <p:cNvGrpSpPr/>
          <p:nvPr userDrawn="1"/>
        </p:nvGrpSpPr>
        <p:grpSpPr>
          <a:xfrm rot="10800000">
            <a:off x="61545" y="97652"/>
            <a:ext cx="250155" cy="212624"/>
            <a:chOff x="4660325" y="1866850"/>
            <a:chExt cx="68350" cy="58100"/>
          </a:xfrm>
          <a:solidFill>
            <a:schemeClr val="tx1"/>
          </a:solidFill>
        </p:grpSpPr>
        <p:sp>
          <p:nvSpPr>
            <p:cNvPr id="5" name="Google Shape;2355;p75">
              <a:extLst>
                <a:ext uri="{FF2B5EF4-FFF2-40B4-BE49-F238E27FC236}">
                  <a16:creationId xmlns:a16="http://schemas.microsoft.com/office/drawing/2014/main" id="{AFE2B252-94C5-0F67-662E-CC0B1FBCB8C2}"/>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356;p75">
              <a:extLst>
                <a:ext uri="{FF2B5EF4-FFF2-40B4-BE49-F238E27FC236}">
                  <a16:creationId xmlns:a16="http://schemas.microsoft.com/office/drawing/2014/main" id="{4B72E13C-DB0A-F651-4D7A-E77AA0462C57}"/>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8" r:id="rId5"/>
    <p:sldLayoutId id="2147483659" r:id="rId6"/>
    <p:sldLayoutId id="2147483660" r:id="rId7"/>
    <p:sldLayoutId id="2147483662" r:id="rId8"/>
    <p:sldLayoutId id="2147483663" r:id="rId9"/>
    <p:sldLayoutId id="2147483664" r:id="rId10"/>
    <p:sldLayoutId id="2147483665" r:id="rId11"/>
    <p:sldLayoutId id="2147483666"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50"/>
        <p:cNvGrpSpPr/>
        <p:nvPr/>
      </p:nvGrpSpPr>
      <p:grpSpPr>
        <a:xfrm>
          <a:off x="0" y="0"/>
          <a:ext cx="0" cy="0"/>
          <a:chOff x="0" y="0"/>
          <a:chExt cx="0" cy="0"/>
        </a:xfrm>
      </p:grpSpPr>
      <p:sp>
        <p:nvSpPr>
          <p:cNvPr id="851" name="Google Shape;851;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52" name="Google Shape;852;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landscape-lake-surrounded-by-mountains_4885566.htm/?utm_source=slidesgo_template&amp;utm_medium=referral-link&amp;utm_campaign=sg_resources&amp;utm_content=freepik" TargetMode="External"/><Relationship Id="rId3" Type="http://schemas.openxmlformats.org/officeDocument/2006/relationships/hyperlink" Target="https://www.freepik.com/free-vector/castle-silhouette-background-with-dragon-flying_2392169.htm/?utm_source=slidesgo_template&amp;utm_medium=referral-link&amp;utm_campaign=sg_resources&amp;utm_content=freepik" TargetMode="External"/><Relationship Id="rId7" Type="http://schemas.openxmlformats.org/officeDocument/2006/relationships/hyperlink" Target="https://www.freepik.com/free-photo/pretty-young-girl-library_10815032.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photo/young-student-reading-book-library_10814978.htm/?utm_source=slidesgo_template&amp;utm_medium=referral-link&amp;utm_campaign=sg_resources&amp;utm_content=freepik" TargetMode="External"/><Relationship Id="rId5" Type="http://schemas.openxmlformats.org/officeDocument/2006/relationships/hyperlink" Target="https://www.freepik.com/free-vector/castle-silhouette-background-with-dragon-flying_2392160.htm/?utm_source=slidesgo_template&amp;utm_medium=referral-link&amp;utm_campaign=sg_resources&amp;utm_content=freepik" TargetMode="External"/><Relationship Id="rId4" Type="http://schemas.openxmlformats.org/officeDocument/2006/relationships/hyperlink" Target="https://www.freepik.com/free-vector/background-silhouette-castle-with-dragon-flying_2415712.htm/?utm_source=slidesgo_template&amp;utm_medium=referral-link&amp;utm_campaign=sg_resources&amp;utm_content=freepik" TargetMode="External"/><Relationship Id="rId9" Type="http://schemas.openxmlformats.org/officeDocument/2006/relationships/hyperlink" Target="https://www.freepik.com/free-photo/pretty-young-girl-library_10815032.htm"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modern-set-knight-elements_1356037.htm/?utm_source=slidesgo_template&amp;utm_medium=referral-link&amp;utm_campaign=sg_resources&amp;utm_content=freepik" TargetMode="External"/><Relationship Id="rId3" Type="http://schemas.openxmlformats.org/officeDocument/2006/relationships/hyperlink" Target="https://www.freepik.com/free-vector/international-literacy-day-with-lots-books_9267987.htm/?utm_source=slidesgo_template&amp;utm_medium=referral-link&amp;utm_campaign=sg_resources&amp;utm_content=freepik" TargetMode="External"/><Relationship Id="rId7" Type="http://schemas.openxmlformats.org/officeDocument/2006/relationships/hyperlink" Target="https://www.freepik.com/free-vector/elegant-pack-colorful-medieval-elements_1356029.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vector/silhouette-castle-flying-dragon_2331199.htm/?utm_source=slidesgo_template&amp;utm_medium=referral-link&amp;utm_campaign=sg_resources&amp;utm_content=freepik" TargetMode="External"/><Relationship Id="rId11" Type="http://schemas.openxmlformats.org/officeDocument/2006/relationships/hyperlink" Target="https://www.freepik.com/free-photo/top-view-books-plants-arrangement_11520980.htm/?utm_source=slidesgo_template&amp;utm_medium=referral-link&amp;utm_campaign=sg_resources&amp;utm_content=freepik" TargetMode="External"/><Relationship Id="rId5" Type="http://schemas.openxmlformats.org/officeDocument/2006/relationships/hyperlink" Target="https://www.freepik.com/free-vector/silhouette-castle-flying-dragon_2331223.htm/?utm_source=slidesgo_template&amp;utm_medium=referral-link&amp;utm_campaign=sg_resources&amp;utm_content=freepik" TargetMode="External"/><Relationship Id="rId10" Type="http://schemas.openxmlformats.org/officeDocument/2006/relationships/hyperlink" Target="https://www.freepik.com/free-photo/landscape-lake-surrounded-by-mountains_4885571.htm/?utm_source=slidesgo_template&amp;utm_medium=referral-link&amp;utm_campaign=sg_resources&amp;utm_content=freepik" TargetMode="External"/><Relationship Id="rId4" Type="http://schemas.openxmlformats.org/officeDocument/2006/relationships/hyperlink" Target="https://www.freepik.com/free-vector/silhouette-castle-flying-dragon_2331228.htm/?utm_source=slidesgo_template&amp;utm_medium=referral-link&amp;utm_campaign=sg_resources&amp;utm_content=freepik" TargetMode="External"/><Relationship Id="rId9" Type="http://schemas.openxmlformats.org/officeDocument/2006/relationships/hyperlink" Target="https://www.freepik.com/free-photo/island-middle-lake_4886044.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0.xml"/><Relationship Id="rId1" Type="http://schemas.openxmlformats.org/officeDocument/2006/relationships/slideLayout" Target="../slideLayouts/slideLayout27.xml"/><Relationship Id="rId6" Type="http://schemas.openxmlformats.org/officeDocument/2006/relationships/slide" Target="slide2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Domine"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4" Type="http://schemas.openxmlformats.org/officeDocument/2006/relationships/hyperlink" Target="https://fonts.google.com/specimen/Roboto"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gif"/><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6.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9"/>
        <p:cNvGrpSpPr/>
        <p:nvPr/>
      </p:nvGrpSpPr>
      <p:grpSpPr>
        <a:xfrm>
          <a:off x="0" y="0"/>
          <a:ext cx="0" cy="0"/>
          <a:chOff x="0" y="0"/>
          <a:chExt cx="0" cy="0"/>
        </a:xfrm>
      </p:grpSpPr>
      <p:sp>
        <p:nvSpPr>
          <p:cNvPr id="860" name="Google Shape;860;p38"/>
          <p:cNvSpPr txBox="1">
            <a:spLocks noGrp="1"/>
          </p:cNvSpPr>
          <p:nvPr>
            <p:ph type="ctrTitle"/>
          </p:nvPr>
        </p:nvSpPr>
        <p:spPr>
          <a:xfrm>
            <a:off x="2190675" y="1101238"/>
            <a:ext cx="4762500" cy="17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Middle Earth Fantasy Day</a:t>
            </a:r>
            <a:endParaRPr dirty="0"/>
          </a:p>
        </p:txBody>
      </p:sp>
      <p:sp>
        <p:nvSpPr>
          <p:cNvPr id="861" name="Google Shape;861;p38"/>
          <p:cNvSpPr txBox="1">
            <a:spLocks noGrp="1"/>
          </p:cNvSpPr>
          <p:nvPr>
            <p:ph type="subTitle" idx="1"/>
          </p:nvPr>
        </p:nvSpPr>
        <p:spPr>
          <a:xfrm>
            <a:off x="3010975" y="2797513"/>
            <a:ext cx="3121800" cy="6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By</a:t>
            </a:r>
            <a:r>
              <a:rPr lang="hu-HU" dirty="0"/>
              <a:t>: </a:t>
            </a:r>
            <a:r>
              <a:rPr lang="hu-HU" dirty="0" err="1"/>
              <a:t>Bread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Anðroghour</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1096036"/>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Otti</a:t>
            </a:r>
            <a:r>
              <a:rPr lang="hu-HU" sz="1000" b="1" dirty="0">
                <a:latin typeface="Domine"/>
                <a:ea typeface="Domine"/>
                <a:cs typeface="Domine"/>
                <a:sym typeface="Domine"/>
              </a:rPr>
              <a:t> </a:t>
            </a:r>
            <a:r>
              <a:rPr lang="hu-HU" sz="1000" b="1" dirty="0" err="1">
                <a:latin typeface="Domine"/>
                <a:ea typeface="Domine"/>
                <a:cs typeface="Domine"/>
                <a:sym typeface="Domine"/>
              </a:rPr>
              <a:t>þórsson</a:t>
            </a:r>
            <a:r>
              <a:rPr lang="hu-HU" sz="1000" b="1" dirty="0">
                <a:latin typeface="Domine"/>
                <a:ea typeface="Domine"/>
                <a:cs typeface="Domine"/>
                <a:sym typeface="Domine"/>
              </a:rPr>
              <a:t> egy lusta </a:t>
            </a:r>
            <a:r>
              <a:rPr lang="hu-HU" sz="1000" b="1" dirty="0" err="1">
                <a:latin typeface="Domine"/>
                <a:ea typeface="Domine"/>
                <a:cs typeface="Domine"/>
                <a:sym typeface="Domine"/>
              </a:rPr>
              <a:t>Oxen</a:t>
            </a:r>
            <a:r>
              <a:rPr lang="hu-HU" sz="1000" b="1" dirty="0">
                <a:latin typeface="Domine"/>
                <a:ea typeface="Domine"/>
                <a:cs typeface="Domine"/>
                <a:sym typeface="Domine"/>
              </a:rPr>
              <a:t> volt aki szerette a régi csatákat és történelmet. Gyakran bejárta a régi csatahelyszíneket és hasonló helyeket. Egyszer egy barátja javaslatára elmentek feltárni </a:t>
            </a:r>
            <a:r>
              <a:rPr lang="hu-HU" sz="1000" b="1" dirty="0" err="1">
                <a:latin typeface="Domine"/>
                <a:ea typeface="Domine"/>
                <a:cs typeface="Domine"/>
                <a:sym typeface="Domine"/>
              </a:rPr>
              <a:t>Anðroghour</a:t>
            </a:r>
            <a:r>
              <a:rPr lang="hu-HU" sz="1000" b="1" dirty="0">
                <a:latin typeface="Domine"/>
                <a:ea typeface="Domine"/>
                <a:cs typeface="Domine"/>
                <a:sym typeface="Domine"/>
              </a:rPr>
              <a:t> sírját, aki egy réi hatalmas hadvezér volt. A sír feltárása rossz élmény volt. Következő hetek: Rémálmok pillanatokban fura, kegyetlen viselkedés. </a:t>
            </a:r>
            <a:r>
              <a:rPr lang="hu-HU" sz="1000" b="1" dirty="0" err="1">
                <a:latin typeface="Domine"/>
                <a:ea typeface="Domine"/>
                <a:cs typeface="Domine"/>
                <a:sym typeface="Domine"/>
              </a:rPr>
              <a:t>Otti</a:t>
            </a:r>
            <a:r>
              <a:rPr lang="hu-HU" sz="1000" b="1" dirty="0">
                <a:latin typeface="Domine"/>
                <a:ea typeface="Domine"/>
                <a:cs typeface="Domine"/>
                <a:sym typeface="Domine"/>
              </a:rPr>
              <a:t> 14. estéről felkelve már </a:t>
            </a:r>
            <a:r>
              <a:rPr lang="hu-HU" sz="1000" b="1" dirty="0" err="1">
                <a:latin typeface="Domine"/>
                <a:ea typeface="Domine"/>
                <a:cs typeface="Domine"/>
                <a:sym typeface="Domine"/>
              </a:rPr>
              <a:t>mgszűnt</a:t>
            </a:r>
            <a:r>
              <a:rPr lang="hu-HU" sz="1000" b="1" dirty="0">
                <a:latin typeface="Domine"/>
                <a:ea typeface="Domine"/>
                <a:cs typeface="Domine"/>
                <a:sym typeface="Domine"/>
              </a:rPr>
              <a:t> létezni. Az irányítást átvette </a:t>
            </a:r>
            <a:r>
              <a:rPr lang="hu-HU" sz="1000" b="1" dirty="0" err="1">
                <a:latin typeface="Domine"/>
                <a:ea typeface="Domine"/>
                <a:cs typeface="Domine"/>
                <a:sym typeface="Domine"/>
              </a:rPr>
              <a:t>Anðroghour</a:t>
            </a:r>
            <a:r>
              <a:rPr lang="hu-HU" sz="1000" b="1" dirty="0">
                <a:latin typeface="Domine"/>
                <a:ea typeface="Domine"/>
                <a:cs typeface="Domine"/>
                <a:sym typeface="Domine"/>
              </a:rPr>
              <a:t>, aki megölte </a:t>
            </a:r>
            <a:r>
              <a:rPr lang="hu-HU" sz="1000" b="1" dirty="0" err="1">
                <a:latin typeface="Domine"/>
                <a:ea typeface="Domine"/>
                <a:cs typeface="Domine"/>
                <a:sym typeface="Domine"/>
              </a:rPr>
              <a:t>Otti</a:t>
            </a:r>
            <a:r>
              <a:rPr lang="hu-HU" sz="1000" b="1" dirty="0">
                <a:latin typeface="Domine"/>
                <a:ea typeface="Domine"/>
                <a:cs typeface="Domine"/>
                <a:sym typeface="Domine"/>
              </a:rPr>
              <a:t> szüleit és mindenkit aki megkérdőjelezte vagy az útjába állt. </a:t>
            </a:r>
            <a:r>
              <a:rPr lang="hu-HU" sz="1000" b="1" dirty="0" err="1">
                <a:latin typeface="Domine"/>
                <a:ea typeface="Domine"/>
                <a:cs typeface="Domine"/>
                <a:sym typeface="Domine"/>
              </a:rPr>
              <a:t>Otti</a:t>
            </a:r>
            <a:r>
              <a:rPr lang="hu-HU" sz="1000" b="1" dirty="0">
                <a:latin typeface="Domine"/>
                <a:ea typeface="Domine"/>
                <a:cs typeface="Domine"/>
                <a:sym typeface="Domine"/>
              </a:rPr>
              <a:t> egykori gyenge teste az elkövetkezendő 10 évben átalakult egy templommá. Az elkövetkezendő 20 évet azzal töltötte </a:t>
            </a:r>
            <a:r>
              <a:rPr lang="hu-HU" sz="1000" b="1" dirty="0" err="1">
                <a:latin typeface="Domine"/>
                <a:ea typeface="Domine"/>
                <a:cs typeface="Domine"/>
                <a:sym typeface="Domine"/>
              </a:rPr>
              <a:t>Anðroghour</a:t>
            </a:r>
            <a:r>
              <a:rPr lang="hu-HU" sz="1000" b="1" dirty="0">
                <a:latin typeface="Domine"/>
                <a:ea typeface="Domine"/>
                <a:cs typeface="Domine"/>
                <a:sym typeface="Domine"/>
              </a:rPr>
              <a:t>, hogy </a:t>
            </a:r>
            <a:r>
              <a:rPr lang="hu-HU" sz="1000" b="1" dirty="0" err="1">
                <a:latin typeface="Domine"/>
                <a:ea typeface="Domine"/>
                <a:cs typeface="Domine"/>
                <a:sym typeface="Domine"/>
              </a:rPr>
              <a:t>bebizonyitsa</a:t>
            </a:r>
            <a:r>
              <a:rPr lang="hu-HU" sz="1000" b="1" dirty="0">
                <a:latin typeface="Domine"/>
                <a:ea typeface="Domine"/>
                <a:cs typeface="Domine"/>
                <a:sym typeface="Domine"/>
              </a:rPr>
              <a:t>, hogy tényleg ő az igazi egykori hadvezér. Egy idő után mindenki számára világossá vált hogy az igazat mondja. Tapasztalata és követői miatt könnyen betudott kerülni a rendbe.</a:t>
            </a:r>
          </a:p>
          <a:p>
            <a:pPr>
              <a:spcBef>
                <a:spcPts val="1000"/>
              </a:spcBef>
              <a:spcAft>
                <a:spcPts val="1000"/>
              </a:spcAft>
            </a:pPr>
            <a:r>
              <a:rPr lang="hu-HU" sz="1000" b="1" dirty="0">
                <a:latin typeface="Domine"/>
                <a:ea typeface="Domine"/>
                <a:cs typeface="Domine"/>
                <a:sym typeface="Domine"/>
              </a:rPr>
              <a:t>Személyiség: Kegyetlen, önfejű, udvarias</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err="1">
                <a:latin typeface="Domine"/>
                <a:ea typeface="Domine"/>
                <a:cs typeface="Domine"/>
                <a:sym typeface="Domine"/>
              </a:rPr>
              <a:t>Megfejel</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megbénít</a:t>
            </a:r>
            <a:r>
              <a:rPr lang="hu-HU" sz="1000" b="1" dirty="0">
                <a:latin typeface="Domine"/>
                <a:ea typeface="Domine"/>
                <a:cs typeface="Domine"/>
                <a:sym typeface="Domine"/>
              </a:rPr>
              <a:t>, letöri a szarvát és neked dobja</a:t>
            </a:r>
          </a:p>
          <a:p>
            <a:pPr>
              <a:spcBef>
                <a:spcPts val="1000"/>
              </a:spcBef>
              <a:spcAft>
                <a:spcPts val="1000"/>
              </a:spcAft>
            </a:pPr>
            <a:r>
              <a:rPr lang="en-US" sz="1000" b="1" dirty="0" err="1">
                <a:latin typeface="Domine"/>
                <a:ea typeface="Domine"/>
                <a:cs typeface="Domine"/>
                <a:sym typeface="Domine"/>
              </a:rPr>
              <a:t>Erősségek</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a:latin typeface="Domine"/>
                <a:ea typeface="Domine"/>
                <a:cs typeface="Domine"/>
                <a:sym typeface="Domine"/>
              </a:rPr>
              <a:t>hp</a:t>
            </a:r>
            <a:r>
              <a:rPr lang="hu-HU" sz="1000" b="1" dirty="0">
                <a:latin typeface="Domine"/>
                <a:ea typeface="Domine"/>
                <a:cs typeface="Domine"/>
                <a:sym typeface="Domine"/>
              </a:rPr>
              <a:t>,</a:t>
            </a:r>
            <a:r>
              <a:rPr lang="en-US" sz="1000" b="1" dirty="0" err="1">
                <a:latin typeface="Domine"/>
                <a:ea typeface="Domine"/>
                <a:cs typeface="Domine"/>
                <a:sym typeface="Domine"/>
              </a:rPr>
              <a:t>sebzés</a:t>
            </a:r>
            <a:br>
              <a:rPr lang="hu-HU" sz="1000" b="1" dirty="0">
                <a:latin typeface="Domine"/>
                <a:ea typeface="Domine"/>
                <a:cs typeface="Domine"/>
                <a:sym typeface="Domine"/>
              </a:rPr>
            </a:br>
            <a:r>
              <a:rPr lang="en-US" sz="1000" b="1" dirty="0" err="1">
                <a:latin typeface="Domine"/>
                <a:ea typeface="Domine"/>
                <a:cs typeface="Domine"/>
                <a:sym typeface="Domine"/>
              </a:rPr>
              <a:t>Gyengeségek</a:t>
            </a:r>
            <a:r>
              <a:rPr lang="en-US" sz="1000" b="1" dirty="0">
                <a:latin typeface="Domine"/>
                <a:ea typeface="Domine"/>
                <a:cs typeface="Domine"/>
                <a:sym typeface="Domine"/>
              </a:rPr>
              <a:t>: </a:t>
            </a:r>
            <a:r>
              <a:rPr lang="hu-HU" sz="1000" b="1" dirty="0">
                <a:latin typeface="Domine"/>
                <a:ea typeface="Domine"/>
                <a:cs typeface="Domine"/>
                <a:sym typeface="Domine"/>
              </a:rPr>
              <a:t> </a:t>
            </a:r>
            <a:r>
              <a:rPr lang="en-US" sz="1000" b="1" dirty="0" err="1">
                <a:latin typeface="Domine"/>
                <a:ea typeface="Domine"/>
                <a:cs typeface="Domine"/>
                <a:sym typeface="Domine"/>
              </a:rPr>
              <a:t>Mozgékonyság</a:t>
            </a:r>
            <a:r>
              <a:rPr lang="hu-HU" sz="1000" b="1" dirty="0">
                <a:latin typeface="Domine"/>
                <a:ea typeface="Domine"/>
                <a:cs typeface="Domine"/>
                <a:sym typeface="Domine"/>
              </a:rPr>
              <a:t>,</a:t>
            </a:r>
            <a:r>
              <a:rPr lang="en-US" sz="1000" b="1" dirty="0">
                <a:latin typeface="Domine"/>
                <a:ea typeface="Domine"/>
                <a:cs typeface="Domine"/>
                <a:sym typeface="Domine"/>
              </a:rPr>
              <a:t>Range</a:t>
            </a:r>
          </a:p>
          <a:p>
            <a:pPr>
              <a:spcBef>
                <a:spcPts val="1000"/>
              </a:spcBef>
              <a:spcAft>
                <a:spcPts val="1000"/>
              </a:spcAft>
            </a:pPr>
            <a:endParaRPr lang="en-US" sz="1200" b="1" dirty="0">
              <a:latin typeface="Domine"/>
              <a:ea typeface="Domine"/>
              <a:cs typeface="Domine"/>
              <a:sym typeface="Domine"/>
            </a:endParaRPr>
          </a:p>
        </p:txBody>
      </p:sp>
      <p:pic>
        <p:nvPicPr>
          <p:cNvPr id="2050" name="Picture 2">
            <a:extLst>
              <a:ext uri="{FF2B5EF4-FFF2-40B4-BE49-F238E27FC236}">
                <a16:creationId xmlns:a16="http://schemas.microsoft.com/office/drawing/2014/main" id="{E421D440-AACF-632A-53F0-5289FD9DF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3679" y="1096036"/>
            <a:ext cx="2329296" cy="3469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88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Tjörfi</a:t>
            </a: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327293" y="1284524"/>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Királyi család távoli rokona. Legidősebb testvér egy 7 fős családban. Egy tipikus </a:t>
            </a:r>
            <a:r>
              <a:rPr lang="hu-HU" sz="1000" b="1" dirty="0" err="1">
                <a:latin typeface="Domine"/>
                <a:ea typeface="Domine"/>
                <a:cs typeface="Domine"/>
                <a:sym typeface="Domine"/>
              </a:rPr>
              <a:t>Cyclops</a:t>
            </a:r>
            <a:r>
              <a:rPr lang="hu-HU" sz="1000" b="1" dirty="0">
                <a:latin typeface="Domine"/>
                <a:ea typeface="Domine"/>
                <a:cs typeface="Domine"/>
                <a:sym typeface="Domine"/>
              </a:rPr>
              <a:t> féle aki kapja marja vallású családban nőtt fel. Emiatt a nevelés miatt azévek alatt agresszív, erőszakos és önző lett, sok harci tapasztalattal. Szeret enni és hangoskodni. A királyi család a befolyását kihasználva sikeresen betetette a rendbe, ahol mindenki </a:t>
            </a:r>
            <a:r>
              <a:rPr lang="hu-HU" sz="1000" b="1" dirty="0" err="1">
                <a:latin typeface="Domine"/>
                <a:ea typeface="Domine"/>
                <a:cs typeface="Domine"/>
                <a:sym typeface="Domine"/>
              </a:rPr>
              <a:t>lenézi.Butaként</a:t>
            </a:r>
            <a:r>
              <a:rPr lang="hu-HU" sz="1000" b="1" dirty="0">
                <a:latin typeface="Domine"/>
                <a:ea typeface="Domine"/>
                <a:cs typeface="Domine"/>
                <a:sym typeface="Domine"/>
              </a:rPr>
              <a:t> kezelik és viccet csinálnak belőle ami miatt mérges </a:t>
            </a:r>
            <a:r>
              <a:rPr lang="hu-HU" sz="1000" b="1" dirty="0" err="1">
                <a:latin typeface="Domine"/>
                <a:ea typeface="Domine"/>
                <a:cs typeface="Domine"/>
                <a:sym typeface="Domine"/>
              </a:rPr>
              <a:t>leene</a:t>
            </a:r>
            <a:r>
              <a:rPr lang="hu-HU" sz="1000" b="1" dirty="0">
                <a:latin typeface="Domine"/>
                <a:ea typeface="Domine"/>
                <a:cs typeface="Domine"/>
                <a:sym typeface="Domine"/>
              </a:rPr>
              <a:t> és harcolni akarna, de fel se tűnik neki általában.</a:t>
            </a:r>
          </a:p>
          <a:p>
            <a:pPr>
              <a:spcBef>
                <a:spcPts val="1000"/>
              </a:spcBef>
              <a:spcAft>
                <a:spcPts val="1000"/>
              </a:spcAft>
            </a:pPr>
            <a:r>
              <a:rPr lang="hu-HU" sz="1000" b="1" dirty="0">
                <a:latin typeface="Domine"/>
                <a:ea typeface="Domine"/>
                <a:cs typeface="Domine"/>
                <a:sym typeface="Domine"/>
              </a:rPr>
              <a:t>Személyiség: Önző, buta, könnyen befolyásolható, hangos, kárörvendős.</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err="1">
                <a:latin typeface="Domine"/>
                <a:ea typeface="Domine"/>
                <a:cs typeface="Domine"/>
                <a:sym typeface="Domine"/>
              </a:rPr>
              <a:t>elővesz</a:t>
            </a:r>
            <a:r>
              <a:rPr lang="en-US" sz="1000" b="1" dirty="0">
                <a:latin typeface="Domine"/>
                <a:ea typeface="Domine"/>
                <a:cs typeface="Domine"/>
                <a:sym typeface="Domine"/>
              </a:rPr>
              <a:t> </a:t>
            </a:r>
            <a:r>
              <a:rPr lang="en-US" sz="1000" b="1" dirty="0" err="1">
                <a:latin typeface="Domine"/>
                <a:ea typeface="Domine"/>
                <a:cs typeface="Domine"/>
                <a:sym typeface="Domine"/>
              </a:rPr>
              <a:t>egy</a:t>
            </a:r>
            <a:r>
              <a:rPr lang="en-US" sz="1000" b="1" dirty="0">
                <a:latin typeface="Domine"/>
                <a:ea typeface="Domine"/>
                <a:cs typeface="Domine"/>
                <a:sym typeface="Domine"/>
              </a:rPr>
              <a:t> </a:t>
            </a:r>
            <a:r>
              <a:rPr lang="en-US" sz="1000" b="1" dirty="0" err="1">
                <a:latin typeface="Domine"/>
                <a:ea typeface="Domine"/>
                <a:cs typeface="Domine"/>
                <a:sym typeface="Domine"/>
              </a:rPr>
              <a:t>csirkecombot</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beleharab</a:t>
            </a:r>
            <a:r>
              <a:rPr lang="en-US" sz="1000" b="1" dirty="0">
                <a:latin typeface="Domine"/>
                <a:ea typeface="Domine"/>
                <a:cs typeface="Domine"/>
                <a:sym typeface="Domine"/>
              </a:rPr>
              <a:t> </a:t>
            </a:r>
            <a:r>
              <a:rPr lang="hu-HU" sz="1000" b="1" dirty="0">
                <a:latin typeface="Domine"/>
                <a:ea typeface="Domine"/>
                <a:cs typeface="Domine"/>
                <a:sym typeface="Wingdings" panose="05000000000000000000" pitchFamily="2" charset="2"/>
              </a:rPr>
              <a:t> </a:t>
            </a:r>
            <a:r>
              <a:rPr lang="en-US" sz="1000" b="1" dirty="0">
                <a:latin typeface="Domine"/>
                <a:ea typeface="Domine"/>
                <a:cs typeface="Domine"/>
                <a:sym typeface="Domine"/>
              </a:rPr>
              <a:t>+</a:t>
            </a:r>
            <a:r>
              <a:rPr lang="hu-HU" sz="1000" b="1" dirty="0" err="1">
                <a:latin typeface="Domine"/>
                <a:ea typeface="Domine"/>
                <a:cs typeface="Domine"/>
                <a:sym typeface="Domine"/>
              </a:rPr>
              <a:t>hp</a:t>
            </a:r>
            <a:r>
              <a:rPr lang="hu-HU" sz="1000" b="1" dirty="0">
                <a:latin typeface="Domine"/>
                <a:ea typeface="Domine"/>
                <a:cs typeface="Domine"/>
                <a:sym typeface="Domine"/>
              </a:rPr>
              <a:t>, </a:t>
            </a:r>
            <a:r>
              <a:rPr lang="en-US" sz="1000" b="1" dirty="0" err="1">
                <a:latin typeface="Domine"/>
                <a:ea typeface="Domine"/>
                <a:cs typeface="Domine"/>
                <a:sym typeface="Domine"/>
              </a:rPr>
              <a:t>Közelmész</a:t>
            </a:r>
            <a:r>
              <a:rPr lang="en-US" sz="1000" b="1" dirty="0">
                <a:latin typeface="Domine"/>
                <a:ea typeface="Domine"/>
                <a:cs typeface="Domine"/>
                <a:sym typeface="Domine"/>
              </a:rPr>
              <a:t> </a:t>
            </a:r>
            <a:r>
              <a:rPr lang="en-US" sz="1000" b="1" dirty="0" err="1">
                <a:latin typeface="Domine"/>
                <a:ea typeface="Domine"/>
                <a:cs typeface="Domine"/>
                <a:sym typeface="Domine"/>
              </a:rPr>
              <a:t>hozzá</a:t>
            </a:r>
            <a:r>
              <a:rPr lang="en-US" sz="1000" b="1" dirty="0">
                <a:latin typeface="Domine"/>
                <a:ea typeface="Domine"/>
                <a:cs typeface="Domine"/>
                <a:sym typeface="Domine"/>
              </a:rPr>
              <a:t> </a:t>
            </a:r>
            <a:r>
              <a:rPr lang="en-US" sz="1000" b="1" dirty="0" err="1">
                <a:latin typeface="Domine"/>
                <a:ea typeface="Domine"/>
                <a:cs typeface="Domine"/>
                <a:sym typeface="Domine"/>
              </a:rPr>
              <a:t>és</a:t>
            </a:r>
            <a:r>
              <a:rPr lang="en-US" sz="1000" b="1" dirty="0">
                <a:latin typeface="Domine"/>
                <a:ea typeface="Domine"/>
                <a:cs typeface="Domine"/>
                <a:sym typeface="Domine"/>
              </a:rPr>
              <a:t> </a:t>
            </a:r>
            <a:r>
              <a:rPr lang="en-US" sz="1000" b="1" dirty="0" err="1">
                <a:latin typeface="Domine"/>
                <a:ea typeface="Domine"/>
                <a:cs typeface="Domine"/>
                <a:sym typeface="Domine"/>
              </a:rPr>
              <a:t>hassal</a:t>
            </a:r>
            <a:r>
              <a:rPr lang="en-US" sz="1000" b="1" dirty="0">
                <a:latin typeface="Domine"/>
                <a:ea typeface="Domine"/>
                <a:cs typeface="Domine"/>
                <a:sym typeface="Domine"/>
              </a:rPr>
              <a:t> </a:t>
            </a:r>
            <a:r>
              <a:rPr lang="en-US" sz="1000" b="1" dirty="0" err="1">
                <a:latin typeface="Domine"/>
                <a:ea typeface="Domine"/>
                <a:cs typeface="Domine"/>
                <a:sym typeface="Domine"/>
              </a:rPr>
              <a:t>megüt</a:t>
            </a:r>
            <a:r>
              <a:rPr lang="en-US" sz="1000" b="1" dirty="0">
                <a:latin typeface="Domine"/>
                <a:ea typeface="Domine"/>
                <a:cs typeface="Domine"/>
                <a:sym typeface="Domine"/>
              </a:rPr>
              <a:t> </a:t>
            </a:r>
            <a:r>
              <a:rPr lang="hu-HU" sz="1000" b="1" dirty="0">
                <a:latin typeface="Domine"/>
                <a:ea typeface="Domine"/>
                <a:cs typeface="Domine"/>
                <a:sym typeface="Wingdings" panose="05000000000000000000" pitchFamily="2" charset="2"/>
              </a:rPr>
              <a:t> </a:t>
            </a:r>
            <a:r>
              <a:rPr lang="en-US" sz="1000" b="1" dirty="0">
                <a:latin typeface="Domine"/>
                <a:ea typeface="Domine"/>
                <a:cs typeface="Domine"/>
                <a:sym typeface="Domine"/>
              </a:rPr>
              <a:t>stun</a:t>
            </a:r>
            <a:r>
              <a:rPr lang="hu-HU" sz="1000" b="1" dirty="0">
                <a:latin typeface="Domine"/>
                <a:ea typeface="Domine"/>
                <a:cs typeface="Domine"/>
                <a:sym typeface="Domine"/>
              </a:rPr>
              <a:t>, </a:t>
            </a:r>
            <a:r>
              <a:rPr lang="en-US" sz="1000" b="1" dirty="0" err="1">
                <a:latin typeface="Domine"/>
                <a:ea typeface="Domine"/>
                <a:cs typeface="Domine"/>
                <a:sym typeface="Domine"/>
              </a:rPr>
              <a:t>Neked</a:t>
            </a:r>
            <a:r>
              <a:rPr lang="en-US" sz="1000" b="1" dirty="0">
                <a:latin typeface="Domine"/>
                <a:ea typeface="Domine"/>
                <a:cs typeface="Domine"/>
                <a:sym typeface="Domine"/>
              </a:rPr>
              <a:t> dob </a:t>
            </a:r>
            <a:r>
              <a:rPr lang="en-US" sz="1000" b="1" dirty="0" err="1">
                <a:latin typeface="Domine"/>
                <a:ea typeface="Domine"/>
                <a:cs typeface="Domine"/>
                <a:sym typeface="Domine"/>
              </a:rPr>
              <a:t>egy</a:t>
            </a:r>
            <a:r>
              <a:rPr lang="en-US" sz="1000" b="1" dirty="0">
                <a:latin typeface="Domine"/>
                <a:ea typeface="Domine"/>
                <a:cs typeface="Domine"/>
                <a:sym typeface="Domine"/>
              </a:rPr>
              <a:t> </a:t>
            </a:r>
            <a:r>
              <a:rPr lang="en-US" sz="1000" b="1" dirty="0" err="1">
                <a:latin typeface="Domine"/>
                <a:ea typeface="Domine"/>
                <a:cs typeface="Domine"/>
                <a:sym typeface="Domine"/>
              </a:rPr>
              <a:t>bárdot</a:t>
            </a:r>
            <a:r>
              <a:rPr lang="en-US" sz="1000" b="1" dirty="0">
                <a:latin typeface="Domine"/>
                <a:ea typeface="Domine"/>
                <a:cs typeface="Domine"/>
                <a:sym typeface="Domine"/>
              </a:rPr>
              <a:t>.</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a:t>
            </a:r>
            <a:r>
              <a:rPr lang="en-US" sz="1000" b="1" dirty="0">
                <a:latin typeface="Domine"/>
                <a:ea typeface="Domine"/>
                <a:cs typeface="Domine"/>
                <a:sym typeface="Domine"/>
              </a:rPr>
              <a:t>: Nagy hp, </a:t>
            </a:r>
            <a:r>
              <a:rPr lang="en-US" sz="1000" b="1" dirty="0" err="1">
                <a:latin typeface="Domine"/>
                <a:ea typeface="Domine"/>
                <a:cs typeface="Domine"/>
                <a:sym typeface="Domine"/>
              </a:rPr>
              <a:t>tankos</a:t>
            </a:r>
            <a:br>
              <a:rPr lang="hu-HU" sz="1000" b="1" dirty="0">
                <a:latin typeface="Domine"/>
                <a:ea typeface="Domine"/>
                <a:cs typeface="Domine"/>
                <a:sym typeface="Domine"/>
              </a:rPr>
            </a:br>
            <a:r>
              <a:rPr lang="en-US" sz="1000" b="1" dirty="0" err="1">
                <a:latin typeface="Domine"/>
                <a:ea typeface="Domine"/>
                <a:cs typeface="Domine"/>
                <a:sym typeface="Domine"/>
              </a:rPr>
              <a:t>Gyengeség</a:t>
            </a:r>
            <a:r>
              <a:rPr lang="en-US" sz="1000" b="1" dirty="0">
                <a:latin typeface="Domine"/>
                <a:ea typeface="Domine"/>
                <a:cs typeface="Domine"/>
                <a:sym typeface="Domine"/>
              </a:rPr>
              <a:t>: </a:t>
            </a:r>
            <a:r>
              <a:rPr lang="en-US" sz="1000" b="1" dirty="0" err="1">
                <a:latin typeface="Domine"/>
                <a:ea typeface="Domine"/>
                <a:cs typeface="Domine"/>
                <a:sym typeface="Domine"/>
              </a:rPr>
              <a:t>Kis</a:t>
            </a:r>
            <a:r>
              <a:rPr lang="en-US" sz="1000" b="1" dirty="0">
                <a:latin typeface="Domine"/>
                <a:ea typeface="Domine"/>
                <a:cs typeface="Domine"/>
                <a:sym typeface="Domine"/>
              </a:rPr>
              <a:t> </a:t>
            </a:r>
            <a:r>
              <a:rPr lang="en-US" sz="1000" b="1" dirty="0" err="1">
                <a:latin typeface="Domine"/>
                <a:ea typeface="Domine"/>
                <a:cs typeface="Domine"/>
                <a:sym typeface="Domine"/>
              </a:rPr>
              <a:t>sebzés</a:t>
            </a:r>
            <a:endParaRPr lang="en-US" sz="1000" b="1" dirty="0">
              <a:latin typeface="Domine"/>
              <a:ea typeface="Domine"/>
              <a:cs typeface="Domine"/>
              <a:sym typeface="Domine"/>
            </a:endParaRPr>
          </a:p>
        </p:txBody>
      </p:sp>
      <p:pic>
        <p:nvPicPr>
          <p:cNvPr id="4" name="Kép 3" descr="A képen szöveg látható&#10;&#10;Automatikusan generált leírás">
            <a:extLst>
              <a:ext uri="{FF2B5EF4-FFF2-40B4-BE49-F238E27FC236}">
                <a16:creationId xmlns:a16="http://schemas.microsoft.com/office/drawing/2014/main" id="{0C430CC3-9C3B-7574-9421-8738A00E30ED}"/>
              </a:ext>
            </a:extLst>
          </p:cNvPr>
          <p:cNvPicPr>
            <a:picLocks noChangeAspect="1"/>
          </p:cNvPicPr>
          <p:nvPr/>
        </p:nvPicPr>
        <p:blipFill>
          <a:blip r:embed="rId3"/>
          <a:stretch>
            <a:fillRect/>
          </a:stretch>
        </p:blipFill>
        <p:spPr>
          <a:xfrm>
            <a:off x="6476936" y="1131147"/>
            <a:ext cx="2476935" cy="3207258"/>
          </a:xfrm>
          <a:prstGeom prst="rect">
            <a:avLst/>
          </a:prstGeom>
        </p:spPr>
      </p:pic>
    </p:spTree>
    <p:extLst>
      <p:ext uri="{BB962C8B-B14F-4D97-AF65-F5344CB8AC3E}">
        <p14:creationId xmlns:p14="http://schemas.microsoft.com/office/powerpoint/2010/main" val="1740371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algn="ctr"/>
            <a:r>
              <a:rPr lang="hu-HU" dirty="0" err="1"/>
              <a:t>Snærún</a:t>
            </a:r>
            <a:br>
              <a:rPr lang="hu-HU" dirty="0"/>
            </a:b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661378"/>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Snærún</a:t>
            </a:r>
            <a:r>
              <a:rPr lang="hu-HU" sz="1000" b="1" dirty="0">
                <a:latin typeface="Domine"/>
                <a:ea typeface="Domine"/>
                <a:cs typeface="Domine"/>
                <a:sym typeface="Domine"/>
              </a:rPr>
              <a:t> egy egyke nem szerető családból származik. Egy sokkal </a:t>
            </a:r>
            <a:r>
              <a:rPr lang="hu-HU" sz="1000" b="1" dirty="0" err="1">
                <a:latin typeface="Domine"/>
                <a:ea typeface="Domine"/>
                <a:cs typeface="Domine"/>
                <a:sym typeface="Domine"/>
              </a:rPr>
              <a:t>sötéttebb</a:t>
            </a:r>
            <a:r>
              <a:rPr lang="hu-HU" sz="1000" b="1" dirty="0">
                <a:latin typeface="Domine"/>
                <a:ea typeface="Domine"/>
                <a:cs typeface="Domine"/>
                <a:sym typeface="Domine"/>
              </a:rPr>
              <a:t> rossz felfogású birodalom tagja. Jó képességű, ezenfelül 4 éves kora óta folyamatosan csiszolta képességeit azzal, hogy a barátaival verekedett és különböző csínyeket hajtott végre. Gyorsan tanult mindig is. 13 évesen az utcára került mert egy rabló banda megölte a szüleit. Sokkal drasztikusabb </a:t>
            </a:r>
            <a:r>
              <a:rPr lang="hu-HU" sz="1000" b="1" dirty="0" err="1">
                <a:latin typeface="Domine"/>
                <a:ea typeface="Domine"/>
                <a:cs typeface="Domine"/>
                <a:sym typeface="Domine"/>
              </a:rPr>
              <a:t>cselekedetekett</a:t>
            </a:r>
            <a:r>
              <a:rPr lang="hu-HU" sz="1000" b="1" dirty="0">
                <a:latin typeface="Domine"/>
                <a:ea typeface="Domine"/>
                <a:cs typeface="Domine"/>
                <a:sym typeface="Domine"/>
              </a:rPr>
              <a:t> kellet tegyen a túlélés érdekében. Lopott, csalt betört, sok harcba keveredett és 15 évesen ölnie is kellet és ekkora már a </a:t>
            </a:r>
            <a:r>
              <a:rPr lang="hu-HU" sz="1000" b="1" dirty="0" err="1">
                <a:latin typeface="Domine"/>
                <a:ea typeface="Domine"/>
                <a:cs typeface="Domine"/>
                <a:sym typeface="Domine"/>
              </a:rPr>
              <a:t>legöbb</a:t>
            </a:r>
            <a:r>
              <a:rPr lang="hu-HU" sz="1000" b="1" dirty="0">
                <a:latin typeface="Domine"/>
                <a:ea typeface="Domine"/>
                <a:cs typeface="Domine"/>
                <a:sym typeface="Domine"/>
              </a:rPr>
              <a:t> barátját el is vesztette. </a:t>
            </a:r>
            <a:r>
              <a:rPr lang="hu-HU" sz="1000" b="1" dirty="0" err="1">
                <a:latin typeface="Domine"/>
                <a:ea typeface="Domine"/>
                <a:cs typeface="Domine"/>
                <a:sym typeface="Domine"/>
              </a:rPr>
              <a:t>Cseledetei</a:t>
            </a:r>
            <a:r>
              <a:rPr lang="hu-HU" sz="1000" b="1" dirty="0">
                <a:latin typeface="Domine"/>
                <a:ea typeface="Domine"/>
                <a:cs typeface="Domine"/>
                <a:sym typeface="Domine"/>
              </a:rPr>
              <a:t> előtt mindig a saját érdekeit nézte mindenkivel szemben. Ez az életmód </a:t>
            </a:r>
            <a:r>
              <a:rPr lang="hu-HU" sz="1000" b="1" dirty="0" err="1">
                <a:latin typeface="Domine"/>
                <a:ea typeface="Domine"/>
                <a:cs typeface="Domine"/>
                <a:sym typeface="Domine"/>
              </a:rPr>
              <a:t>rendkvívűl</a:t>
            </a:r>
            <a:r>
              <a:rPr lang="hu-HU" sz="1000" b="1" dirty="0">
                <a:latin typeface="Domine"/>
                <a:ea typeface="Domine"/>
                <a:cs typeface="Domine"/>
                <a:sym typeface="Domine"/>
              </a:rPr>
              <a:t> megedzette és hatalmas erőre tett szert már 17 éves korára. Elkezdett illegális tornákon részt venni pénzért. Egy befolyásos szakmabeli Gnómmal, aki le akarta szerződtette maga mellé. Egy szenzáció lett. Annyian néztek fel rá, hogy esélye lett bekerülni a mágus rendbe. Úgy látta hogy sok hasznot tudna magának így húzni és sok befolyása lenne ezért erre törekedett, és később bekerült a rendbe.</a:t>
            </a:r>
          </a:p>
          <a:p>
            <a:pPr>
              <a:spcBef>
                <a:spcPts val="1000"/>
              </a:spcBef>
              <a:spcAft>
                <a:spcPts val="1000"/>
              </a:spcAft>
            </a:pPr>
            <a:r>
              <a:rPr lang="hu-HU" sz="1000" b="1" dirty="0">
                <a:latin typeface="Domine"/>
                <a:ea typeface="Domine"/>
                <a:cs typeface="Domine"/>
                <a:sym typeface="Domine"/>
              </a:rPr>
              <a:t>Személyiség: Önző, nemtörődő, laza,</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a:latin typeface="Domine"/>
                <a:ea typeface="Domine"/>
                <a:cs typeface="Domine"/>
                <a:sym typeface="Domine"/>
              </a:rPr>
              <a:t>invisibility</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Gyengeség</a:t>
            </a:r>
            <a:r>
              <a:rPr lang="en-US" sz="1000" b="1" dirty="0">
                <a:latin typeface="Domine"/>
                <a:ea typeface="Domine"/>
                <a:cs typeface="Domine"/>
                <a:sym typeface="Domine"/>
              </a:rPr>
              <a:t>: </a:t>
            </a:r>
            <a:r>
              <a:rPr lang="en-US" sz="1000" b="1" dirty="0" err="1">
                <a:latin typeface="Domine"/>
                <a:ea typeface="Domine"/>
                <a:cs typeface="Domine"/>
                <a:sym typeface="Domine"/>
              </a:rPr>
              <a:t>kevés</a:t>
            </a:r>
            <a:r>
              <a:rPr lang="en-US" sz="1000" b="1" dirty="0">
                <a:latin typeface="Domine"/>
                <a:ea typeface="Domine"/>
                <a:cs typeface="Domine"/>
                <a:sym typeface="Domine"/>
              </a:rPr>
              <a:t> hp</a:t>
            </a:r>
            <a:br>
              <a:rPr lang="hu-HU" sz="1000" b="1" dirty="0">
                <a:latin typeface="Domine"/>
                <a:ea typeface="Domine"/>
                <a:cs typeface="Domine"/>
                <a:sym typeface="Domine"/>
              </a:rPr>
            </a:br>
            <a:r>
              <a:rPr lang="en-US" sz="1000" b="1" dirty="0" err="1">
                <a:latin typeface="Domine"/>
                <a:ea typeface="Domine"/>
                <a:cs typeface="Domine"/>
                <a:sym typeface="Domine"/>
              </a:rPr>
              <a:t>Erősség</a:t>
            </a:r>
            <a:r>
              <a:rPr lang="en-US" sz="1000" b="1" dirty="0">
                <a:latin typeface="Domine"/>
                <a:ea typeface="Domine"/>
                <a:cs typeface="Domine"/>
                <a:sym typeface="Domine"/>
              </a:rPr>
              <a:t>: </a:t>
            </a:r>
            <a:r>
              <a:rPr lang="en-US" sz="1000" b="1" dirty="0" err="1">
                <a:latin typeface="Domine"/>
                <a:ea typeface="Domine"/>
                <a:cs typeface="Domine"/>
                <a:sym typeface="Domine"/>
              </a:rPr>
              <a:t>Mozgékonyság</a:t>
            </a:r>
            <a:endParaRPr lang="en-US" sz="1000" b="1" dirty="0">
              <a:latin typeface="Domine"/>
              <a:ea typeface="Domine"/>
              <a:cs typeface="Domine"/>
              <a:sym typeface="Domine"/>
            </a:endParaRPr>
          </a:p>
        </p:txBody>
      </p:sp>
      <p:pic>
        <p:nvPicPr>
          <p:cNvPr id="3074" name="Picture 2" descr="Épinglé sur art">
            <a:extLst>
              <a:ext uri="{FF2B5EF4-FFF2-40B4-BE49-F238E27FC236}">
                <a16:creationId xmlns:a16="http://schemas.microsoft.com/office/drawing/2014/main" id="{2101D5D9-8F4B-0F37-1E6F-B1F51A9236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4402" y="955040"/>
            <a:ext cx="1975979" cy="3233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850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algn="ctr"/>
            <a:r>
              <a:rPr lang="hu-HU" dirty="0" err="1"/>
              <a:t>Sigmundur</a:t>
            </a:r>
            <a:br>
              <a:rPr lang="hu-HU" dirty="0"/>
            </a:br>
            <a:r>
              <a:rPr lang="hu-HU" dirty="0"/>
              <a:t> </a:t>
            </a:r>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267796" y="661378"/>
            <a:ext cx="5996108"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Egy eredetileg nagyon kalandvágyó Gnóm. Gyerekkorában elszökött hogy kalandor legyen. Megélhetését mindig a talált tárgyak (fegyverek, ékkövek, rúnák) eladásával biztosította. Kalandjai során nagyon sok ellenséggel találkozott akikkel élet-halál harcot kellet vívnia és ez igencsak megedzette. </a:t>
            </a:r>
            <a:r>
              <a:rPr lang="hu-HU" sz="1000" b="1" dirty="0" err="1">
                <a:latin typeface="Domine"/>
                <a:ea typeface="Domine"/>
                <a:cs typeface="Domine"/>
                <a:sym typeface="Domine"/>
              </a:rPr>
              <a:t>Emellet</a:t>
            </a:r>
            <a:r>
              <a:rPr lang="hu-HU" sz="1000" b="1" dirty="0">
                <a:latin typeface="Domine"/>
                <a:ea typeface="Domine"/>
                <a:cs typeface="Domine"/>
                <a:sym typeface="Domine"/>
              </a:rPr>
              <a:t> nagyok sok tárgyat és tekercset tudott a saját fejlődésére fordítani így hihetetlenül erős lett. elkezdte furdalni a kíváncsiság hogy milyen lehet “normális” életet élni munkával és tartós szoros barátságokkal és ha szerencsés akkor esetleg még egy szép lánnyal is maga mellet. A tanácsba egész gyorsan felvették talán egy kicsit mögöttes szándékkal is hiszen ha megunja vagy bármi van akkor az ismeretségükben  lesz a világ legjobb kalandorja akit eltudnak küldeni majd küldetésekre és felderíteni </a:t>
            </a:r>
            <a:r>
              <a:rPr lang="hu-HU" sz="1000" b="1" dirty="0" err="1">
                <a:latin typeface="Domine"/>
                <a:ea typeface="Domine"/>
                <a:cs typeface="Domine"/>
                <a:sym typeface="Domine"/>
              </a:rPr>
              <a:t>stb</a:t>
            </a:r>
            <a:r>
              <a:rPr lang="hu-HU" sz="1000" b="1" dirty="0">
                <a:latin typeface="Domine"/>
                <a:ea typeface="Domine"/>
                <a:cs typeface="Domine"/>
                <a:sym typeface="Domine"/>
              </a:rPr>
              <a:t>… Ezzel ő valamennyire tisztában volt de amúgy sem akart teljesen felhagyni a kalandozással csak megpihenni. Amikor </a:t>
            </a:r>
            <a:r>
              <a:rPr lang="hu-HU" sz="1000" b="1" dirty="0" err="1">
                <a:latin typeface="Domine"/>
                <a:ea typeface="Domine"/>
                <a:cs typeface="Domine"/>
                <a:sym typeface="Domine"/>
              </a:rPr>
              <a:t>Rirgrollath</a:t>
            </a:r>
            <a:r>
              <a:rPr lang="hu-HU" sz="1000" b="1" dirty="0">
                <a:latin typeface="Domine"/>
                <a:ea typeface="Domine"/>
                <a:cs typeface="Domine"/>
                <a:sym typeface="Domine"/>
              </a:rPr>
              <a:t> átvette az irányítást akkor kalandor képességei miatt őt küldte el küldetésekre és felderíteni helyeket. Így történt hogy egyszer egy régen elveszett nagyon erős régi kísérlet után kutatott a </a:t>
            </a:r>
            <a:r>
              <a:rPr lang="hu-HU" sz="1000" b="1" dirty="0" err="1">
                <a:latin typeface="Domine"/>
                <a:ea typeface="Domine"/>
                <a:cs typeface="Domine"/>
                <a:sym typeface="Domine"/>
              </a:rPr>
              <a:t>Shadek</a:t>
            </a:r>
            <a:r>
              <a:rPr lang="hu-HU" sz="1000" b="1" dirty="0">
                <a:latin typeface="Domine"/>
                <a:ea typeface="Domine"/>
                <a:cs typeface="Domine"/>
                <a:sym typeface="Domine"/>
              </a:rPr>
              <a:t> után. </a:t>
            </a:r>
            <a:r>
              <a:rPr lang="hu-HU" sz="1000" b="1" dirty="0" err="1">
                <a:latin typeface="Domine"/>
                <a:ea typeface="Domine"/>
                <a:cs typeface="Domine"/>
                <a:sym typeface="Domine"/>
              </a:rPr>
              <a:t>Roszkor</a:t>
            </a:r>
            <a:r>
              <a:rPr lang="hu-HU" sz="1000" b="1" dirty="0">
                <a:latin typeface="Domine"/>
                <a:ea typeface="Domine"/>
                <a:cs typeface="Domine"/>
                <a:sym typeface="Domine"/>
              </a:rPr>
              <a:t> volt rossz helyen és egy kristály megfogása miatt </a:t>
            </a:r>
            <a:r>
              <a:rPr lang="hu-HU" sz="1000" b="1" dirty="0" err="1">
                <a:latin typeface="Domine"/>
                <a:ea typeface="Domine"/>
                <a:cs typeface="Domine"/>
                <a:sym typeface="Domine"/>
              </a:rPr>
              <a:t>elájúlt</a:t>
            </a:r>
            <a:r>
              <a:rPr lang="hu-HU" sz="1000" b="1" dirty="0">
                <a:latin typeface="Domine"/>
                <a:ea typeface="Domine"/>
                <a:cs typeface="Domine"/>
                <a:sym typeface="Domine"/>
              </a:rPr>
              <a:t> több napra. </a:t>
            </a:r>
            <a:r>
              <a:rPr lang="hu-HU" sz="1000" b="1" dirty="0" err="1">
                <a:latin typeface="Domine"/>
                <a:ea typeface="Domine"/>
                <a:cs typeface="Domine"/>
                <a:sym typeface="Domine"/>
              </a:rPr>
              <a:t>Rirgrollath</a:t>
            </a:r>
            <a:r>
              <a:rPr lang="hu-HU" sz="1000" b="1" dirty="0">
                <a:latin typeface="Domine"/>
                <a:ea typeface="Domine"/>
                <a:cs typeface="Domine"/>
                <a:sym typeface="Domine"/>
              </a:rPr>
              <a:t> azt hitte már, hogy valahogy kiszabadult az elme kontroll alól. Már amikor pont utána küldött volna egy kisebb csapatot, hogy megöljék, egy fekete árnyas alak lépett be a helyiségbe. Lassan odasétált </a:t>
            </a:r>
            <a:r>
              <a:rPr lang="hu-HU" sz="1000" b="1" dirty="0" err="1">
                <a:latin typeface="Domine"/>
                <a:ea typeface="Domine"/>
                <a:cs typeface="Domine"/>
                <a:sym typeface="Domine"/>
              </a:rPr>
              <a:t>Rirgrollath</a:t>
            </a:r>
            <a:r>
              <a:rPr lang="hu-HU" sz="1000" b="1" dirty="0">
                <a:latin typeface="Domine"/>
                <a:ea typeface="Domine"/>
                <a:cs typeface="Domine"/>
                <a:sym typeface="Domine"/>
              </a:rPr>
              <a:t> elé aki kíváncsian várta, hogy mi lesz. Az egykori Gnóm, azaz a </a:t>
            </a:r>
            <a:r>
              <a:rPr lang="hu-HU" sz="1000" b="1" dirty="0" err="1">
                <a:latin typeface="Domine"/>
                <a:ea typeface="Domine"/>
                <a:cs typeface="Domine"/>
                <a:sym typeface="Domine"/>
              </a:rPr>
              <a:t>Shade</a:t>
            </a:r>
            <a:r>
              <a:rPr lang="hu-HU" sz="1000" b="1" dirty="0">
                <a:latin typeface="Domine"/>
                <a:ea typeface="Domine"/>
                <a:cs typeface="Domine"/>
                <a:sym typeface="Domine"/>
              </a:rPr>
              <a:t>, árnyas alak lassan letérdelt elé. </a:t>
            </a:r>
            <a:r>
              <a:rPr lang="hu-HU" sz="1000" b="1" dirty="0" err="1">
                <a:latin typeface="Domine"/>
                <a:ea typeface="Domine"/>
                <a:cs typeface="Domine"/>
                <a:sym typeface="Domine"/>
              </a:rPr>
              <a:t>Rirgrollath</a:t>
            </a:r>
            <a:r>
              <a:rPr lang="hu-HU" sz="1000" b="1" dirty="0">
                <a:latin typeface="Domine"/>
                <a:ea typeface="Domine"/>
                <a:cs typeface="Domine"/>
                <a:sym typeface="Domine"/>
              </a:rPr>
              <a:t> roppant boldog lett egyből. És a az egykori Gnóm hihetetlen erőre tett szert.</a:t>
            </a:r>
          </a:p>
          <a:p>
            <a:pPr>
              <a:spcBef>
                <a:spcPts val="1000"/>
              </a:spcBef>
              <a:spcAft>
                <a:spcPts val="1000"/>
              </a:spcAft>
            </a:pPr>
            <a:r>
              <a:rPr lang="en-US" sz="1000" b="1" dirty="0">
                <a:latin typeface="Domine"/>
                <a:ea typeface="Domine"/>
                <a:cs typeface="Domine"/>
                <a:sym typeface="Domine"/>
              </a:rPr>
              <a:t>Racial Spells:</a:t>
            </a:r>
            <a:r>
              <a:rPr lang="hu-HU" sz="1000" b="1" dirty="0">
                <a:latin typeface="Domine"/>
                <a:ea typeface="Domine"/>
                <a:cs typeface="Domine"/>
                <a:sym typeface="Domine"/>
              </a:rPr>
              <a:t> </a:t>
            </a:r>
            <a:r>
              <a:rPr lang="en-US" sz="1000" b="1" dirty="0">
                <a:latin typeface="Domine"/>
                <a:ea typeface="Domine"/>
                <a:cs typeface="Domine"/>
                <a:sym typeface="Domine"/>
              </a:rPr>
              <a:t>Shadow Clone</a:t>
            </a:r>
            <a:r>
              <a:rPr lang="hu-HU" sz="1000" b="1" dirty="0">
                <a:latin typeface="Domine"/>
                <a:ea typeface="Domine"/>
                <a:cs typeface="Domine"/>
                <a:sym typeface="Domine"/>
              </a:rPr>
              <a:t>, </a:t>
            </a:r>
            <a:r>
              <a:rPr lang="en-US" sz="1000" b="1" dirty="0">
                <a:latin typeface="Domine"/>
                <a:ea typeface="Domine"/>
                <a:cs typeface="Domine"/>
                <a:sym typeface="Domine"/>
              </a:rPr>
              <a:t>Silent Steps</a:t>
            </a:r>
            <a:r>
              <a:rPr lang="hu-HU" sz="1000" b="1" dirty="0">
                <a:latin typeface="Domine"/>
                <a:ea typeface="Domine"/>
                <a:cs typeface="Domine"/>
                <a:sym typeface="Domine"/>
              </a:rPr>
              <a:t>, </a:t>
            </a:r>
            <a:r>
              <a:rPr lang="en-US" sz="1000" b="1" dirty="0">
                <a:latin typeface="Domine"/>
                <a:ea typeface="Domine"/>
                <a:cs typeface="Domine"/>
                <a:sym typeface="Domine"/>
              </a:rPr>
              <a:t>Shadow Blade</a:t>
            </a:r>
            <a:endParaRPr lang="hu-HU"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Erősségek</a:t>
            </a:r>
            <a:r>
              <a:rPr lang="en-US" sz="1000" b="1" dirty="0">
                <a:latin typeface="Domine"/>
                <a:ea typeface="Domine"/>
                <a:cs typeface="Domine"/>
                <a:sym typeface="Domine"/>
              </a:rPr>
              <a:t>: </a:t>
            </a:r>
            <a:r>
              <a:rPr lang="en-US" sz="1000" b="1" dirty="0" err="1">
                <a:latin typeface="Domine"/>
                <a:ea typeface="Domine"/>
                <a:cs typeface="Domine"/>
                <a:sym typeface="Domine"/>
              </a:rPr>
              <a:t>Gyorsaság</a:t>
            </a:r>
            <a:r>
              <a:rPr lang="en-US" sz="1000" b="1" dirty="0">
                <a:latin typeface="Domine"/>
                <a:ea typeface="Domine"/>
                <a:cs typeface="Domine"/>
                <a:sym typeface="Domine"/>
              </a:rPr>
              <a:t>, </a:t>
            </a:r>
            <a:r>
              <a:rPr lang="en-US" sz="1000" b="1" dirty="0" err="1">
                <a:latin typeface="Domine"/>
                <a:ea typeface="Domine"/>
                <a:cs typeface="Domine"/>
                <a:sym typeface="Domine"/>
              </a:rPr>
              <a:t>Halk</a:t>
            </a:r>
            <a:r>
              <a:rPr lang="en-US" sz="1000" b="1" dirty="0">
                <a:latin typeface="Domine"/>
                <a:ea typeface="Domine"/>
                <a:cs typeface="Domine"/>
                <a:sym typeface="Domine"/>
              </a:rPr>
              <a:t>, </a:t>
            </a:r>
            <a:r>
              <a:rPr lang="en-US" sz="1000" b="1" dirty="0" err="1">
                <a:latin typeface="Domine"/>
                <a:ea typeface="Domine"/>
                <a:cs typeface="Domine"/>
                <a:sym typeface="Domine"/>
              </a:rPr>
              <a:t>Erős</a:t>
            </a:r>
            <a:r>
              <a:rPr lang="en-US" sz="1000" b="1" dirty="0">
                <a:latin typeface="Domine"/>
                <a:ea typeface="Domine"/>
                <a:cs typeface="Domine"/>
                <a:sym typeface="Domine"/>
              </a:rPr>
              <a:t> </a:t>
            </a:r>
            <a:r>
              <a:rPr lang="en-US" sz="1000" b="1" dirty="0" err="1">
                <a:latin typeface="Domine"/>
                <a:ea typeface="Domine"/>
                <a:cs typeface="Domine"/>
                <a:sym typeface="Domine"/>
              </a:rPr>
              <a:t>támadások</a:t>
            </a:r>
            <a:r>
              <a:rPr lang="en-US" sz="1000" b="1" dirty="0">
                <a:latin typeface="Domine"/>
                <a:ea typeface="Domine"/>
                <a:cs typeface="Domine"/>
                <a:sym typeface="Domine"/>
              </a:rPr>
              <a:t>, </a:t>
            </a:r>
            <a:r>
              <a:rPr lang="en-US" sz="1000" b="1" dirty="0" err="1">
                <a:latin typeface="Domine"/>
                <a:ea typeface="Domine"/>
                <a:cs typeface="Domine"/>
                <a:sym typeface="Domine"/>
              </a:rPr>
              <a:t>klónok</a:t>
            </a:r>
            <a:br>
              <a:rPr lang="hu-HU" sz="1000" b="1" dirty="0">
                <a:latin typeface="Domine"/>
                <a:ea typeface="Domine"/>
                <a:cs typeface="Domine"/>
                <a:sym typeface="Domine"/>
              </a:rPr>
            </a:br>
            <a:r>
              <a:rPr lang="en-US" sz="1000" b="1" dirty="0" err="1">
                <a:latin typeface="Domine"/>
                <a:ea typeface="Domine"/>
                <a:cs typeface="Domine"/>
                <a:sym typeface="Domine"/>
              </a:rPr>
              <a:t>Gyengeségek</a:t>
            </a:r>
            <a:r>
              <a:rPr lang="en-US" sz="1000" b="1" dirty="0">
                <a:latin typeface="Domine"/>
                <a:ea typeface="Domine"/>
                <a:cs typeface="Domine"/>
                <a:sym typeface="Domine"/>
              </a:rPr>
              <a:t>: Range, hp</a:t>
            </a:r>
          </a:p>
        </p:txBody>
      </p:sp>
      <p:pic>
        <p:nvPicPr>
          <p:cNvPr id="4" name="Kép 3" descr="A képen szöveg látható&#10;&#10;Automatikusan generált leírás">
            <a:extLst>
              <a:ext uri="{FF2B5EF4-FFF2-40B4-BE49-F238E27FC236}">
                <a16:creationId xmlns:a16="http://schemas.microsoft.com/office/drawing/2014/main" id="{0EE6C38D-180F-ED16-1F89-23FBC0500749}"/>
              </a:ext>
            </a:extLst>
          </p:cNvPr>
          <p:cNvPicPr>
            <a:picLocks noChangeAspect="1"/>
          </p:cNvPicPr>
          <p:nvPr/>
        </p:nvPicPr>
        <p:blipFill>
          <a:blip r:embed="rId3"/>
          <a:stretch>
            <a:fillRect/>
          </a:stretch>
        </p:blipFill>
        <p:spPr>
          <a:xfrm>
            <a:off x="6263904" y="661378"/>
            <a:ext cx="2741548" cy="3738033"/>
          </a:xfrm>
          <a:prstGeom prst="rect">
            <a:avLst/>
          </a:prstGeom>
        </p:spPr>
      </p:pic>
    </p:spTree>
    <p:extLst>
      <p:ext uri="{BB962C8B-B14F-4D97-AF65-F5344CB8AC3E}">
        <p14:creationId xmlns:p14="http://schemas.microsoft.com/office/powerpoint/2010/main" val="2681768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54"/>
          <p:cNvSpPr txBox="1">
            <a:spLocks noGrp="1"/>
          </p:cNvSpPr>
          <p:nvPr>
            <p:ph type="title"/>
          </p:nvPr>
        </p:nvSpPr>
        <p:spPr>
          <a:xfrm>
            <a:off x="3304278" y="2117332"/>
            <a:ext cx="51306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Favourite books</a:t>
            </a:r>
            <a:endParaRPr/>
          </a:p>
        </p:txBody>
      </p:sp>
      <p:sp>
        <p:nvSpPr>
          <p:cNvPr id="1122" name="Google Shape;1122;p54"/>
          <p:cNvSpPr txBox="1">
            <a:spLocks noGrp="1"/>
          </p:cNvSpPr>
          <p:nvPr>
            <p:ph type="title" idx="2"/>
          </p:nvPr>
        </p:nvSpPr>
        <p:spPr>
          <a:xfrm>
            <a:off x="5283978" y="1141993"/>
            <a:ext cx="3150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123" name="Google Shape;1123;p54"/>
          <p:cNvSpPr txBox="1">
            <a:spLocks noGrp="1"/>
          </p:cNvSpPr>
          <p:nvPr>
            <p:ph type="subTitle" idx="1"/>
          </p:nvPr>
        </p:nvSpPr>
        <p:spPr>
          <a:xfrm>
            <a:off x="4957675" y="2959125"/>
            <a:ext cx="3477300" cy="713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describe the topic of the section here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worlds</a:t>
            </a:r>
            <a:endParaRPr/>
          </a:p>
        </p:txBody>
      </p:sp>
      <p:sp>
        <p:nvSpPr>
          <p:cNvPr id="1129" name="Google Shape;1129;p55"/>
          <p:cNvSpPr txBox="1">
            <a:spLocks noGrp="1"/>
          </p:cNvSpPr>
          <p:nvPr>
            <p:ph type="subTitle" idx="1"/>
          </p:nvPr>
        </p:nvSpPr>
        <p:spPr>
          <a:xfrm>
            <a:off x="713225" y="2243125"/>
            <a:ext cx="3217500" cy="14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 It was named after a Roman goddess</a:t>
            </a:r>
            <a:endParaRPr/>
          </a:p>
        </p:txBody>
      </p:sp>
      <p:pic>
        <p:nvPicPr>
          <p:cNvPr id="1130" name="Google Shape;1130;p55"/>
          <p:cNvPicPr preferRelativeResize="0"/>
          <p:nvPr/>
        </p:nvPicPr>
        <p:blipFill rotWithShape="1">
          <a:blip r:embed="rId3">
            <a:alphaModFix/>
          </a:blip>
          <a:srcRect l="21313" t="11750" r="26410" b="-434"/>
          <a:stretch/>
        </p:blipFill>
        <p:spPr>
          <a:xfrm>
            <a:off x="4668825" y="1354525"/>
            <a:ext cx="3423000" cy="3266100"/>
          </a:xfrm>
          <a:prstGeom prst="ellips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57"/>
          <p:cNvSpPr txBox="1">
            <a:spLocks noGrp="1"/>
          </p:cNvSpPr>
          <p:nvPr>
            <p:ph type="title"/>
          </p:nvPr>
        </p:nvSpPr>
        <p:spPr>
          <a:xfrm>
            <a:off x="713225" y="445025"/>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Middle Earth maps</a:t>
            </a:r>
            <a:endParaRPr/>
          </a:p>
        </p:txBody>
      </p:sp>
      <p:sp>
        <p:nvSpPr>
          <p:cNvPr id="1163" name="Google Shape;1163;p57"/>
          <p:cNvSpPr txBox="1"/>
          <p:nvPr/>
        </p:nvSpPr>
        <p:spPr>
          <a:xfrm>
            <a:off x="713225" y="3014500"/>
            <a:ext cx="2305500" cy="35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1164" name="Google Shape;1164;p57"/>
          <p:cNvSpPr txBox="1"/>
          <p:nvPr/>
        </p:nvSpPr>
        <p:spPr>
          <a:xfrm>
            <a:off x="713225" y="3370635"/>
            <a:ext cx="23055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Jupiter is a gas giant and the biggest planet</a:t>
            </a:r>
            <a:endParaRPr sz="1600">
              <a:solidFill>
                <a:schemeClr val="dk1"/>
              </a:solidFill>
              <a:latin typeface="Roboto"/>
              <a:ea typeface="Roboto"/>
              <a:cs typeface="Roboto"/>
              <a:sym typeface="Roboto"/>
            </a:endParaRPr>
          </a:p>
        </p:txBody>
      </p:sp>
      <p:sp>
        <p:nvSpPr>
          <p:cNvPr id="1165" name="Google Shape;1165;p57"/>
          <p:cNvSpPr txBox="1"/>
          <p:nvPr/>
        </p:nvSpPr>
        <p:spPr>
          <a:xfrm>
            <a:off x="713225" y="1610705"/>
            <a:ext cx="2305500" cy="35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1166" name="Google Shape;1166;p57"/>
          <p:cNvSpPr txBox="1"/>
          <p:nvPr/>
        </p:nvSpPr>
        <p:spPr>
          <a:xfrm>
            <a:off x="713225" y="1967435"/>
            <a:ext cx="23055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Mercury is the closest planet to the Sun</a:t>
            </a:r>
            <a:endParaRPr sz="1600">
              <a:solidFill>
                <a:schemeClr val="dk1"/>
              </a:solidFill>
              <a:latin typeface="Roboto"/>
              <a:ea typeface="Roboto"/>
              <a:cs typeface="Roboto"/>
              <a:sym typeface="Roboto"/>
            </a:endParaRPr>
          </a:p>
        </p:txBody>
      </p:sp>
      <p:grpSp>
        <p:nvGrpSpPr>
          <p:cNvPr id="1167" name="Google Shape;1167;p57"/>
          <p:cNvGrpSpPr/>
          <p:nvPr/>
        </p:nvGrpSpPr>
        <p:grpSpPr>
          <a:xfrm>
            <a:off x="4747031" y="1527646"/>
            <a:ext cx="2887358" cy="2660107"/>
            <a:chOff x="6084750" y="3450850"/>
            <a:chExt cx="1289575" cy="1188025"/>
          </a:xfrm>
        </p:grpSpPr>
        <p:sp>
          <p:nvSpPr>
            <p:cNvPr id="1168" name="Google Shape;1168;p57"/>
            <p:cNvSpPr/>
            <p:nvPr/>
          </p:nvSpPr>
          <p:spPr>
            <a:xfrm>
              <a:off x="6084750" y="3450850"/>
              <a:ext cx="1289575" cy="1188025"/>
            </a:xfrm>
            <a:custGeom>
              <a:avLst/>
              <a:gdLst/>
              <a:ahLst/>
              <a:cxnLst/>
              <a:rect l="l" t="t" r="r" b="b"/>
              <a:pathLst>
                <a:path w="51583" h="47521" extrusionOk="0">
                  <a:moveTo>
                    <a:pt x="50127" y="823"/>
                  </a:moveTo>
                  <a:cubicBezTo>
                    <a:pt x="50174" y="880"/>
                    <a:pt x="50127" y="927"/>
                    <a:pt x="50108" y="974"/>
                  </a:cubicBezTo>
                  <a:cubicBezTo>
                    <a:pt x="50108" y="927"/>
                    <a:pt x="50089" y="870"/>
                    <a:pt x="50127" y="823"/>
                  </a:cubicBezTo>
                  <a:close/>
                  <a:moveTo>
                    <a:pt x="4877" y="1881"/>
                  </a:moveTo>
                  <a:lnTo>
                    <a:pt x="4925" y="1900"/>
                  </a:lnTo>
                  <a:cubicBezTo>
                    <a:pt x="4906" y="1910"/>
                    <a:pt x="4896" y="1929"/>
                    <a:pt x="4877" y="1929"/>
                  </a:cubicBezTo>
                  <a:cubicBezTo>
                    <a:pt x="4860" y="1929"/>
                    <a:pt x="4851" y="1913"/>
                    <a:pt x="4842" y="1903"/>
                  </a:cubicBezTo>
                  <a:lnTo>
                    <a:pt x="4842" y="1903"/>
                  </a:lnTo>
                  <a:lnTo>
                    <a:pt x="4877" y="1881"/>
                  </a:lnTo>
                  <a:close/>
                  <a:moveTo>
                    <a:pt x="5139" y="2054"/>
                  </a:moveTo>
                  <a:cubicBezTo>
                    <a:pt x="5142" y="2054"/>
                    <a:pt x="5147" y="2056"/>
                    <a:pt x="5152" y="2061"/>
                  </a:cubicBezTo>
                  <a:cubicBezTo>
                    <a:pt x="5218" y="2108"/>
                    <a:pt x="5293" y="2146"/>
                    <a:pt x="5359" y="2193"/>
                  </a:cubicBezTo>
                  <a:cubicBezTo>
                    <a:pt x="5350" y="2212"/>
                    <a:pt x="5341" y="2231"/>
                    <a:pt x="5341" y="2241"/>
                  </a:cubicBezTo>
                  <a:cubicBezTo>
                    <a:pt x="5255" y="2212"/>
                    <a:pt x="5180" y="2165"/>
                    <a:pt x="5123" y="2108"/>
                  </a:cubicBezTo>
                  <a:cubicBezTo>
                    <a:pt x="5114" y="2099"/>
                    <a:pt x="5123" y="2070"/>
                    <a:pt x="5133" y="2061"/>
                  </a:cubicBezTo>
                  <a:cubicBezTo>
                    <a:pt x="5133" y="2056"/>
                    <a:pt x="5135" y="2054"/>
                    <a:pt x="5139" y="2054"/>
                  </a:cubicBezTo>
                  <a:close/>
                  <a:moveTo>
                    <a:pt x="3389" y="2217"/>
                  </a:moveTo>
                  <a:cubicBezTo>
                    <a:pt x="3395" y="2217"/>
                    <a:pt x="3403" y="2222"/>
                    <a:pt x="3403" y="2222"/>
                  </a:cubicBezTo>
                  <a:cubicBezTo>
                    <a:pt x="3441" y="2250"/>
                    <a:pt x="3460" y="2288"/>
                    <a:pt x="3450" y="2335"/>
                  </a:cubicBezTo>
                  <a:cubicBezTo>
                    <a:pt x="3450" y="2344"/>
                    <a:pt x="3441" y="2344"/>
                    <a:pt x="3432" y="2344"/>
                  </a:cubicBezTo>
                  <a:cubicBezTo>
                    <a:pt x="3428" y="2348"/>
                    <a:pt x="3425" y="2349"/>
                    <a:pt x="3422" y="2349"/>
                  </a:cubicBezTo>
                  <a:cubicBezTo>
                    <a:pt x="3416" y="2349"/>
                    <a:pt x="3409" y="2344"/>
                    <a:pt x="3403" y="2344"/>
                  </a:cubicBezTo>
                  <a:cubicBezTo>
                    <a:pt x="3384" y="2316"/>
                    <a:pt x="3375" y="2288"/>
                    <a:pt x="3356" y="2259"/>
                  </a:cubicBezTo>
                  <a:cubicBezTo>
                    <a:pt x="3356" y="2250"/>
                    <a:pt x="3375" y="2231"/>
                    <a:pt x="3384" y="2222"/>
                  </a:cubicBezTo>
                  <a:cubicBezTo>
                    <a:pt x="3384" y="2218"/>
                    <a:pt x="3386" y="2217"/>
                    <a:pt x="3389" y="2217"/>
                  </a:cubicBezTo>
                  <a:close/>
                  <a:moveTo>
                    <a:pt x="3242" y="2335"/>
                  </a:moveTo>
                  <a:cubicBezTo>
                    <a:pt x="3252" y="2354"/>
                    <a:pt x="3261" y="2373"/>
                    <a:pt x="3261" y="2382"/>
                  </a:cubicBezTo>
                  <a:cubicBezTo>
                    <a:pt x="3261" y="2401"/>
                    <a:pt x="3252" y="2420"/>
                    <a:pt x="3242" y="2430"/>
                  </a:cubicBezTo>
                  <a:cubicBezTo>
                    <a:pt x="3233" y="2411"/>
                    <a:pt x="3233" y="2382"/>
                    <a:pt x="3224" y="2354"/>
                  </a:cubicBezTo>
                  <a:cubicBezTo>
                    <a:pt x="3224" y="2354"/>
                    <a:pt x="3233" y="2344"/>
                    <a:pt x="3242" y="2335"/>
                  </a:cubicBezTo>
                  <a:close/>
                  <a:moveTo>
                    <a:pt x="6106" y="1853"/>
                  </a:moveTo>
                  <a:cubicBezTo>
                    <a:pt x="6295" y="1919"/>
                    <a:pt x="6333" y="1957"/>
                    <a:pt x="6333" y="2099"/>
                  </a:cubicBezTo>
                  <a:cubicBezTo>
                    <a:pt x="6333" y="2212"/>
                    <a:pt x="6323" y="2335"/>
                    <a:pt x="6304" y="2448"/>
                  </a:cubicBezTo>
                  <a:cubicBezTo>
                    <a:pt x="6283" y="2459"/>
                    <a:pt x="6264" y="2464"/>
                    <a:pt x="6246" y="2464"/>
                  </a:cubicBezTo>
                  <a:cubicBezTo>
                    <a:pt x="6201" y="2464"/>
                    <a:pt x="6170" y="2433"/>
                    <a:pt x="6163" y="2392"/>
                  </a:cubicBezTo>
                  <a:cubicBezTo>
                    <a:pt x="6125" y="2212"/>
                    <a:pt x="6068" y="2042"/>
                    <a:pt x="6106" y="1853"/>
                  </a:cubicBezTo>
                  <a:close/>
                  <a:moveTo>
                    <a:pt x="3507" y="2448"/>
                  </a:moveTo>
                  <a:cubicBezTo>
                    <a:pt x="3517" y="2448"/>
                    <a:pt x="3517" y="2477"/>
                    <a:pt x="3526" y="2486"/>
                  </a:cubicBezTo>
                  <a:cubicBezTo>
                    <a:pt x="3526" y="2496"/>
                    <a:pt x="3507" y="2515"/>
                    <a:pt x="3498" y="2515"/>
                  </a:cubicBezTo>
                  <a:lnTo>
                    <a:pt x="3488" y="2515"/>
                  </a:lnTo>
                  <a:cubicBezTo>
                    <a:pt x="3469" y="2515"/>
                    <a:pt x="3441" y="2515"/>
                    <a:pt x="3422" y="2505"/>
                  </a:cubicBezTo>
                  <a:cubicBezTo>
                    <a:pt x="3432" y="2486"/>
                    <a:pt x="3441" y="2477"/>
                    <a:pt x="3450" y="2467"/>
                  </a:cubicBezTo>
                  <a:cubicBezTo>
                    <a:pt x="3469" y="2458"/>
                    <a:pt x="3488" y="2448"/>
                    <a:pt x="3507" y="2448"/>
                  </a:cubicBezTo>
                  <a:close/>
                  <a:moveTo>
                    <a:pt x="5141" y="2278"/>
                  </a:moveTo>
                  <a:cubicBezTo>
                    <a:pt x="5154" y="2278"/>
                    <a:pt x="5167" y="2281"/>
                    <a:pt x="5180" y="2288"/>
                  </a:cubicBezTo>
                  <a:lnTo>
                    <a:pt x="5180" y="2297"/>
                  </a:lnTo>
                  <a:cubicBezTo>
                    <a:pt x="5218" y="2316"/>
                    <a:pt x="5255" y="2344"/>
                    <a:pt x="5284" y="2373"/>
                  </a:cubicBezTo>
                  <a:cubicBezTo>
                    <a:pt x="5303" y="2392"/>
                    <a:pt x="5312" y="2430"/>
                    <a:pt x="5303" y="2448"/>
                  </a:cubicBezTo>
                  <a:cubicBezTo>
                    <a:pt x="5261" y="2499"/>
                    <a:pt x="5218" y="2565"/>
                    <a:pt x="5136" y="2565"/>
                  </a:cubicBezTo>
                  <a:cubicBezTo>
                    <a:pt x="5126" y="2565"/>
                    <a:pt x="5115" y="2564"/>
                    <a:pt x="5104" y="2562"/>
                  </a:cubicBezTo>
                  <a:cubicBezTo>
                    <a:pt x="5085" y="2486"/>
                    <a:pt x="5076" y="2401"/>
                    <a:pt x="5085" y="2316"/>
                  </a:cubicBezTo>
                  <a:cubicBezTo>
                    <a:pt x="5092" y="2291"/>
                    <a:pt x="5115" y="2278"/>
                    <a:pt x="5141" y="2278"/>
                  </a:cubicBezTo>
                  <a:close/>
                  <a:moveTo>
                    <a:pt x="4883" y="2056"/>
                  </a:moveTo>
                  <a:cubicBezTo>
                    <a:pt x="4896" y="2056"/>
                    <a:pt x="4911" y="2061"/>
                    <a:pt x="4925" y="2070"/>
                  </a:cubicBezTo>
                  <a:cubicBezTo>
                    <a:pt x="4972" y="2118"/>
                    <a:pt x="5000" y="2193"/>
                    <a:pt x="5010" y="2269"/>
                  </a:cubicBezTo>
                  <a:lnTo>
                    <a:pt x="5010" y="2401"/>
                  </a:lnTo>
                  <a:cubicBezTo>
                    <a:pt x="5010" y="2467"/>
                    <a:pt x="5000" y="2534"/>
                    <a:pt x="5000" y="2590"/>
                  </a:cubicBezTo>
                  <a:cubicBezTo>
                    <a:pt x="4991" y="2647"/>
                    <a:pt x="4953" y="2704"/>
                    <a:pt x="4906" y="2723"/>
                  </a:cubicBezTo>
                  <a:cubicBezTo>
                    <a:pt x="4873" y="2739"/>
                    <a:pt x="4837" y="2749"/>
                    <a:pt x="4810" y="2749"/>
                  </a:cubicBezTo>
                  <a:cubicBezTo>
                    <a:pt x="4791" y="2749"/>
                    <a:pt x="4777" y="2744"/>
                    <a:pt x="4773" y="2732"/>
                  </a:cubicBezTo>
                  <a:cubicBezTo>
                    <a:pt x="4755" y="2704"/>
                    <a:pt x="4745" y="2666"/>
                    <a:pt x="4745" y="2628"/>
                  </a:cubicBezTo>
                  <a:cubicBezTo>
                    <a:pt x="4783" y="2477"/>
                    <a:pt x="4792" y="2326"/>
                    <a:pt x="4802" y="2165"/>
                  </a:cubicBezTo>
                  <a:cubicBezTo>
                    <a:pt x="4802" y="2127"/>
                    <a:pt x="4821" y="2089"/>
                    <a:pt x="4849" y="2061"/>
                  </a:cubicBezTo>
                  <a:lnTo>
                    <a:pt x="4849" y="2070"/>
                  </a:lnTo>
                  <a:cubicBezTo>
                    <a:pt x="4859" y="2061"/>
                    <a:pt x="4870" y="2056"/>
                    <a:pt x="4883" y="2056"/>
                  </a:cubicBezTo>
                  <a:close/>
                  <a:moveTo>
                    <a:pt x="1825" y="2713"/>
                  </a:moveTo>
                  <a:cubicBezTo>
                    <a:pt x="1863" y="2713"/>
                    <a:pt x="1891" y="2741"/>
                    <a:pt x="1910" y="2770"/>
                  </a:cubicBezTo>
                  <a:cubicBezTo>
                    <a:pt x="1910" y="2770"/>
                    <a:pt x="1891" y="2789"/>
                    <a:pt x="1891" y="2789"/>
                  </a:cubicBezTo>
                  <a:cubicBezTo>
                    <a:pt x="1853" y="2789"/>
                    <a:pt x="1815" y="2760"/>
                    <a:pt x="1815" y="2732"/>
                  </a:cubicBezTo>
                  <a:cubicBezTo>
                    <a:pt x="1815" y="2732"/>
                    <a:pt x="1825" y="2713"/>
                    <a:pt x="1825" y="2713"/>
                  </a:cubicBezTo>
                  <a:close/>
                  <a:moveTo>
                    <a:pt x="3464" y="2664"/>
                  </a:moveTo>
                  <a:cubicBezTo>
                    <a:pt x="3469" y="2664"/>
                    <a:pt x="3474" y="2665"/>
                    <a:pt x="3479" y="2666"/>
                  </a:cubicBezTo>
                  <a:cubicBezTo>
                    <a:pt x="3507" y="2666"/>
                    <a:pt x="3545" y="2694"/>
                    <a:pt x="3545" y="2732"/>
                  </a:cubicBezTo>
                  <a:cubicBezTo>
                    <a:pt x="3545" y="2741"/>
                    <a:pt x="3545" y="2751"/>
                    <a:pt x="3545" y="2760"/>
                  </a:cubicBezTo>
                  <a:lnTo>
                    <a:pt x="3545" y="2817"/>
                  </a:lnTo>
                  <a:cubicBezTo>
                    <a:pt x="3545" y="2845"/>
                    <a:pt x="3554" y="2845"/>
                    <a:pt x="3545" y="2855"/>
                  </a:cubicBezTo>
                  <a:lnTo>
                    <a:pt x="3545" y="2864"/>
                  </a:lnTo>
                  <a:cubicBezTo>
                    <a:pt x="3526" y="2883"/>
                    <a:pt x="3507" y="2902"/>
                    <a:pt x="3479" y="2902"/>
                  </a:cubicBezTo>
                  <a:cubicBezTo>
                    <a:pt x="3472" y="2904"/>
                    <a:pt x="3466" y="2904"/>
                    <a:pt x="3460" y="2904"/>
                  </a:cubicBezTo>
                  <a:cubicBezTo>
                    <a:pt x="3432" y="2904"/>
                    <a:pt x="3409" y="2886"/>
                    <a:pt x="3394" y="2855"/>
                  </a:cubicBezTo>
                  <a:cubicBezTo>
                    <a:pt x="3394" y="2817"/>
                    <a:pt x="3394" y="2770"/>
                    <a:pt x="3394" y="2723"/>
                  </a:cubicBezTo>
                  <a:cubicBezTo>
                    <a:pt x="3402" y="2690"/>
                    <a:pt x="3432" y="2664"/>
                    <a:pt x="3464" y="2664"/>
                  </a:cubicBezTo>
                  <a:close/>
                  <a:moveTo>
                    <a:pt x="4632" y="1881"/>
                  </a:moveTo>
                  <a:cubicBezTo>
                    <a:pt x="4651" y="1881"/>
                    <a:pt x="4670" y="1881"/>
                    <a:pt x="4688" y="1891"/>
                  </a:cubicBezTo>
                  <a:cubicBezTo>
                    <a:pt x="4698" y="1891"/>
                    <a:pt x="4717" y="1910"/>
                    <a:pt x="4717" y="1919"/>
                  </a:cubicBezTo>
                  <a:cubicBezTo>
                    <a:pt x="4726" y="1938"/>
                    <a:pt x="4717" y="1957"/>
                    <a:pt x="4707" y="1966"/>
                  </a:cubicBezTo>
                  <a:cubicBezTo>
                    <a:pt x="4679" y="1995"/>
                    <a:pt x="4660" y="2023"/>
                    <a:pt x="4632" y="2042"/>
                  </a:cubicBezTo>
                  <a:cubicBezTo>
                    <a:pt x="4688" y="2042"/>
                    <a:pt x="4726" y="2070"/>
                    <a:pt x="4726" y="2137"/>
                  </a:cubicBezTo>
                  <a:cubicBezTo>
                    <a:pt x="4726" y="2231"/>
                    <a:pt x="4726" y="2316"/>
                    <a:pt x="4707" y="2411"/>
                  </a:cubicBezTo>
                  <a:cubicBezTo>
                    <a:pt x="4698" y="2496"/>
                    <a:pt x="4670" y="2619"/>
                    <a:pt x="4651" y="2751"/>
                  </a:cubicBezTo>
                  <a:cubicBezTo>
                    <a:pt x="4632" y="2770"/>
                    <a:pt x="4594" y="2798"/>
                    <a:pt x="4556" y="2826"/>
                  </a:cubicBezTo>
                  <a:cubicBezTo>
                    <a:pt x="4518" y="2864"/>
                    <a:pt x="4462" y="2883"/>
                    <a:pt x="4405" y="2883"/>
                  </a:cubicBezTo>
                  <a:cubicBezTo>
                    <a:pt x="4320" y="2883"/>
                    <a:pt x="4235" y="2883"/>
                    <a:pt x="4150" y="2874"/>
                  </a:cubicBezTo>
                  <a:cubicBezTo>
                    <a:pt x="4131" y="2902"/>
                    <a:pt x="4093" y="2921"/>
                    <a:pt x="4055" y="2921"/>
                  </a:cubicBezTo>
                  <a:cubicBezTo>
                    <a:pt x="3932" y="2921"/>
                    <a:pt x="3819" y="2921"/>
                    <a:pt x="3706" y="2912"/>
                  </a:cubicBezTo>
                  <a:cubicBezTo>
                    <a:pt x="3687" y="2912"/>
                    <a:pt x="3649" y="2883"/>
                    <a:pt x="3639" y="2874"/>
                  </a:cubicBezTo>
                  <a:cubicBezTo>
                    <a:pt x="3639" y="2798"/>
                    <a:pt x="3639" y="2723"/>
                    <a:pt x="3639" y="2656"/>
                  </a:cubicBezTo>
                  <a:cubicBezTo>
                    <a:pt x="3639" y="2619"/>
                    <a:pt x="3687" y="2590"/>
                    <a:pt x="3715" y="2571"/>
                  </a:cubicBezTo>
                  <a:cubicBezTo>
                    <a:pt x="3781" y="2543"/>
                    <a:pt x="3866" y="2543"/>
                    <a:pt x="3932" y="2496"/>
                  </a:cubicBezTo>
                  <a:cubicBezTo>
                    <a:pt x="3976" y="2471"/>
                    <a:pt x="4012" y="2441"/>
                    <a:pt x="4051" y="2441"/>
                  </a:cubicBezTo>
                  <a:cubicBezTo>
                    <a:pt x="4070" y="2441"/>
                    <a:pt x="4090" y="2448"/>
                    <a:pt x="4112" y="2467"/>
                  </a:cubicBezTo>
                  <a:cubicBezTo>
                    <a:pt x="4178" y="2515"/>
                    <a:pt x="4140" y="2571"/>
                    <a:pt x="4131" y="2619"/>
                  </a:cubicBezTo>
                  <a:cubicBezTo>
                    <a:pt x="4131" y="2675"/>
                    <a:pt x="4112" y="2732"/>
                    <a:pt x="4102" y="2789"/>
                  </a:cubicBezTo>
                  <a:cubicBezTo>
                    <a:pt x="4102" y="2817"/>
                    <a:pt x="4121" y="2845"/>
                    <a:pt x="4150" y="2864"/>
                  </a:cubicBezTo>
                  <a:lnTo>
                    <a:pt x="4150" y="2874"/>
                  </a:lnTo>
                  <a:cubicBezTo>
                    <a:pt x="4169" y="2798"/>
                    <a:pt x="4197" y="2732"/>
                    <a:pt x="4206" y="2666"/>
                  </a:cubicBezTo>
                  <a:cubicBezTo>
                    <a:pt x="4206" y="2581"/>
                    <a:pt x="4216" y="2505"/>
                    <a:pt x="4244" y="2430"/>
                  </a:cubicBezTo>
                  <a:cubicBezTo>
                    <a:pt x="4254" y="2411"/>
                    <a:pt x="4254" y="2392"/>
                    <a:pt x="4244" y="2373"/>
                  </a:cubicBezTo>
                  <a:cubicBezTo>
                    <a:pt x="4225" y="2316"/>
                    <a:pt x="4206" y="2259"/>
                    <a:pt x="4169" y="2184"/>
                  </a:cubicBezTo>
                  <a:cubicBezTo>
                    <a:pt x="4150" y="2259"/>
                    <a:pt x="4131" y="2307"/>
                    <a:pt x="4112" y="2363"/>
                  </a:cubicBezTo>
                  <a:cubicBezTo>
                    <a:pt x="3970" y="2392"/>
                    <a:pt x="3828" y="2411"/>
                    <a:pt x="3687" y="2439"/>
                  </a:cubicBezTo>
                  <a:cubicBezTo>
                    <a:pt x="3677" y="2430"/>
                    <a:pt x="3658" y="2420"/>
                    <a:pt x="3649" y="2411"/>
                  </a:cubicBezTo>
                  <a:cubicBezTo>
                    <a:pt x="3649" y="2392"/>
                    <a:pt x="3658" y="2373"/>
                    <a:pt x="3668" y="2363"/>
                  </a:cubicBezTo>
                  <a:cubicBezTo>
                    <a:pt x="3762" y="2316"/>
                    <a:pt x="3857" y="2278"/>
                    <a:pt x="3961" y="2231"/>
                  </a:cubicBezTo>
                  <a:cubicBezTo>
                    <a:pt x="3951" y="2193"/>
                    <a:pt x="3942" y="2165"/>
                    <a:pt x="3942" y="2127"/>
                  </a:cubicBezTo>
                  <a:cubicBezTo>
                    <a:pt x="4131" y="1948"/>
                    <a:pt x="4377" y="1910"/>
                    <a:pt x="4632" y="1881"/>
                  </a:cubicBezTo>
                  <a:close/>
                  <a:moveTo>
                    <a:pt x="1598" y="2912"/>
                  </a:moveTo>
                  <a:cubicBezTo>
                    <a:pt x="1608" y="2930"/>
                    <a:pt x="1626" y="2940"/>
                    <a:pt x="1626" y="2949"/>
                  </a:cubicBezTo>
                  <a:cubicBezTo>
                    <a:pt x="1636" y="2968"/>
                    <a:pt x="1636" y="2997"/>
                    <a:pt x="1626" y="3015"/>
                  </a:cubicBezTo>
                  <a:cubicBezTo>
                    <a:pt x="1608" y="2997"/>
                    <a:pt x="1598" y="2978"/>
                    <a:pt x="1589" y="2968"/>
                  </a:cubicBezTo>
                  <a:lnTo>
                    <a:pt x="1589" y="2959"/>
                  </a:lnTo>
                  <a:cubicBezTo>
                    <a:pt x="1589" y="2949"/>
                    <a:pt x="1598" y="2930"/>
                    <a:pt x="1598" y="2912"/>
                  </a:cubicBezTo>
                  <a:close/>
                  <a:moveTo>
                    <a:pt x="1626" y="3025"/>
                  </a:moveTo>
                  <a:cubicBezTo>
                    <a:pt x="1645" y="3044"/>
                    <a:pt x="1655" y="3063"/>
                    <a:pt x="1674" y="3082"/>
                  </a:cubicBezTo>
                  <a:cubicBezTo>
                    <a:pt x="1674" y="3091"/>
                    <a:pt x="1655" y="3110"/>
                    <a:pt x="1645" y="3119"/>
                  </a:cubicBezTo>
                  <a:cubicBezTo>
                    <a:pt x="1645" y="3110"/>
                    <a:pt x="1645" y="3101"/>
                    <a:pt x="1636" y="3091"/>
                  </a:cubicBezTo>
                  <a:cubicBezTo>
                    <a:pt x="1636" y="3072"/>
                    <a:pt x="1636" y="3053"/>
                    <a:pt x="1626" y="3025"/>
                  </a:cubicBezTo>
                  <a:close/>
                  <a:moveTo>
                    <a:pt x="4336" y="1088"/>
                  </a:moveTo>
                  <a:cubicBezTo>
                    <a:pt x="4416" y="1088"/>
                    <a:pt x="4496" y="1091"/>
                    <a:pt x="4575" y="1097"/>
                  </a:cubicBezTo>
                  <a:cubicBezTo>
                    <a:pt x="4953" y="1106"/>
                    <a:pt x="5331" y="1192"/>
                    <a:pt x="5681" y="1343"/>
                  </a:cubicBezTo>
                  <a:cubicBezTo>
                    <a:pt x="5719" y="1362"/>
                    <a:pt x="5766" y="1371"/>
                    <a:pt x="5813" y="1399"/>
                  </a:cubicBezTo>
                  <a:cubicBezTo>
                    <a:pt x="5926" y="1447"/>
                    <a:pt x="6002" y="1560"/>
                    <a:pt x="6002" y="1683"/>
                  </a:cubicBezTo>
                  <a:cubicBezTo>
                    <a:pt x="6002" y="1919"/>
                    <a:pt x="6021" y="2165"/>
                    <a:pt x="6059" y="2401"/>
                  </a:cubicBezTo>
                  <a:cubicBezTo>
                    <a:pt x="6068" y="2496"/>
                    <a:pt x="6115" y="2590"/>
                    <a:pt x="6182" y="2656"/>
                  </a:cubicBezTo>
                  <a:lnTo>
                    <a:pt x="6295" y="2590"/>
                  </a:lnTo>
                  <a:lnTo>
                    <a:pt x="6342" y="2694"/>
                  </a:lnTo>
                  <a:cubicBezTo>
                    <a:pt x="6361" y="2685"/>
                    <a:pt x="6390" y="2675"/>
                    <a:pt x="6390" y="2666"/>
                  </a:cubicBezTo>
                  <a:cubicBezTo>
                    <a:pt x="6390" y="2581"/>
                    <a:pt x="6390" y="2486"/>
                    <a:pt x="6390" y="2392"/>
                  </a:cubicBezTo>
                  <a:lnTo>
                    <a:pt x="6390" y="2231"/>
                  </a:lnTo>
                  <a:cubicBezTo>
                    <a:pt x="6390" y="2231"/>
                    <a:pt x="6408" y="2212"/>
                    <a:pt x="6408" y="2212"/>
                  </a:cubicBezTo>
                  <a:cubicBezTo>
                    <a:pt x="6418" y="2212"/>
                    <a:pt x="6456" y="2212"/>
                    <a:pt x="6465" y="2222"/>
                  </a:cubicBezTo>
                  <a:cubicBezTo>
                    <a:pt x="6494" y="2269"/>
                    <a:pt x="6522" y="2316"/>
                    <a:pt x="6550" y="2363"/>
                  </a:cubicBezTo>
                  <a:cubicBezTo>
                    <a:pt x="6569" y="2392"/>
                    <a:pt x="6588" y="2430"/>
                    <a:pt x="6588" y="2467"/>
                  </a:cubicBezTo>
                  <a:cubicBezTo>
                    <a:pt x="6597" y="2543"/>
                    <a:pt x="6588" y="2609"/>
                    <a:pt x="6597" y="2685"/>
                  </a:cubicBezTo>
                  <a:cubicBezTo>
                    <a:pt x="6597" y="2779"/>
                    <a:pt x="6569" y="2864"/>
                    <a:pt x="6522" y="2949"/>
                  </a:cubicBezTo>
                  <a:cubicBezTo>
                    <a:pt x="6427" y="3110"/>
                    <a:pt x="6286" y="3242"/>
                    <a:pt x="6106" y="3318"/>
                  </a:cubicBezTo>
                  <a:cubicBezTo>
                    <a:pt x="6040" y="3337"/>
                    <a:pt x="5983" y="3384"/>
                    <a:pt x="5926" y="3412"/>
                  </a:cubicBezTo>
                  <a:cubicBezTo>
                    <a:pt x="5912" y="3417"/>
                    <a:pt x="5898" y="3419"/>
                    <a:pt x="5884" y="3419"/>
                  </a:cubicBezTo>
                  <a:cubicBezTo>
                    <a:pt x="5870" y="3419"/>
                    <a:pt x="5856" y="3417"/>
                    <a:pt x="5841" y="3412"/>
                  </a:cubicBezTo>
                  <a:cubicBezTo>
                    <a:pt x="5785" y="3394"/>
                    <a:pt x="5728" y="3356"/>
                    <a:pt x="5662" y="3337"/>
                  </a:cubicBezTo>
                  <a:cubicBezTo>
                    <a:pt x="5700" y="3091"/>
                    <a:pt x="5785" y="2855"/>
                    <a:pt x="5898" y="2628"/>
                  </a:cubicBezTo>
                  <a:lnTo>
                    <a:pt x="5898" y="2628"/>
                  </a:lnTo>
                  <a:cubicBezTo>
                    <a:pt x="5898" y="2732"/>
                    <a:pt x="5889" y="2808"/>
                    <a:pt x="5889" y="2864"/>
                  </a:cubicBezTo>
                  <a:cubicBezTo>
                    <a:pt x="5889" y="2864"/>
                    <a:pt x="5898" y="2883"/>
                    <a:pt x="5908" y="2883"/>
                  </a:cubicBezTo>
                  <a:cubicBezTo>
                    <a:pt x="5917" y="2883"/>
                    <a:pt x="5926" y="2883"/>
                    <a:pt x="5936" y="2874"/>
                  </a:cubicBezTo>
                  <a:cubicBezTo>
                    <a:pt x="5945" y="2864"/>
                    <a:pt x="5955" y="2845"/>
                    <a:pt x="5955" y="2826"/>
                  </a:cubicBezTo>
                  <a:cubicBezTo>
                    <a:pt x="5983" y="2590"/>
                    <a:pt x="5983" y="2354"/>
                    <a:pt x="5974" y="2108"/>
                  </a:cubicBezTo>
                  <a:cubicBezTo>
                    <a:pt x="5964" y="1995"/>
                    <a:pt x="5908" y="1929"/>
                    <a:pt x="5766" y="1891"/>
                  </a:cubicBezTo>
                  <a:lnTo>
                    <a:pt x="5766" y="1891"/>
                  </a:lnTo>
                  <a:cubicBezTo>
                    <a:pt x="5775" y="1938"/>
                    <a:pt x="5794" y="1995"/>
                    <a:pt x="5813" y="2042"/>
                  </a:cubicBezTo>
                  <a:cubicBezTo>
                    <a:pt x="5785" y="2042"/>
                    <a:pt x="5756" y="2042"/>
                    <a:pt x="5756" y="2033"/>
                  </a:cubicBezTo>
                  <a:cubicBezTo>
                    <a:pt x="5624" y="1834"/>
                    <a:pt x="5397" y="1702"/>
                    <a:pt x="5152" y="1692"/>
                  </a:cubicBezTo>
                  <a:cubicBezTo>
                    <a:pt x="5075" y="1685"/>
                    <a:pt x="4997" y="1684"/>
                    <a:pt x="4918" y="1684"/>
                  </a:cubicBezTo>
                  <a:cubicBezTo>
                    <a:pt x="4831" y="1684"/>
                    <a:pt x="4744" y="1686"/>
                    <a:pt x="4656" y="1686"/>
                  </a:cubicBezTo>
                  <a:cubicBezTo>
                    <a:pt x="4607" y="1686"/>
                    <a:pt x="4558" y="1685"/>
                    <a:pt x="4509" y="1683"/>
                  </a:cubicBezTo>
                  <a:cubicBezTo>
                    <a:pt x="4462" y="1683"/>
                    <a:pt x="4414" y="1692"/>
                    <a:pt x="4367" y="1702"/>
                  </a:cubicBezTo>
                  <a:cubicBezTo>
                    <a:pt x="4140" y="1759"/>
                    <a:pt x="3913" y="1806"/>
                    <a:pt x="3687" y="1844"/>
                  </a:cubicBezTo>
                  <a:cubicBezTo>
                    <a:pt x="3545" y="1872"/>
                    <a:pt x="3413" y="1929"/>
                    <a:pt x="3280" y="1995"/>
                  </a:cubicBezTo>
                  <a:cubicBezTo>
                    <a:pt x="3265" y="2004"/>
                    <a:pt x="3250" y="2007"/>
                    <a:pt x="3236" y="2007"/>
                  </a:cubicBezTo>
                  <a:cubicBezTo>
                    <a:pt x="3204" y="2007"/>
                    <a:pt x="3174" y="1992"/>
                    <a:pt x="3148" y="1985"/>
                  </a:cubicBezTo>
                  <a:cubicBezTo>
                    <a:pt x="3082" y="2023"/>
                    <a:pt x="3053" y="2108"/>
                    <a:pt x="2959" y="2118"/>
                  </a:cubicBezTo>
                  <a:cubicBezTo>
                    <a:pt x="2940" y="2080"/>
                    <a:pt x="2912" y="2042"/>
                    <a:pt x="2883" y="2004"/>
                  </a:cubicBezTo>
                  <a:lnTo>
                    <a:pt x="2836" y="2004"/>
                  </a:lnTo>
                  <a:cubicBezTo>
                    <a:pt x="2789" y="2099"/>
                    <a:pt x="2789" y="2212"/>
                    <a:pt x="2836" y="2297"/>
                  </a:cubicBezTo>
                  <a:cubicBezTo>
                    <a:pt x="2931" y="2458"/>
                    <a:pt x="2997" y="2637"/>
                    <a:pt x="3044" y="2817"/>
                  </a:cubicBezTo>
                  <a:cubicBezTo>
                    <a:pt x="3025" y="2826"/>
                    <a:pt x="2997" y="2836"/>
                    <a:pt x="2968" y="2836"/>
                  </a:cubicBezTo>
                  <a:cubicBezTo>
                    <a:pt x="2685" y="2770"/>
                    <a:pt x="2411" y="2675"/>
                    <a:pt x="2156" y="2534"/>
                  </a:cubicBezTo>
                  <a:cubicBezTo>
                    <a:pt x="1986" y="2448"/>
                    <a:pt x="1815" y="2344"/>
                    <a:pt x="1749" y="2155"/>
                  </a:cubicBezTo>
                  <a:cubicBezTo>
                    <a:pt x="1730" y="2108"/>
                    <a:pt x="1683" y="2089"/>
                    <a:pt x="1645" y="2061"/>
                  </a:cubicBezTo>
                  <a:cubicBezTo>
                    <a:pt x="1551" y="2014"/>
                    <a:pt x="1551" y="1872"/>
                    <a:pt x="1645" y="1825"/>
                  </a:cubicBezTo>
                  <a:cubicBezTo>
                    <a:pt x="1721" y="1768"/>
                    <a:pt x="1797" y="1711"/>
                    <a:pt x="1882" y="1664"/>
                  </a:cubicBezTo>
                  <a:cubicBezTo>
                    <a:pt x="2260" y="1437"/>
                    <a:pt x="2666" y="1286"/>
                    <a:pt x="3101" y="1210"/>
                  </a:cubicBezTo>
                  <a:cubicBezTo>
                    <a:pt x="3346" y="1173"/>
                    <a:pt x="3602" y="1163"/>
                    <a:pt x="3847" y="1125"/>
                  </a:cubicBezTo>
                  <a:cubicBezTo>
                    <a:pt x="4011" y="1100"/>
                    <a:pt x="4175" y="1088"/>
                    <a:pt x="4336" y="1088"/>
                  </a:cubicBezTo>
                  <a:close/>
                  <a:moveTo>
                    <a:pt x="1797" y="3034"/>
                  </a:moveTo>
                  <a:cubicBezTo>
                    <a:pt x="1853" y="3119"/>
                    <a:pt x="1910" y="3204"/>
                    <a:pt x="1957" y="3280"/>
                  </a:cubicBezTo>
                  <a:cubicBezTo>
                    <a:pt x="2002" y="3352"/>
                    <a:pt x="1987" y="3441"/>
                    <a:pt x="1945" y="3441"/>
                  </a:cubicBezTo>
                  <a:cubicBezTo>
                    <a:pt x="1943" y="3441"/>
                    <a:pt x="1941" y="3441"/>
                    <a:pt x="1938" y="3441"/>
                  </a:cubicBezTo>
                  <a:cubicBezTo>
                    <a:pt x="1882" y="3431"/>
                    <a:pt x="1844" y="3394"/>
                    <a:pt x="1834" y="3337"/>
                  </a:cubicBezTo>
                  <a:cubicBezTo>
                    <a:pt x="1806" y="3242"/>
                    <a:pt x="1787" y="3148"/>
                    <a:pt x="1759" y="3053"/>
                  </a:cubicBezTo>
                  <a:lnTo>
                    <a:pt x="1797" y="3034"/>
                  </a:lnTo>
                  <a:close/>
                  <a:moveTo>
                    <a:pt x="2146" y="3422"/>
                  </a:moveTo>
                  <a:cubicBezTo>
                    <a:pt x="2184" y="3450"/>
                    <a:pt x="2184" y="3516"/>
                    <a:pt x="2146" y="3535"/>
                  </a:cubicBezTo>
                  <a:lnTo>
                    <a:pt x="2127" y="3535"/>
                  </a:lnTo>
                  <a:cubicBezTo>
                    <a:pt x="2118" y="3497"/>
                    <a:pt x="2108" y="3469"/>
                    <a:pt x="2108" y="3441"/>
                  </a:cubicBezTo>
                  <a:cubicBezTo>
                    <a:pt x="2108" y="3441"/>
                    <a:pt x="2118" y="3422"/>
                    <a:pt x="2127" y="3422"/>
                  </a:cubicBezTo>
                  <a:close/>
                  <a:moveTo>
                    <a:pt x="6753" y="3207"/>
                  </a:moveTo>
                  <a:lnTo>
                    <a:pt x="6753" y="3207"/>
                  </a:lnTo>
                  <a:cubicBezTo>
                    <a:pt x="6638" y="3480"/>
                    <a:pt x="6405" y="3518"/>
                    <a:pt x="6201" y="3630"/>
                  </a:cubicBezTo>
                  <a:cubicBezTo>
                    <a:pt x="6219" y="3526"/>
                    <a:pt x="6313" y="3451"/>
                    <a:pt x="6753" y="3207"/>
                  </a:cubicBezTo>
                  <a:close/>
                  <a:moveTo>
                    <a:pt x="2288" y="3507"/>
                  </a:moveTo>
                  <a:cubicBezTo>
                    <a:pt x="2326" y="3535"/>
                    <a:pt x="2364" y="3554"/>
                    <a:pt x="2392" y="3583"/>
                  </a:cubicBezTo>
                  <a:cubicBezTo>
                    <a:pt x="2392" y="3601"/>
                    <a:pt x="2392" y="3611"/>
                    <a:pt x="2382" y="3630"/>
                  </a:cubicBezTo>
                  <a:cubicBezTo>
                    <a:pt x="2368" y="3635"/>
                    <a:pt x="2352" y="3639"/>
                    <a:pt x="2336" y="3639"/>
                  </a:cubicBezTo>
                  <a:cubicBezTo>
                    <a:pt x="2299" y="3639"/>
                    <a:pt x="2260" y="3622"/>
                    <a:pt x="2241" y="3583"/>
                  </a:cubicBezTo>
                  <a:lnTo>
                    <a:pt x="2231" y="3592"/>
                  </a:lnTo>
                  <a:cubicBezTo>
                    <a:pt x="2231" y="3573"/>
                    <a:pt x="2231" y="3554"/>
                    <a:pt x="2231" y="3545"/>
                  </a:cubicBezTo>
                  <a:cubicBezTo>
                    <a:pt x="2241" y="3526"/>
                    <a:pt x="2260" y="3526"/>
                    <a:pt x="2288" y="3507"/>
                  </a:cubicBezTo>
                  <a:close/>
                  <a:moveTo>
                    <a:pt x="1996" y="3650"/>
                  </a:moveTo>
                  <a:cubicBezTo>
                    <a:pt x="2005" y="3650"/>
                    <a:pt x="2015" y="3654"/>
                    <a:pt x="2023" y="3658"/>
                  </a:cubicBezTo>
                  <a:cubicBezTo>
                    <a:pt x="2080" y="3696"/>
                    <a:pt x="2146" y="3724"/>
                    <a:pt x="2193" y="3762"/>
                  </a:cubicBezTo>
                  <a:cubicBezTo>
                    <a:pt x="2203" y="3762"/>
                    <a:pt x="2203" y="3781"/>
                    <a:pt x="2212" y="3800"/>
                  </a:cubicBezTo>
                  <a:cubicBezTo>
                    <a:pt x="2118" y="3790"/>
                    <a:pt x="2042" y="3743"/>
                    <a:pt x="1976" y="3677"/>
                  </a:cubicBezTo>
                  <a:cubicBezTo>
                    <a:pt x="1976" y="3656"/>
                    <a:pt x="1985" y="3650"/>
                    <a:pt x="1996" y="3650"/>
                  </a:cubicBezTo>
                  <a:close/>
                  <a:moveTo>
                    <a:pt x="2260" y="3800"/>
                  </a:moveTo>
                  <a:cubicBezTo>
                    <a:pt x="2260" y="3809"/>
                    <a:pt x="2260" y="3809"/>
                    <a:pt x="2260" y="3819"/>
                  </a:cubicBezTo>
                  <a:lnTo>
                    <a:pt x="2222" y="3800"/>
                  </a:lnTo>
                  <a:close/>
                  <a:moveTo>
                    <a:pt x="2553" y="3649"/>
                  </a:moveTo>
                  <a:cubicBezTo>
                    <a:pt x="2628" y="3649"/>
                    <a:pt x="2694" y="3677"/>
                    <a:pt x="2732" y="3734"/>
                  </a:cubicBezTo>
                  <a:cubicBezTo>
                    <a:pt x="2751" y="3762"/>
                    <a:pt x="2751" y="3790"/>
                    <a:pt x="2742" y="3809"/>
                  </a:cubicBezTo>
                  <a:cubicBezTo>
                    <a:pt x="2726" y="3825"/>
                    <a:pt x="2704" y="3840"/>
                    <a:pt x="2682" y="3840"/>
                  </a:cubicBezTo>
                  <a:cubicBezTo>
                    <a:pt x="2676" y="3840"/>
                    <a:pt x="2671" y="3839"/>
                    <a:pt x="2666" y="3838"/>
                  </a:cubicBezTo>
                  <a:cubicBezTo>
                    <a:pt x="2619" y="3828"/>
                    <a:pt x="2581" y="3809"/>
                    <a:pt x="2543" y="3781"/>
                  </a:cubicBezTo>
                  <a:cubicBezTo>
                    <a:pt x="2524" y="3762"/>
                    <a:pt x="2515" y="3734"/>
                    <a:pt x="2515" y="3705"/>
                  </a:cubicBezTo>
                  <a:cubicBezTo>
                    <a:pt x="2515" y="3686"/>
                    <a:pt x="2543" y="3668"/>
                    <a:pt x="2553" y="3649"/>
                  </a:cubicBezTo>
                  <a:close/>
                  <a:moveTo>
                    <a:pt x="5397" y="2798"/>
                  </a:moveTo>
                  <a:cubicBezTo>
                    <a:pt x="5435" y="2817"/>
                    <a:pt x="5444" y="2864"/>
                    <a:pt x="5426" y="2902"/>
                  </a:cubicBezTo>
                  <a:cubicBezTo>
                    <a:pt x="5359" y="3091"/>
                    <a:pt x="5303" y="3290"/>
                    <a:pt x="5265" y="3488"/>
                  </a:cubicBezTo>
                  <a:cubicBezTo>
                    <a:pt x="5246" y="3573"/>
                    <a:pt x="5218" y="3649"/>
                    <a:pt x="5170" y="3724"/>
                  </a:cubicBezTo>
                  <a:cubicBezTo>
                    <a:pt x="5161" y="3743"/>
                    <a:pt x="5133" y="3762"/>
                    <a:pt x="5114" y="3781"/>
                  </a:cubicBezTo>
                  <a:cubicBezTo>
                    <a:pt x="5085" y="3724"/>
                    <a:pt x="5085" y="3668"/>
                    <a:pt x="5114" y="3620"/>
                  </a:cubicBezTo>
                  <a:cubicBezTo>
                    <a:pt x="5161" y="3460"/>
                    <a:pt x="5199" y="3299"/>
                    <a:pt x="5246" y="3138"/>
                  </a:cubicBezTo>
                  <a:cubicBezTo>
                    <a:pt x="5274" y="3101"/>
                    <a:pt x="5246" y="3063"/>
                    <a:pt x="5208" y="3063"/>
                  </a:cubicBezTo>
                  <a:cubicBezTo>
                    <a:pt x="5203" y="3061"/>
                    <a:pt x="5198" y="3060"/>
                    <a:pt x="5193" y="3060"/>
                  </a:cubicBezTo>
                  <a:cubicBezTo>
                    <a:pt x="5170" y="3060"/>
                    <a:pt x="5150" y="3077"/>
                    <a:pt x="5142" y="3101"/>
                  </a:cubicBezTo>
                  <a:cubicBezTo>
                    <a:pt x="5048" y="3327"/>
                    <a:pt x="4915" y="3535"/>
                    <a:pt x="4934" y="3781"/>
                  </a:cubicBezTo>
                  <a:cubicBezTo>
                    <a:pt x="4934" y="3826"/>
                    <a:pt x="4887" y="3853"/>
                    <a:pt x="4834" y="3853"/>
                  </a:cubicBezTo>
                  <a:cubicBezTo>
                    <a:pt x="4820" y="3853"/>
                    <a:pt x="4806" y="3851"/>
                    <a:pt x="4792" y="3847"/>
                  </a:cubicBezTo>
                  <a:cubicBezTo>
                    <a:pt x="4773" y="3838"/>
                    <a:pt x="4755" y="3819"/>
                    <a:pt x="4755" y="3809"/>
                  </a:cubicBezTo>
                  <a:cubicBezTo>
                    <a:pt x="4773" y="3734"/>
                    <a:pt x="4792" y="3668"/>
                    <a:pt x="4811" y="3592"/>
                  </a:cubicBezTo>
                  <a:cubicBezTo>
                    <a:pt x="4849" y="3479"/>
                    <a:pt x="4887" y="3365"/>
                    <a:pt x="4925" y="3252"/>
                  </a:cubicBezTo>
                  <a:cubicBezTo>
                    <a:pt x="4925" y="3233"/>
                    <a:pt x="4925" y="3223"/>
                    <a:pt x="4925" y="3204"/>
                  </a:cubicBezTo>
                  <a:cubicBezTo>
                    <a:pt x="4877" y="3214"/>
                    <a:pt x="4868" y="3252"/>
                    <a:pt x="4849" y="3280"/>
                  </a:cubicBezTo>
                  <a:cubicBezTo>
                    <a:pt x="4830" y="3308"/>
                    <a:pt x="4821" y="3323"/>
                    <a:pt x="4805" y="3323"/>
                  </a:cubicBezTo>
                  <a:cubicBezTo>
                    <a:pt x="4790" y="3323"/>
                    <a:pt x="4769" y="3308"/>
                    <a:pt x="4726" y="3280"/>
                  </a:cubicBezTo>
                  <a:cubicBezTo>
                    <a:pt x="4717" y="3271"/>
                    <a:pt x="4698" y="3271"/>
                    <a:pt x="4679" y="3271"/>
                  </a:cubicBezTo>
                  <a:cubicBezTo>
                    <a:pt x="4670" y="3271"/>
                    <a:pt x="4660" y="3280"/>
                    <a:pt x="4660" y="3280"/>
                  </a:cubicBezTo>
                  <a:cubicBezTo>
                    <a:pt x="4537" y="3422"/>
                    <a:pt x="4424" y="3583"/>
                    <a:pt x="4339" y="3743"/>
                  </a:cubicBezTo>
                  <a:cubicBezTo>
                    <a:pt x="4339" y="3753"/>
                    <a:pt x="4339" y="3762"/>
                    <a:pt x="4339" y="3772"/>
                  </a:cubicBezTo>
                  <a:cubicBezTo>
                    <a:pt x="4339" y="3790"/>
                    <a:pt x="4348" y="3809"/>
                    <a:pt x="4367" y="3819"/>
                  </a:cubicBezTo>
                  <a:cubicBezTo>
                    <a:pt x="4370" y="3822"/>
                    <a:pt x="4376" y="3823"/>
                    <a:pt x="4381" y="3823"/>
                  </a:cubicBezTo>
                  <a:cubicBezTo>
                    <a:pt x="4393" y="3823"/>
                    <a:pt x="4408" y="3819"/>
                    <a:pt x="4414" y="3819"/>
                  </a:cubicBezTo>
                  <a:cubicBezTo>
                    <a:pt x="4471" y="3734"/>
                    <a:pt x="4528" y="3649"/>
                    <a:pt x="4584" y="3564"/>
                  </a:cubicBezTo>
                  <a:cubicBezTo>
                    <a:pt x="4603" y="3545"/>
                    <a:pt x="4632" y="3535"/>
                    <a:pt x="4651" y="3516"/>
                  </a:cubicBezTo>
                  <a:lnTo>
                    <a:pt x="4651" y="3516"/>
                  </a:lnTo>
                  <a:cubicBezTo>
                    <a:pt x="4670" y="3649"/>
                    <a:pt x="4651" y="3772"/>
                    <a:pt x="4584" y="3885"/>
                  </a:cubicBezTo>
                  <a:cubicBezTo>
                    <a:pt x="4528" y="3904"/>
                    <a:pt x="4481" y="3913"/>
                    <a:pt x="4424" y="3913"/>
                  </a:cubicBezTo>
                  <a:cubicBezTo>
                    <a:pt x="4304" y="3919"/>
                    <a:pt x="4187" y="3924"/>
                    <a:pt x="4070" y="3924"/>
                  </a:cubicBezTo>
                  <a:cubicBezTo>
                    <a:pt x="3984" y="3924"/>
                    <a:pt x="3897" y="3921"/>
                    <a:pt x="3810" y="3913"/>
                  </a:cubicBezTo>
                  <a:cubicBezTo>
                    <a:pt x="3748" y="3913"/>
                    <a:pt x="3683" y="3922"/>
                    <a:pt x="3619" y="3922"/>
                  </a:cubicBezTo>
                  <a:cubicBezTo>
                    <a:pt x="3565" y="3922"/>
                    <a:pt x="3511" y="3916"/>
                    <a:pt x="3460" y="3894"/>
                  </a:cubicBezTo>
                  <a:cubicBezTo>
                    <a:pt x="3441" y="3838"/>
                    <a:pt x="3432" y="3772"/>
                    <a:pt x="3413" y="3696"/>
                  </a:cubicBezTo>
                  <a:cubicBezTo>
                    <a:pt x="3394" y="3762"/>
                    <a:pt x="3375" y="3819"/>
                    <a:pt x="3346" y="3866"/>
                  </a:cubicBezTo>
                  <a:cubicBezTo>
                    <a:pt x="3328" y="3894"/>
                    <a:pt x="3299" y="3904"/>
                    <a:pt x="3280" y="3913"/>
                  </a:cubicBezTo>
                  <a:cubicBezTo>
                    <a:pt x="3273" y="3915"/>
                    <a:pt x="3266" y="3915"/>
                    <a:pt x="3259" y="3915"/>
                  </a:cubicBezTo>
                  <a:cubicBezTo>
                    <a:pt x="3212" y="3915"/>
                    <a:pt x="3175" y="3888"/>
                    <a:pt x="3167" y="3847"/>
                  </a:cubicBezTo>
                  <a:cubicBezTo>
                    <a:pt x="3157" y="3781"/>
                    <a:pt x="3148" y="3715"/>
                    <a:pt x="3139" y="3649"/>
                  </a:cubicBezTo>
                  <a:cubicBezTo>
                    <a:pt x="3091" y="3696"/>
                    <a:pt x="3101" y="3743"/>
                    <a:pt x="3101" y="3781"/>
                  </a:cubicBezTo>
                  <a:cubicBezTo>
                    <a:pt x="3101" y="3868"/>
                    <a:pt x="3062" y="3905"/>
                    <a:pt x="2998" y="3905"/>
                  </a:cubicBezTo>
                  <a:cubicBezTo>
                    <a:pt x="2978" y="3905"/>
                    <a:pt x="2955" y="3901"/>
                    <a:pt x="2931" y="3894"/>
                  </a:cubicBezTo>
                  <a:cubicBezTo>
                    <a:pt x="2883" y="3894"/>
                    <a:pt x="2855" y="3866"/>
                    <a:pt x="2846" y="3828"/>
                  </a:cubicBezTo>
                  <a:cubicBezTo>
                    <a:pt x="2836" y="3772"/>
                    <a:pt x="2827" y="3715"/>
                    <a:pt x="2817" y="3668"/>
                  </a:cubicBezTo>
                  <a:cubicBezTo>
                    <a:pt x="2647" y="3573"/>
                    <a:pt x="2496" y="3488"/>
                    <a:pt x="2345" y="3394"/>
                  </a:cubicBezTo>
                  <a:cubicBezTo>
                    <a:pt x="2297" y="3356"/>
                    <a:pt x="2250" y="3327"/>
                    <a:pt x="2212" y="3290"/>
                  </a:cubicBezTo>
                  <a:cubicBezTo>
                    <a:pt x="2165" y="3252"/>
                    <a:pt x="2184" y="3223"/>
                    <a:pt x="2250" y="3195"/>
                  </a:cubicBezTo>
                  <a:lnTo>
                    <a:pt x="2279" y="3195"/>
                  </a:lnTo>
                  <a:lnTo>
                    <a:pt x="2288" y="3186"/>
                  </a:lnTo>
                  <a:cubicBezTo>
                    <a:pt x="2250" y="3044"/>
                    <a:pt x="2108" y="2968"/>
                    <a:pt x="2004" y="2883"/>
                  </a:cubicBezTo>
                  <a:cubicBezTo>
                    <a:pt x="2023" y="2864"/>
                    <a:pt x="2033" y="2845"/>
                    <a:pt x="2042" y="2845"/>
                  </a:cubicBezTo>
                  <a:cubicBezTo>
                    <a:pt x="2146" y="2864"/>
                    <a:pt x="2250" y="2902"/>
                    <a:pt x="2335" y="2968"/>
                  </a:cubicBezTo>
                  <a:cubicBezTo>
                    <a:pt x="2439" y="3025"/>
                    <a:pt x="2534" y="3072"/>
                    <a:pt x="2638" y="3119"/>
                  </a:cubicBezTo>
                  <a:cubicBezTo>
                    <a:pt x="2643" y="3122"/>
                    <a:pt x="2649" y="3123"/>
                    <a:pt x="2654" y="3123"/>
                  </a:cubicBezTo>
                  <a:cubicBezTo>
                    <a:pt x="2668" y="3123"/>
                    <a:pt x="2684" y="3117"/>
                    <a:pt x="2704" y="3110"/>
                  </a:cubicBezTo>
                  <a:lnTo>
                    <a:pt x="2571" y="2997"/>
                  </a:lnTo>
                  <a:cubicBezTo>
                    <a:pt x="2600" y="2987"/>
                    <a:pt x="2628" y="2978"/>
                    <a:pt x="2657" y="2978"/>
                  </a:cubicBezTo>
                  <a:cubicBezTo>
                    <a:pt x="2855" y="3015"/>
                    <a:pt x="3053" y="3063"/>
                    <a:pt x="3242" y="3119"/>
                  </a:cubicBezTo>
                  <a:cubicBezTo>
                    <a:pt x="3272" y="3137"/>
                    <a:pt x="3302" y="3144"/>
                    <a:pt x="3332" y="3144"/>
                  </a:cubicBezTo>
                  <a:cubicBezTo>
                    <a:pt x="3350" y="3144"/>
                    <a:pt x="3367" y="3142"/>
                    <a:pt x="3384" y="3138"/>
                  </a:cubicBezTo>
                  <a:cubicBezTo>
                    <a:pt x="3456" y="3120"/>
                    <a:pt x="3532" y="3114"/>
                    <a:pt x="3607" y="3114"/>
                  </a:cubicBezTo>
                  <a:cubicBezTo>
                    <a:pt x="3650" y="3114"/>
                    <a:pt x="3692" y="3116"/>
                    <a:pt x="3734" y="3119"/>
                  </a:cubicBezTo>
                  <a:cubicBezTo>
                    <a:pt x="3951" y="3119"/>
                    <a:pt x="4159" y="3110"/>
                    <a:pt x="4377" y="3101"/>
                  </a:cubicBezTo>
                  <a:cubicBezTo>
                    <a:pt x="4660" y="3063"/>
                    <a:pt x="4944" y="2987"/>
                    <a:pt x="5218" y="2874"/>
                  </a:cubicBezTo>
                  <a:cubicBezTo>
                    <a:pt x="5274" y="2855"/>
                    <a:pt x="5341" y="2826"/>
                    <a:pt x="5397" y="2798"/>
                  </a:cubicBezTo>
                  <a:close/>
                  <a:moveTo>
                    <a:pt x="696" y="3887"/>
                  </a:moveTo>
                  <a:cubicBezTo>
                    <a:pt x="700" y="3887"/>
                    <a:pt x="705" y="3890"/>
                    <a:pt x="710" y="3894"/>
                  </a:cubicBezTo>
                  <a:cubicBezTo>
                    <a:pt x="776" y="3961"/>
                    <a:pt x="851" y="4036"/>
                    <a:pt x="918" y="4112"/>
                  </a:cubicBezTo>
                  <a:cubicBezTo>
                    <a:pt x="1003" y="4216"/>
                    <a:pt x="1003" y="4235"/>
                    <a:pt x="974" y="4424"/>
                  </a:cubicBezTo>
                  <a:cubicBezTo>
                    <a:pt x="785" y="4376"/>
                    <a:pt x="691" y="4291"/>
                    <a:pt x="662" y="4150"/>
                  </a:cubicBezTo>
                  <a:lnTo>
                    <a:pt x="662" y="4140"/>
                  </a:lnTo>
                  <a:cubicBezTo>
                    <a:pt x="653" y="4074"/>
                    <a:pt x="644" y="3998"/>
                    <a:pt x="644" y="3923"/>
                  </a:cubicBezTo>
                  <a:cubicBezTo>
                    <a:pt x="644" y="3913"/>
                    <a:pt x="662" y="3904"/>
                    <a:pt x="681" y="3894"/>
                  </a:cubicBezTo>
                  <a:cubicBezTo>
                    <a:pt x="686" y="3890"/>
                    <a:pt x="691" y="3887"/>
                    <a:pt x="696" y="3887"/>
                  </a:cubicBezTo>
                  <a:close/>
                  <a:moveTo>
                    <a:pt x="398" y="3110"/>
                  </a:moveTo>
                  <a:cubicBezTo>
                    <a:pt x="407" y="3119"/>
                    <a:pt x="417" y="3119"/>
                    <a:pt x="417" y="3129"/>
                  </a:cubicBezTo>
                  <a:lnTo>
                    <a:pt x="927" y="3705"/>
                  </a:lnTo>
                  <a:cubicBezTo>
                    <a:pt x="1069" y="3866"/>
                    <a:pt x="1229" y="4017"/>
                    <a:pt x="1409" y="4140"/>
                  </a:cubicBezTo>
                  <a:cubicBezTo>
                    <a:pt x="1475" y="4178"/>
                    <a:pt x="1513" y="4254"/>
                    <a:pt x="1494" y="4329"/>
                  </a:cubicBezTo>
                  <a:cubicBezTo>
                    <a:pt x="1494" y="4354"/>
                    <a:pt x="1466" y="4378"/>
                    <a:pt x="1446" y="4378"/>
                  </a:cubicBezTo>
                  <a:cubicBezTo>
                    <a:pt x="1443" y="4378"/>
                    <a:pt x="1440" y="4378"/>
                    <a:pt x="1437" y="4376"/>
                  </a:cubicBezTo>
                  <a:cubicBezTo>
                    <a:pt x="1286" y="4301"/>
                    <a:pt x="1154" y="4206"/>
                    <a:pt x="1040" y="4093"/>
                  </a:cubicBezTo>
                  <a:cubicBezTo>
                    <a:pt x="908" y="3961"/>
                    <a:pt x="776" y="3838"/>
                    <a:pt x="634" y="3724"/>
                  </a:cubicBezTo>
                  <a:cubicBezTo>
                    <a:pt x="625" y="3658"/>
                    <a:pt x="596" y="3592"/>
                    <a:pt x="577" y="3526"/>
                  </a:cubicBezTo>
                  <a:cubicBezTo>
                    <a:pt x="577" y="3526"/>
                    <a:pt x="568" y="3516"/>
                    <a:pt x="559" y="3516"/>
                  </a:cubicBezTo>
                  <a:lnTo>
                    <a:pt x="530" y="3516"/>
                  </a:lnTo>
                  <a:cubicBezTo>
                    <a:pt x="521" y="3526"/>
                    <a:pt x="521" y="3535"/>
                    <a:pt x="521" y="3545"/>
                  </a:cubicBezTo>
                  <a:cubicBezTo>
                    <a:pt x="502" y="3762"/>
                    <a:pt x="511" y="3989"/>
                    <a:pt x="549" y="4206"/>
                  </a:cubicBezTo>
                  <a:cubicBezTo>
                    <a:pt x="568" y="4282"/>
                    <a:pt x="577" y="4357"/>
                    <a:pt x="577" y="4443"/>
                  </a:cubicBezTo>
                  <a:cubicBezTo>
                    <a:pt x="559" y="4424"/>
                    <a:pt x="540" y="4405"/>
                    <a:pt x="530" y="4386"/>
                  </a:cubicBezTo>
                  <a:cubicBezTo>
                    <a:pt x="511" y="4310"/>
                    <a:pt x="492" y="4235"/>
                    <a:pt x="483" y="4168"/>
                  </a:cubicBezTo>
                  <a:cubicBezTo>
                    <a:pt x="455" y="3932"/>
                    <a:pt x="417" y="3705"/>
                    <a:pt x="360" y="3488"/>
                  </a:cubicBezTo>
                  <a:cubicBezTo>
                    <a:pt x="332" y="3365"/>
                    <a:pt x="322" y="3242"/>
                    <a:pt x="351" y="3129"/>
                  </a:cubicBezTo>
                  <a:cubicBezTo>
                    <a:pt x="351" y="3119"/>
                    <a:pt x="360" y="3119"/>
                    <a:pt x="369" y="3110"/>
                  </a:cubicBezTo>
                  <a:close/>
                  <a:moveTo>
                    <a:pt x="785" y="4471"/>
                  </a:moveTo>
                  <a:cubicBezTo>
                    <a:pt x="993" y="4546"/>
                    <a:pt x="1059" y="4650"/>
                    <a:pt x="1031" y="4868"/>
                  </a:cubicBezTo>
                  <a:cubicBezTo>
                    <a:pt x="1024" y="4888"/>
                    <a:pt x="998" y="4904"/>
                    <a:pt x="973" y="4904"/>
                  </a:cubicBezTo>
                  <a:cubicBezTo>
                    <a:pt x="963" y="4904"/>
                    <a:pt x="954" y="4901"/>
                    <a:pt x="946" y="4896"/>
                  </a:cubicBezTo>
                  <a:cubicBezTo>
                    <a:pt x="899" y="4877"/>
                    <a:pt x="851" y="4849"/>
                    <a:pt x="842" y="4811"/>
                  </a:cubicBezTo>
                  <a:cubicBezTo>
                    <a:pt x="804" y="4717"/>
                    <a:pt x="785" y="4622"/>
                    <a:pt x="766" y="4518"/>
                  </a:cubicBezTo>
                  <a:cubicBezTo>
                    <a:pt x="757" y="4509"/>
                    <a:pt x="776" y="4490"/>
                    <a:pt x="785" y="4480"/>
                  </a:cubicBezTo>
                  <a:lnTo>
                    <a:pt x="785" y="4471"/>
                  </a:lnTo>
                  <a:close/>
                  <a:moveTo>
                    <a:pt x="940" y="5006"/>
                  </a:moveTo>
                  <a:cubicBezTo>
                    <a:pt x="952" y="5006"/>
                    <a:pt x="970" y="5012"/>
                    <a:pt x="984" y="5019"/>
                  </a:cubicBezTo>
                  <a:cubicBezTo>
                    <a:pt x="1031" y="5028"/>
                    <a:pt x="1069" y="5057"/>
                    <a:pt x="1078" y="5104"/>
                  </a:cubicBezTo>
                  <a:cubicBezTo>
                    <a:pt x="1097" y="5189"/>
                    <a:pt x="1107" y="5265"/>
                    <a:pt x="1116" y="5350"/>
                  </a:cubicBezTo>
                  <a:cubicBezTo>
                    <a:pt x="1116" y="5350"/>
                    <a:pt x="1078" y="5378"/>
                    <a:pt x="1069" y="5378"/>
                  </a:cubicBezTo>
                  <a:lnTo>
                    <a:pt x="1069" y="5369"/>
                  </a:lnTo>
                  <a:cubicBezTo>
                    <a:pt x="1012" y="5350"/>
                    <a:pt x="965" y="5312"/>
                    <a:pt x="946" y="5255"/>
                  </a:cubicBezTo>
                  <a:cubicBezTo>
                    <a:pt x="927" y="5199"/>
                    <a:pt x="918" y="5132"/>
                    <a:pt x="889" y="5066"/>
                  </a:cubicBezTo>
                  <a:cubicBezTo>
                    <a:pt x="899" y="5038"/>
                    <a:pt x="908" y="5019"/>
                    <a:pt x="927" y="5010"/>
                  </a:cubicBezTo>
                  <a:cubicBezTo>
                    <a:pt x="930" y="5007"/>
                    <a:pt x="934" y="5006"/>
                    <a:pt x="940" y="5006"/>
                  </a:cubicBezTo>
                  <a:close/>
                  <a:moveTo>
                    <a:pt x="7013" y="4546"/>
                  </a:moveTo>
                  <a:cubicBezTo>
                    <a:pt x="7023" y="4556"/>
                    <a:pt x="7032" y="4575"/>
                    <a:pt x="7032" y="4584"/>
                  </a:cubicBezTo>
                  <a:cubicBezTo>
                    <a:pt x="7013" y="4868"/>
                    <a:pt x="6966" y="5151"/>
                    <a:pt x="6900" y="5425"/>
                  </a:cubicBezTo>
                  <a:cubicBezTo>
                    <a:pt x="6890" y="5435"/>
                    <a:pt x="6881" y="5454"/>
                    <a:pt x="6872" y="5463"/>
                  </a:cubicBezTo>
                  <a:lnTo>
                    <a:pt x="6872" y="5473"/>
                  </a:lnTo>
                  <a:lnTo>
                    <a:pt x="6853" y="5501"/>
                  </a:lnTo>
                  <a:cubicBezTo>
                    <a:pt x="6853" y="5482"/>
                    <a:pt x="6862" y="5473"/>
                    <a:pt x="6872" y="5463"/>
                  </a:cubicBezTo>
                  <a:cubicBezTo>
                    <a:pt x="6872" y="5265"/>
                    <a:pt x="6872" y="5066"/>
                    <a:pt x="6881" y="4868"/>
                  </a:cubicBezTo>
                  <a:cubicBezTo>
                    <a:pt x="6881" y="4735"/>
                    <a:pt x="6900" y="4698"/>
                    <a:pt x="7013" y="4546"/>
                  </a:cubicBezTo>
                  <a:close/>
                  <a:moveTo>
                    <a:pt x="587" y="4474"/>
                  </a:moveTo>
                  <a:lnTo>
                    <a:pt x="587" y="4474"/>
                  </a:lnTo>
                  <a:cubicBezTo>
                    <a:pt x="629" y="4529"/>
                    <a:pt x="654" y="4600"/>
                    <a:pt x="662" y="4679"/>
                  </a:cubicBezTo>
                  <a:cubicBezTo>
                    <a:pt x="804" y="5227"/>
                    <a:pt x="946" y="5775"/>
                    <a:pt x="1078" y="6314"/>
                  </a:cubicBezTo>
                  <a:cubicBezTo>
                    <a:pt x="1078" y="6330"/>
                    <a:pt x="1078" y="6347"/>
                    <a:pt x="1078" y="6370"/>
                  </a:cubicBezTo>
                  <a:cubicBezTo>
                    <a:pt x="1068" y="6377"/>
                    <a:pt x="1059" y="6379"/>
                    <a:pt x="1051" y="6379"/>
                  </a:cubicBezTo>
                  <a:cubicBezTo>
                    <a:pt x="1023" y="6379"/>
                    <a:pt x="1008" y="6347"/>
                    <a:pt x="993" y="6333"/>
                  </a:cubicBezTo>
                  <a:cubicBezTo>
                    <a:pt x="946" y="6266"/>
                    <a:pt x="918" y="6181"/>
                    <a:pt x="918" y="6096"/>
                  </a:cubicBezTo>
                  <a:cubicBezTo>
                    <a:pt x="880" y="5766"/>
                    <a:pt x="804" y="5435"/>
                    <a:pt x="710" y="5123"/>
                  </a:cubicBezTo>
                  <a:cubicBezTo>
                    <a:pt x="672" y="4981"/>
                    <a:pt x="634" y="4839"/>
                    <a:pt x="606" y="4688"/>
                  </a:cubicBezTo>
                  <a:cubicBezTo>
                    <a:pt x="597" y="4619"/>
                    <a:pt x="588" y="4550"/>
                    <a:pt x="587" y="4474"/>
                  </a:cubicBezTo>
                  <a:close/>
                  <a:moveTo>
                    <a:pt x="1012" y="5492"/>
                  </a:moveTo>
                  <a:cubicBezTo>
                    <a:pt x="1097" y="5510"/>
                    <a:pt x="1173" y="5577"/>
                    <a:pt x="1192" y="5662"/>
                  </a:cubicBezTo>
                  <a:cubicBezTo>
                    <a:pt x="1258" y="5879"/>
                    <a:pt x="1305" y="6106"/>
                    <a:pt x="1324" y="6342"/>
                  </a:cubicBezTo>
                  <a:cubicBezTo>
                    <a:pt x="1333" y="6399"/>
                    <a:pt x="1352" y="6465"/>
                    <a:pt x="1371" y="6531"/>
                  </a:cubicBezTo>
                  <a:cubicBezTo>
                    <a:pt x="1381" y="6607"/>
                    <a:pt x="1400" y="6692"/>
                    <a:pt x="1419" y="6767"/>
                  </a:cubicBezTo>
                  <a:cubicBezTo>
                    <a:pt x="1419" y="6777"/>
                    <a:pt x="1409" y="6786"/>
                    <a:pt x="1400" y="6786"/>
                  </a:cubicBezTo>
                  <a:lnTo>
                    <a:pt x="1371" y="6786"/>
                  </a:lnTo>
                  <a:cubicBezTo>
                    <a:pt x="1362" y="6777"/>
                    <a:pt x="1343" y="6758"/>
                    <a:pt x="1333" y="6748"/>
                  </a:cubicBezTo>
                  <a:cubicBezTo>
                    <a:pt x="1315" y="6692"/>
                    <a:pt x="1296" y="6645"/>
                    <a:pt x="1277" y="6588"/>
                  </a:cubicBezTo>
                  <a:cubicBezTo>
                    <a:pt x="1192" y="6248"/>
                    <a:pt x="1097" y="5907"/>
                    <a:pt x="1012" y="5567"/>
                  </a:cubicBezTo>
                  <a:cubicBezTo>
                    <a:pt x="1012" y="5539"/>
                    <a:pt x="1012" y="5520"/>
                    <a:pt x="1012" y="5492"/>
                  </a:cubicBezTo>
                  <a:close/>
                  <a:moveTo>
                    <a:pt x="1419" y="6985"/>
                  </a:moveTo>
                  <a:lnTo>
                    <a:pt x="1419" y="6985"/>
                  </a:lnTo>
                  <a:cubicBezTo>
                    <a:pt x="1466" y="7004"/>
                    <a:pt x="1475" y="7051"/>
                    <a:pt x="1485" y="7089"/>
                  </a:cubicBezTo>
                  <a:cubicBezTo>
                    <a:pt x="1485" y="7098"/>
                    <a:pt x="1466" y="7108"/>
                    <a:pt x="1456" y="7117"/>
                  </a:cubicBezTo>
                  <a:cubicBezTo>
                    <a:pt x="1437" y="7117"/>
                    <a:pt x="1437" y="7117"/>
                    <a:pt x="1428" y="7098"/>
                  </a:cubicBezTo>
                  <a:cubicBezTo>
                    <a:pt x="1400" y="7070"/>
                    <a:pt x="1390" y="7023"/>
                    <a:pt x="1419" y="6985"/>
                  </a:cubicBezTo>
                  <a:close/>
                  <a:moveTo>
                    <a:pt x="1532" y="7457"/>
                  </a:moveTo>
                  <a:lnTo>
                    <a:pt x="1551" y="7495"/>
                  </a:lnTo>
                  <a:lnTo>
                    <a:pt x="1522" y="7523"/>
                  </a:lnTo>
                  <a:cubicBezTo>
                    <a:pt x="1522" y="7505"/>
                    <a:pt x="1513" y="7495"/>
                    <a:pt x="1513" y="7476"/>
                  </a:cubicBezTo>
                  <a:cubicBezTo>
                    <a:pt x="1513" y="7476"/>
                    <a:pt x="1522" y="7467"/>
                    <a:pt x="1532" y="7457"/>
                  </a:cubicBezTo>
                  <a:close/>
                  <a:moveTo>
                    <a:pt x="7042" y="7476"/>
                  </a:moveTo>
                  <a:cubicBezTo>
                    <a:pt x="7061" y="7486"/>
                    <a:pt x="7079" y="7495"/>
                    <a:pt x="7089" y="7505"/>
                  </a:cubicBezTo>
                  <a:cubicBezTo>
                    <a:pt x="7089" y="7637"/>
                    <a:pt x="7098" y="7779"/>
                    <a:pt x="7089" y="7911"/>
                  </a:cubicBezTo>
                  <a:cubicBezTo>
                    <a:pt x="7070" y="7996"/>
                    <a:pt x="7051" y="8072"/>
                    <a:pt x="7023" y="8147"/>
                  </a:cubicBezTo>
                  <a:cubicBezTo>
                    <a:pt x="7004" y="8232"/>
                    <a:pt x="6985" y="8308"/>
                    <a:pt x="6966" y="8383"/>
                  </a:cubicBezTo>
                  <a:cubicBezTo>
                    <a:pt x="6966" y="8402"/>
                    <a:pt x="6975" y="8431"/>
                    <a:pt x="6985" y="8431"/>
                  </a:cubicBezTo>
                  <a:cubicBezTo>
                    <a:pt x="7089" y="8450"/>
                    <a:pt x="7108" y="8506"/>
                    <a:pt x="7089" y="8591"/>
                  </a:cubicBezTo>
                  <a:cubicBezTo>
                    <a:pt x="7079" y="8705"/>
                    <a:pt x="7051" y="8828"/>
                    <a:pt x="7032" y="8941"/>
                  </a:cubicBezTo>
                  <a:cubicBezTo>
                    <a:pt x="6994" y="9083"/>
                    <a:pt x="6975" y="9234"/>
                    <a:pt x="6975" y="9376"/>
                  </a:cubicBezTo>
                  <a:cubicBezTo>
                    <a:pt x="6975" y="9395"/>
                    <a:pt x="6957" y="9404"/>
                    <a:pt x="6957" y="9423"/>
                  </a:cubicBezTo>
                  <a:cubicBezTo>
                    <a:pt x="6957" y="9414"/>
                    <a:pt x="6938" y="9404"/>
                    <a:pt x="6938" y="9395"/>
                  </a:cubicBezTo>
                  <a:cubicBezTo>
                    <a:pt x="6928" y="9177"/>
                    <a:pt x="6890" y="8960"/>
                    <a:pt x="6900" y="8733"/>
                  </a:cubicBezTo>
                  <a:cubicBezTo>
                    <a:pt x="6909" y="8412"/>
                    <a:pt x="6909" y="8081"/>
                    <a:pt x="6909" y="7750"/>
                  </a:cubicBezTo>
                  <a:lnTo>
                    <a:pt x="6900" y="7750"/>
                  </a:lnTo>
                  <a:cubicBezTo>
                    <a:pt x="6900" y="7627"/>
                    <a:pt x="6881" y="7580"/>
                    <a:pt x="7042" y="7476"/>
                  </a:cubicBezTo>
                  <a:close/>
                  <a:moveTo>
                    <a:pt x="50808" y="9536"/>
                  </a:moveTo>
                  <a:cubicBezTo>
                    <a:pt x="50817" y="9555"/>
                    <a:pt x="50836" y="9574"/>
                    <a:pt x="50836" y="9584"/>
                  </a:cubicBezTo>
                  <a:cubicBezTo>
                    <a:pt x="50836" y="9659"/>
                    <a:pt x="50836" y="9735"/>
                    <a:pt x="50836" y="9820"/>
                  </a:cubicBezTo>
                  <a:cubicBezTo>
                    <a:pt x="50723" y="9858"/>
                    <a:pt x="50638" y="9886"/>
                    <a:pt x="50543" y="9924"/>
                  </a:cubicBezTo>
                  <a:cubicBezTo>
                    <a:pt x="50543" y="9924"/>
                    <a:pt x="50534" y="9914"/>
                    <a:pt x="50515" y="9905"/>
                  </a:cubicBezTo>
                  <a:cubicBezTo>
                    <a:pt x="50552" y="9829"/>
                    <a:pt x="50628" y="9792"/>
                    <a:pt x="50675" y="9716"/>
                  </a:cubicBezTo>
                  <a:cubicBezTo>
                    <a:pt x="50723" y="9650"/>
                    <a:pt x="50760" y="9603"/>
                    <a:pt x="50808" y="9536"/>
                  </a:cubicBezTo>
                  <a:close/>
                  <a:moveTo>
                    <a:pt x="12419" y="10661"/>
                  </a:moveTo>
                  <a:cubicBezTo>
                    <a:pt x="12438" y="10661"/>
                    <a:pt x="12447" y="10670"/>
                    <a:pt x="12457" y="10689"/>
                  </a:cubicBezTo>
                  <a:cubicBezTo>
                    <a:pt x="12457" y="10699"/>
                    <a:pt x="12447" y="10718"/>
                    <a:pt x="12438" y="10746"/>
                  </a:cubicBezTo>
                  <a:lnTo>
                    <a:pt x="12391" y="10689"/>
                  </a:lnTo>
                  <a:cubicBezTo>
                    <a:pt x="12400" y="10680"/>
                    <a:pt x="12410" y="10661"/>
                    <a:pt x="12419" y="10661"/>
                  </a:cubicBezTo>
                  <a:close/>
                  <a:moveTo>
                    <a:pt x="7239" y="14014"/>
                  </a:moveTo>
                  <a:cubicBezTo>
                    <a:pt x="7278" y="14227"/>
                    <a:pt x="7274" y="14447"/>
                    <a:pt x="7221" y="14659"/>
                  </a:cubicBezTo>
                  <a:cubicBezTo>
                    <a:pt x="7185" y="14444"/>
                    <a:pt x="7184" y="14221"/>
                    <a:pt x="7239" y="14014"/>
                  </a:cubicBezTo>
                  <a:close/>
                  <a:moveTo>
                    <a:pt x="12263" y="15687"/>
                  </a:moveTo>
                  <a:cubicBezTo>
                    <a:pt x="12315" y="15687"/>
                    <a:pt x="12343" y="15716"/>
                    <a:pt x="12343" y="15774"/>
                  </a:cubicBezTo>
                  <a:cubicBezTo>
                    <a:pt x="12334" y="15793"/>
                    <a:pt x="12325" y="15812"/>
                    <a:pt x="12315" y="15812"/>
                  </a:cubicBezTo>
                  <a:cubicBezTo>
                    <a:pt x="12268" y="15802"/>
                    <a:pt x="12230" y="15755"/>
                    <a:pt x="12221" y="15708"/>
                  </a:cubicBezTo>
                  <a:cubicBezTo>
                    <a:pt x="12221" y="15698"/>
                    <a:pt x="12230" y="15689"/>
                    <a:pt x="12240" y="15689"/>
                  </a:cubicBezTo>
                  <a:cubicBezTo>
                    <a:pt x="12248" y="15688"/>
                    <a:pt x="12256" y="15687"/>
                    <a:pt x="12263" y="15687"/>
                  </a:cubicBezTo>
                  <a:close/>
                  <a:moveTo>
                    <a:pt x="7401" y="16851"/>
                  </a:moveTo>
                  <a:cubicBezTo>
                    <a:pt x="7410" y="16851"/>
                    <a:pt x="7410" y="16870"/>
                    <a:pt x="7410" y="16870"/>
                  </a:cubicBezTo>
                  <a:cubicBezTo>
                    <a:pt x="7382" y="16965"/>
                    <a:pt x="7354" y="17069"/>
                    <a:pt x="7316" y="17163"/>
                  </a:cubicBezTo>
                  <a:cubicBezTo>
                    <a:pt x="7316" y="17173"/>
                    <a:pt x="7287" y="17182"/>
                    <a:pt x="7278" y="17191"/>
                  </a:cubicBezTo>
                  <a:cubicBezTo>
                    <a:pt x="7240" y="17144"/>
                    <a:pt x="7231" y="17087"/>
                    <a:pt x="7259" y="17031"/>
                  </a:cubicBezTo>
                  <a:cubicBezTo>
                    <a:pt x="7278" y="16974"/>
                    <a:pt x="7316" y="16917"/>
                    <a:pt x="7354" y="16870"/>
                  </a:cubicBezTo>
                  <a:cubicBezTo>
                    <a:pt x="7354" y="16851"/>
                    <a:pt x="7382" y="16851"/>
                    <a:pt x="7401" y="16851"/>
                  </a:cubicBezTo>
                  <a:close/>
                  <a:moveTo>
                    <a:pt x="31146" y="17517"/>
                  </a:moveTo>
                  <a:cubicBezTo>
                    <a:pt x="31172" y="17517"/>
                    <a:pt x="31198" y="17522"/>
                    <a:pt x="31226" y="17532"/>
                  </a:cubicBezTo>
                  <a:cubicBezTo>
                    <a:pt x="31209" y="17544"/>
                    <a:pt x="31190" y="17550"/>
                    <a:pt x="31168" y="17550"/>
                  </a:cubicBezTo>
                  <a:cubicBezTo>
                    <a:pt x="31142" y="17550"/>
                    <a:pt x="31111" y="17542"/>
                    <a:pt x="31075" y="17532"/>
                  </a:cubicBezTo>
                  <a:lnTo>
                    <a:pt x="31065" y="17532"/>
                  </a:lnTo>
                  <a:cubicBezTo>
                    <a:pt x="31094" y="17522"/>
                    <a:pt x="31120" y="17517"/>
                    <a:pt x="31146" y="17517"/>
                  </a:cubicBezTo>
                  <a:close/>
                  <a:moveTo>
                    <a:pt x="7155" y="17163"/>
                  </a:moveTo>
                  <a:cubicBezTo>
                    <a:pt x="7174" y="17163"/>
                    <a:pt x="7183" y="17182"/>
                    <a:pt x="7193" y="17201"/>
                  </a:cubicBezTo>
                  <a:cubicBezTo>
                    <a:pt x="7212" y="17371"/>
                    <a:pt x="7193" y="17551"/>
                    <a:pt x="7127" y="17711"/>
                  </a:cubicBezTo>
                  <a:cubicBezTo>
                    <a:pt x="7117" y="17730"/>
                    <a:pt x="7098" y="17749"/>
                    <a:pt x="7079" y="17768"/>
                  </a:cubicBezTo>
                  <a:cubicBezTo>
                    <a:pt x="7051" y="17569"/>
                    <a:pt x="7070" y="17371"/>
                    <a:pt x="7136" y="17173"/>
                  </a:cubicBezTo>
                  <a:lnTo>
                    <a:pt x="7127" y="17173"/>
                  </a:lnTo>
                  <a:cubicBezTo>
                    <a:pt x="7127" y="17173"/>
                    <a:pt x="7146" y="17173"/>
                    <a:pt x="7155" y="17163"/>
                  </a:cubicBezTo>
                  <a:close/>
                  <a:moveTo>
                    <a:pt x="7070" y="17796"/>
                  </a:moveTo>
                  <a:lnTo>
                    <a:pt x="7070" y="17815"/>
                  </a:lnTo>
                  <a:lnTo>
                    <a:pt x="7051" y="17815"/>
                  </a:lnTo>
                  <a:lnTo>
                    <a:pt x="7070" y="17796"/>
                  </a:lnTo>
                  <a:close/>
                  <a:moveTo>
                    <a:pt x="6758" y="16728"/>
                  </a:moveTo>
                  <a:cubicBezTo>
                    <a:pt x="6796" y="16917"/>
                    <a:pt x="6796" y="17116"/>
                    <a:pt x="6758" y="17314"/>
                  </a:cubicBezTo>
                  <a:cubicBezTo>
                    <a:pt x="6730" y="17617"/>
                    <a:pt x="6673" y="17929"/>
                    <a:pt x="6626" y="18250"/>
                  </a:cubicBezTo>
                  <a:lnTo>
                    <a:pt x="6616" y="18250"/>
                  </a:lnTo>
                  <a:lnTo>
                    <a:pt x="6616" y="18004"/>
                  </a:lnTo>
                  <a:cubicBezTo>
                    <a:pt x="6616" y="17825"/>
                    <a:pt x="6626" y="17636"/>
                    <a:pt x="6635" y="17456"/>
                  </a:cubicBezTo>
                  <a:cubicBezTo>
                    <a:pt x="6635" y="17409"/>
                    <a:pt x="6635" y="17362"/>
                    <a:pt x="6635" y="17314"/>
                  </a:cubicBezTo>
                  <a:cubicBezTo>
                    <a:pt x="6588" y="17173"/>
                    <a:pt x="6664" y="17021"/>
                    <a:pt x="6635" y="16880"/>
                  </a:cubicBezTo>
                  <a:cubicBezTo>
                    <a:pt x="6635" y="16861"/>
                    <a:pt x="6654" y="16842"/>
                    <a:pt x="6664" y="16832"/>
                  </a:cubicBezTo>
                  <a:cubicBezTo>
                    <a:pt x="6692" y="16794"/>
                    <a:pt x="6730" y="16757"/>
                    <a:pt x="6758" y="16728"/>
                  </a:cubicBezTo>
                  <a:close/>
                  <a:moveTo>
                    <a:pt x="2761" y="18136"/>
                  </a:moveTo>
                  <a:cubicBezTo>
                    <a:pt x="2808" y="18136"/>
                    <a:pt x="2846" y="18174"/>
                    <a:pt x="2874" y="18212"/>
                  </a:cubicBezTo>
                  <a:lnTo>
                    <a:pt x="2874" y="18240"/>
                  </a:lnTo>
                  <a:cubicBezTo>
                    <a:pt x="2874" y="18250"/>
                    <a:pt x="2864" y="18259"/>
                    <a:pt x="2855" y="18259"/>
                  </a:cubicBezTo>
                  <a:cubicBezTo>
                    <a:pt x="2798" y="18259"/>
                    <a:pt x="2751" y="18222"/>
                    <a:pt x="2723" y="18174"/>
                  </a:cubicBezTo>
                  <a:lnTo>
                    <a:pt x="2732" y="18174"/>
                  </a:lnTo>
                  <a:cubicBezTo>
                    <a:pt x="2732" y="18174"/>
                    <a:pt x="2732" y="18155"/>
                    <a:pt x="2732" y="18146"/>
                  </a:cubicBezTo>
                  <a:cubicBezTo>
                    <a:pt x="2742" y="18136"/>
                    <a:pt x="2751" y="18136"/>
                    <a:pt x="2761" y="18136"/>
                  </a:cubicBezTo>
                  <a:close/>
                  <a:moveTo>
                    <a:pt x="6494" y="17777"/>
                  </a:moveTo>
                  <a:cubicBezTo>
                    <a:pt x="6503" y="17787"/>
                    <a:pt x="6512" y="17787"/>
                    <a:pt x="6512" y="17796"/>
                  </a:cubicBezTo>
                  <a:lnTo>
                    <a:pt x="6512" y="18089"/>
                  </a:lnTo>
                  <a:cubicBezTo>
                    <a:pt x="6512" y="18203"/>
                    <a:pt x="6503" y="18316"/>
                    <a:pt x="6494" y="18420"/>
                  </a:cubicBezTo>
                  <a:cubicBezTo>
                    <a:pt x="6494" y="18496"/>
                    <a:pt x="6465" y="18562"/>
                    <a:pt x="6418" y="18618"/>
                  </a:cubicBezTo>
                  <a:cubicBezTo>
                    <a:pt x="6314" y="18722"/>
                    <a:pt x="6219" y="18826"/>
                    <a:pt x="6125" y="18930"/>
                  </a:cubicBezTo>
                  <a:cubicBezTo>
                    <a:pt x="6112" y="18944"/>
                    <a:pt x="6093" y="18957"/>
                    <a:pt x="6074" y="18957"/>
                  </a:cubicBezTo>
                  <a:cubicBezTo>
                    <a:pt x="6066" y="18957"/>
                    <a:pt x="6058" y="18955"/>
                    <a:pt x="6049" y="18949"/>
                  </a:cubicBezTo>
                  <a:cubicBezTo>
                    <a:pt x="6030" y="18940"/>
                    <a:pt x="6021" y="18921"/>
                    <a:pt x="6021" y="18902"/>
                  </a:cubicBezTo>
                  <a:cubicBezTo>
                    <a:pt x="6021" y="18836"/>
                    <a:pt x="6021" y="18779"/>
                    <a:pt x="6021" y="18713"/>
                  </a:cubicBezTo>
                  <a:cubicBezTo>
                    <a:pt x="6002" y="18571"/>
                    <a:pt x="6049" y="18439"/>
                    <a:pt x="6134" y="18325"/>
                  </a:cubicBezTo>
                  <a:cubicBezTo>
                    <a:pt x="6201" y="18231"/>
                    <a:pt x="6267" y="18127"/>
                    <a:pt x="6323" y="18014"/>
                  </a:cubicBezTo>
                  <a:cubicBezTo>
                    <a:pt x="6371" y="17938"/>
                    <a:pt x="6418" y="17862"/>
                    <a:pt x="6465" y="17777"/>
                  </a:cubicBezTo>
                  <a:close/>
                  <a:moveTo>
                    <a:pt x="6596" y="18993"/>
                  </a:moveTo>
                  <a:cubicBezTo>
                    <a:pt x="6578" y="19056"/>
                    <a:pt x="6569" y="19102"/>
                    <a:pt x="6560" y="19138"/>
                  </a:cubicBezTo>
                  <a:cubicBezTo>
                    <a:pt x="6560" y="19148"/>
                    <a:pt x="6531" y="19148"/>
                    <a:pt x="6512" y="19157"/>
                  </a:cubicBezTo>
                  <a:cubicBezTo>
                    <a:pt x="6503" y="19138"/>
                    <a:pt x="6494" y="19129"/>
                    <a:pt x="6494" y="19110"/>
                  </a:cubicBezTo>
                  <a:cubicBezTo>
                    <a:pt x="6503" y="19074"/>
                    <a:pt x="6520" y="19038"/>
                    <a:pt x="6596" y="18993"/>
                  </a:cubicBezTo>
                  <a:close/>
                  <a:moveTo>
                    <a:pt x="7174" y="18108"/>
                  </a:moveTo>
                  <a:cubicBezTo>
                    <a:pt x="7183" y="18155"/>
                    <a:pt x="7183" y="18203"/>
                    <a:pt x="7174" y="18250"/>
                  </a:cubicBezTo>
                  <a:cubicBezTo>
                    <a:pt x="7146" y="18344"/>
                    <a:pt x="7127" y="18448"/>
                    <a:pt x="7127" y="18552"/>
                  </a:cubicBezTo>
                  <a:cubicBezTo>
                    <a:pt x="7117" y="18609"/>
                    <a:pt x="7108" y="18675"/>
                    <a:pt x="7089" y="18732"/>
                  </a:cubicBezTo>
                  <a:cubicBezTo>
                    <a:pt x="7004" y="19006"/>
                    <a:pt x="6947" y="19271"/>
                    <a:pt x="6900" y="19545"/>
                  </a:cubicBezTo>
                  <a:cubicBezTo>
                    <a:pt x="6900" y="19564"/>
                    <a:pt x="6890" y="19592"/>
                    <a:pt x="6881" y="19620"/>
                  </a:cubicBezTo>
                  <a:lnTo>
                    <a:pt x="6853" y="19620"/>
                  </a:lnTo>
                  <a:cubicBezTo>
                    <a:pt x="6853" y="19497"/>
                    <a:pt x="6853" y="19384"/>
                    <a:pt x="6853" y="19261"/>
                  </a:cubicBezTo>
                  <a:cubicBezTo>
                    <a:pt x="6872" y="19053"/>
                    <a:pt x="6890" y="18845"/>
                    <a:pt x="6909" y="18637"/>
                  </a:cubicBezTo>
                  <a:cubicBezTo>
                    <a:pt x="6909" y="18562"/>
                    <a:pt x="6966" y="18515"/>
                    <a:pt x="7042" y="18515"/>
                  </a:cubicBezTo>
                  <a:cubicBezTo>
                    <a:pt x="7061" y="18515"/>
                    <a:pt x="7070" y="18496"/>
                    <a:pt x="7079" y="18486"/>
                  </a:cubicBezTo>
                  <a:lnTo>
                    <a:pt x="7070" y="18486"/>
                  </a:lnTo>
                  <a:cubicBezTo>
                    <a:pt x="7079" y="18354"/>
                    <a:pt x="7117" y="18222"/>
                    <a:pt x="7174" y="18108"/>
                  </a:cubicBezTo>
                  <a:close/>
                  <a:moveTo>
                    <a:pt x="6446" y="18789"/>
                  </a:moveTo>
                  <a:cubicBezTo>
                    <a:pt x="6456" y="18798"/>
                    <a:pt x="6465" y="18817"/>
                    <a:pt x="6465" y="18826"/>
                  </a:cubicBezTo>
                  <a:cubicBezTo>
                    <a:pt x="6446" y="18959"/>
                    <a:pt x="6437" y="19082"/>
                    <a:pt x="6437" y="19204"/>
                  </a:cubicBezTo>
                  <a:lnTo>
                    <a:pt x="6437" y="19214"/>
                  </a:lnTo>
                  <a:cubicBezTo>
                    <a:pt x="6427" y="19252"/>
                    <a:pt x="6418" y="19299"/>
                    <a:pt x="6380" y="19327"/>
                  </a:cubicBezTo>
                  <a:cubicBezTo>
                    <a:pt x="6267" y="19450"/>
                    <a:pt x="6153" y="19554"/>
                    <a:pt x="6030" y="19658"/>
                  </a:cubicBezTo>
                  <a:cubicBezTo>
                    <a:pt x="6030" y="19661"/>
                    <a:pt x="6027" y="19662"/>
                    <a:pt x="6022" y="19662"/>
                  </a:cubicBezTo>
                  <a:cubicBezTo>
                    <a:pt x="6013" y="19662"/>
                    <a:pt x="5996" y="19658"/>
                    <a:pt x="5983" y="19658"/>
                  </a:cubicBezTo>
                  <a:cubicBezTo>
                    <a:pt x="5974" y="19658"/>
                    <a:pt x="5974" y="19639"/>
                    <a:pt x="5974" y="19639"/>
                  </a:cubicBezTo>
                  <a:cubicBezTo>
                    <a:pt x="5974" y="19630"/>
                    <a:pt x="5974" y="19620"/>
                    <a:pt x="5974" y="19592"/>
                  </a:cubicBezTo>
                  <a:cubicBezTo>
                    <a:pt x="6012" y="19478"/>
                    <a:pt x="6021" y="19365"/>
                    <a:pt x="6021" y="19252"/>
                  </a:cubicBezTo>
                  <a:cubicBezTo>
                    <a:pt x="6021" y="19223"/>
                    <a:pt x="6030" y="19195"/>
                    <a:pt x="6049" y="19176"/>
                  </a:cubicBezTo>
                  <a:cubicBezTo>
                    <a:pt x="6163" y="19044"/>
                    <a:pt x="6295" y="18921"/>
                    <a:pt x="6418" y="18789"/>
                  </a:cubicBezTo>
                  <a:close/>
                  <a:moveTo>
                    <a:pt x="6985" y="19960"/>
                  </a:moveTo>
                  <a:cubicBezTo>
                    <a:pt x="7004" y="19970"/>
                    <a:pt x="7013" y="19979"/>
                    <a:pt x="7032" y="19989"/>
                  </a:cubicBezTo>
                  <a:cubicBezTo>
                    <a:pt x="7042" y="20008"/>
                    <a:pt x="7042" y="20027"/>
                    <a:pt x="7042" y="20036"/>
                  </a:cubicBezTo>
                  <a:cubicBezTo>
                    <a:pt x="7051" y="20187"/>
                    <a:pt x="7023" y="20338"/>
                    <a:pt x="6966" y="20471"/>
                  </a:cubicBezTo>
                  <a:cubicBezTo>
                    <a:pt x="6947" y="20357"/>
                    <a:pt x="6928" y="20235"/>
                    <a:pt x="6919" y="20121"/>
                  </a:cubicBezTo>
                  <a:cubicBezTo>
                    <a:pt x="6900" y="20064"/>
                    <a:pt x="6928" y="20008"/>
                    <a:pt x="6966" y="19979"/>
                  </a:cubicBezTo>
                  <a:lnTo>
                    <a:pt x="6966" y="19970"/>
                  </a:lnTo>
                  <a:cubicBezTo>
                    <a:pt x="6966" y="19970"/>
                    <a:pt x="6975" y="19960"/>
                    <a:pt x="6985" y="19960"/>
                  </a:cubicBezTo>
                  <a:close/>
                  <a:moveTo>
                    <a:pt x="6834" y="20915"/>
                  </a:moveTo>
                  <a:cubicBezTo>
                    <a:pt x="6853" y="20943"/>
                    <a:pt x="6881" y="20972"/>
                    <a:pt x="6900" y="21000"/>
                  </a:cubicBezTo>
                  <a:cubicBezTo>
                    <a:pt x="6900" y="21009"/>
                    <a:pt x="6890" y="21028"/>
                    <a:pt x="6881" y="21047"/>
                  </a:cubicBezTo>
                  <a:cubicBezTo>
                    <a:pt x="6878" y="21050"/>
                    <a:pt x="6875" y="21051"/>
                    <a:pt x="6872" y="21051"/>
                  </a:cubicBezTo>
                  <a:cubicBezTo>
                    <a:pt x="6865" y="21051"/>
                    <a:pt x="6859" y="21047"/>
                    <a:pt x="6853" y="21047"/>
                  </a:cubicBezTo>
                  <a:cubicBezTo>
                    <a:pt x="6815" y="21028"/>
                    <a:pt x="6796" y="20991"/>
                    <a:pt x="6805" y="20953"/>
                  </a:cubicBezTo>
                  <a:lnTo>
                    <a:pt x="6805" y="20953"/>
                  </a:lnTo>
                  <a:lnTo>
                    <a:pt x="6796" y="20962"/>
                  </a:lnTo>
                  <a:cubicBezTo>
                    <a:pt x="6796" y="20943"/>
                    <a:pt x="6815" y="20934"/>
                    <a:pt x="6834" y="20915"/>
                  </a:cubicBezTo>
                  <a:close/>
                  <a:moveTo>
                    <a:pt x="6418" y="20527"/>
                  </a:moveTo>
                  <a:cubicBezTo>
                    <a:pt x="6418" y="20622"/>
                    <a:pt x="6418" y="20716"/>
                    <a:pt x="6418" y="20802"/>
                  </a:cubicBezTo>
                  <a:lnTo>
                    <a:pt x="6408" y="20802"/>
                  </a:lnTo>
                  <a:cubicBezTo>
                    <a:pt x="6408" y="20877"/>
                    <a:pt x="6371" y="20943"/>
                    <a:pt x="6304" y="20991"/>
                  </a:cubicBezTo>
                  <a:cubicBezTo>
                    <a:pt x="6323" y="21009"/>
                    <a:pt x="6361" y="21038"/>
                    <a:pt x="6352" y="21047"/>
                  </a:cubicBezTo>
                  <a:cubicBezTo>
                    <a:pt x="6276" y="21198"/>
                    <a:pt x="6238" y="21359"/>
                    <a:pt x="6229" y="21520"/>
                  </a:cubicBezTo>
                  <a:cubicBezTo>
                    <a:pt x="6229" y="21539"/>
                    <a:pt x="6210" y="21548"/>
                    <a:pt x="6191" y="21567"/>
                  </a:cubicBezTo>
                  <a:cubicBezTo>
                    <a:pt x="6191" y="21567"/>
                    <a:pt x="6182" y="21577"/>
                    <a:pt x="6172" y="21577"/>
                  </a:cubicBezTo>
                  <a:cubicBezTo>
                    <a:pt x="6163" y="21577"/>
                    <a:pt x="6153" y="21577"/>
                    <a:pt x="6153" y="21567"/>
                  </a:cubicBezTo>
                  <a:cubicBezTo>
                    <a:pt x="6125" y="21416"/>
                    <a:pt x="6097" y="21255"/>
                    <a:pt x="6219" y="21123"/>
                  </a:cubicBezTo>
                  <a:cubicBezTo>
                    <a:pt x="6238" y="21095"/>
                    <a:pt x="6257" y="21066"/>
                    <a:pt x="6276" y="21028"/>
                  </a:cubicBezTo>
                  <a:lnTo>
                    <a:pt x="6276" y="21028"/>
                  </a:lnTo>
                  <a:lnTo>
                    <a:pt x="6153" y="21038"/>
                  </a:lnTo>
                  <a:cubicBezTo>
                    <a:pt x="6144" y="20943"/>
                    <a:pt x="6125" y="20849"/>
                    <a:pt x="6106" y="20745"/>
                  </a:cubicBezTo>
                  <a:cubicBezTo>
                    <a:pt x="6304" y="20546"/>
                    <a:pt x="6304" y="20546"/>
                    <a:pt x="6418" y="20527"/>
                  </a:cubicBezTo>
                  <a:close/>
                  <a:moveTo>
                    <a:pt x="2902" y="21737"/>
                  </a:moveTo>
                  <a:cubicBezTo>
                    <a:pt x="2902" y="21794"/>
                    <a:pt x="2912" y="21822"/>
                    <a:pt x="2921" y="21841"/>
                  </a:cubicBezTo>
                  <a:cubicBezTo>
                    <a:pt x="2921" y="21869"/>
                    <a:pt x="2902" y="21869"/>
                    <a:pt x="2902" y="21869"/>
                  </a:cubicBezTo>
                  <a:lnTo>
                    <a:pt x="2902" y="21860"/>
                  </a:lnTo>
                  <a:cubicBezTo>
                    <a:pt x="2893" y="21851"/>
                    <a:pt x="2883" y="21841"/>
                    <a:pt x="2883" y="21841"/>
                  </a:cubicBezTo>
                  <a:cubicBezTo>
                    <a:pt x="2883" y="21803"/>
                    <a:pt x="2893" y="21775"/>
                    <a:pt x="2902" y="21737"/>
                  </a:cubicBezTo>
                  <a:close/>
                  <a:moveTo>
                    <a:pt x="6712" y="21093"/>
                  </a:moveTo>
                  <a:cubicBezTo>
                    <a:pt x="6714" y="21093"/>
                    <a:pt x="6717" y="21094"/>
                    <a:pt x="6720" y="21095"/>
                  </a:cubicBezTo>
                  <a:cubicBezTo>
                    <a:pt x="6739" y="21104"/>
                    <a:pt x="6758" y="21123"/>
                    <a:pt x="6777" y="21142"/>
                  </a:cubicBezTo>
                  <a:cubicBezTo>
                    <a:pt x="6793" y="21165"/>
                    <a:pt x="6808" y="21182"/>
                    <a:pt x="6829" y="21182"/>
                  </a:cubicBezTo>
                  <a:cubicBezTo>
                    <a:pt x="6833" y="21182"/>
                    <a:pt x="6838" y="21181"/>
                    <a:pt x="6843" y="21180"/>
                  </a:cubicBezTo>
                  <a:cubicBezTo>
                    <a:pt x="6864" y="21171"/>
                    <a:pt x="6882" y="21165"/>
                    <a:pt x="6899" y="21165"/>
                  </a:cubicBezTo>
                  <a:cubicBezTo>
                    <a:pt x="6921" y="21165"/>
                    <a:pt x="6941" y="21176"/>
                    <a:pt x="6957" y="21208"/>
                  </a:cubicBezTo>
                  <a:cubicBezTo>
                    <a:pt x="6975" y="21236"/>
                    <a:pt x="6994" y="21255"/>
                    <a:pt x="7023" y="21265"/>
                  </a:cubicBezTo>
                  <a:cubicBezTo>
                    <a:pt x="7061" y="21293"/>
                    <a:pt x="7079" y="21340"/>
                    <a:pt x="7061" y="21387"/>
                  </a:cubicBezTo>
                  <a:cubicBezTo>
                    <a:pt x="7053" y="21444"/>
                    <a:pt x="6997" y="21486"/>
                    <a:pt x="6940" y="21486"/>
                  </a:cubicBezTo>
                  <a:cubicBezTo>
                    <a:pt x="6930" y="21486"/>
                    <a:pt x="6919" y="21485"/>
                    <a:pt x="6909" y="21482"/>
                  </a:cubicBezTo>
                  <a:cubicBezTo>
                    <a:pt x="6900" y="21548"/>
                    <a:pt x="6881" y="21605"/>
                    <a:pt x="6872" y="21671"/>
                  </a:cubicBezTo>
                  <a:cubicBezTo>
                    <a:pt x="6853" y="21756"/>
                    <a:pt x="6805" y="21841"/>
                    <a:pt x="6739" y="21907"/>
                  </a:cubicBezTo>
                  <a:cubicBezTo>
                    <a:pt x="6739" y="21917"/>
                    <a:pt x="6711" y="21917"/>
                    <a:pt x="6692" y="21917"/>
                  </a:cubicBezTo>
                  <a:lnTo>
                    <a:pt x="6683" y="21917"/>
                  </a:lnTo>
                  <a:cubicBezTo>
                    <a:pt x="6645" y="21671"/>
                    <a:pt x="6645" y="21425"/>
                    <a:pt x="6664" y="21180"/>
                  </a:cubicBezTo>
                  <a:cubicBezTo>
                    <a:pt x="6664" y="21129"/>
                    <a:pt x="6686" y="21093"/>
                    <a:pt x="6712" y="21093"/>
                  </a:cubicBezTo>
                  <a:close/>
                  <a:moveTo>
                    <a:pt x="6160" y="21820"/>
                  </a:moveTo>
                  <a:cubicBezTo>
                    <a:pt x="6189" y="21820"/>
                    <a:pt x="6182" y="21844"/>
                    <a:pt x="6182" y="21860"/>
                  </a:cubicBezTo>
                  <a:cubicBezTo>
                    <a:pt x="6182" y="21926"/>
                    <a:pt x="6172" y="21992"/>
                    <a:pt x="6153" y="22058"/>
                  </a:cubicBezTo>
                  <a:lnTo>
                    <a:pt x="6144" y="22058"/>
                  </a:lnTo>
                  <a:lnTo>
                    <a:pt x="6144" y="21822"/>
                  </a:lnTo>
                  <a:cubicBezTo>
                    <a:pt x="6150" y="21821"/>
                    <a:pt x="6156" y="21820"/>
                    <a:pt x="6160" y="21820"/>
                  </a:cubicBezTo>
                  <a:close/>
                  <a:moveTo>
                    <a:pt x="6767" y="23031"/>
                  </a:moveTo>
                  <a:cubicBezTo>
                    <a:pt x="6771" y="23031"/>
                    <a:pt x="6774" y="23031"/>
                    <a:pt x="6777" y="23032"/>
                  </a:cubicBezTo>
                  <a:lnTo>
                    <a:pt x="6758" y="23032"/>
                  </a:lnTo>
                  <a:cubicBezTo>
                    <a:pt x="6761" y="23031"/>
                    <a:pt x="6764" y="23031"/>
                    <a:pt x="6767" y="23031"/>
                  </a:cubicBezTo>
                  <a:close/>
                  <a:moveTo>
                    <a:pt x="9434" y="23029"/>
                  </a:moveTo>
                  <a:cubicBezTo>
                    <a:pt x="9481" y="23029"/>
                    <a:pt x="9526" y="23046"/>
                    <a:pt x="9565" y="23070"/>
                  </a:cubicBezTo>
                  <a:cubicBezTo>
                    <a:pt x="9584" y="23079"/>
                    <a:pt x="9574" y="23108"/>
                    <a:pt x="9574" y="23117"/>
                  </a:cubicBezTo>
                  <a:lnTo>
                    <a:pt x="9565" y="23117"/>
                  </a:lnTo>
                  <a:cubicBezTo>
                    <a:pt x="9565" y="23117"/>
                    <a:pt x="9556" y="23126"/>
                    <a:pt x="9546" y="23136"/>
                  </a:cubicBezTo>
                  <a:cubicBezTo>
                    <a:pt x="9489" y="23136"/>
                    <a:pt x="9433" y="23117"/>
                    <a:pt x="9395" y="23070"/>
                  </a:cubicBezTo>
                  <a:cubicBezTo>
                    <a:pt x="9385" y="23070"/>
                    <a:pt x="9385" y="23060"/>
                    <a:pt x="9395" y="23051"/>
                  </a:cubicBezTo>
                  <a:cubicBezTo>
                    <a:pt x="9395" y="23041"/>
                    <a:pt x="9404" y="23032"/>
                    <a:pt x="9404" y="23032"/>
                  </a:cubicBezTo>
                  <a:cubicBezTo>
                    <a:pt x="9414" y="23030"/>
                    <a:pt x="9424" y="23029"/>
                    <a:pt x="9434" y="23029"/>
                  </a:cubicBezTo>
                  <a:close/>
                  <a:moveTo>
                    <a:pt x="6758" y="23032"/>
                  </a:moveTo>
                  <a:cubicBezTo>
                    <a:pt x="6815" y="23051"/>
                    <a:pt x="6815" y="23098"/>
                    <a:pt x="6815" y="23136"/>
                  </a:cubicBezTo>
                  <a:cubicBezTo>
                    <a:pt x="6815" y="23145"/>
                    <a:pt x="6815" y="23155"/>
                    <a:pt x="6815" y="23155"/>
                  </a:cubicBezTo>
                  <a:cubicBezTo>
                    <a:pt x="6815" y="23183"/>
                    <a:pt x="6815" y="23202"/>
                    <a:pt x="6805" y="23221"/>
                  </a:cubicBezTo>
                  <a:cubicBezTo>
                    <a:pt x="6796" y="23230"/>
                    <a:pt x="6786" y="23249"/>
                    <a:pt x="6777" y="23259"/>
                  </a:cubicBezTo>
                  <a:cubicBezTo>
                    <a:pt x="6776" y="23260"/>
                    <a:pt x="6774" y="23261"/>
                    <a:pt x="6772" y="23261"/>
                  </a:cubicBezTo>
                  <a:cubicBezTo>
                    <a:pt x="6758" y="23261"/>
                    <a:pt x="6729" y="23236"/>
                    <a:pt x="6720" y="23211"/>
                  </a:cubicBezTo>
                  <a:cubicBezTo>
                    <a:pt x="6711" y="23174"/>
                    <a:pt x="6711" y="23155"/>
                    <a:pt x="6711" y="23126"/>
                  </a:cubicBezTo>
                  <a:cubicBezTo>
                    <a:pt x="6711" y="23080"/>
                    <a:pt x="6730" y="23039"/>
                    <a:pt x="6758" y="23032"/>
                  </a:cubicBezTo>
                  <a:close/>
                  <a:moveTo>
                    <a:pt x="6093" y="23367"/>
                  </a:moveTo>
                  <a:lnTo>
                    <a:pt x="6093" y="23367"/>
                  </a:lnTo>
                  <a:cubicBezTo>
                    <a:pt x="6067" y="23481"/>
                    <a:pt x="6058" y="23545"/>
                    <a:pt x="6040" y="23608"/>
                  </a:cubicBezTo>
                  <a:cubicBezTo>
                    <a:pt x="6030" y="23627"/>
                    <a:pt x="6012" y="23637"/>
                    <a:pt x="5993" y="23637"/>
                  </a:cubicBezTo>
                  <a:cubicBezTo>
                    <a:pt x="5974" y="23637"/>
                    <a:pt x="5964" y="23627"/>
                    <a:pt x="5955" y="23608"/>
                  </a:cubicBezTo>
                  <a:cubicBezTo>
                    <a:pt x="5936" y="23580"/>
                    <a:pt x="5917" y="23552"/>
                    <a:pt x="5898" y="23514"/>
                  </a:cubicBezTo>
                  <a:cubicBezTo>
                    <a:pt x="5870" y="23476"/>
                    <a:pt x="5898" y="23410"/>
                    <a:pt x="5945" y="23400"/>
                  </a:cubicBezTo>
                  <a:cubicBezTo>
                    <a:pt x="5990" y="23400"/>
                    <a:pt x="6026" y="23392"/>
                    <a:pt x="6093" y="23367"/>
                  </a:cubicBezTo>
                  <a:close/>
                  <a:moveTo>
                    <a:pt x="6166" y="23946"/>
                  </a:moveTo>
                  <a:cubicBezTo>
                    <a:pt x="6178" y="23946"/>
                    <a:pt x="6172" y="23960"/>
                    <a:pt x="6172" y="23968"/>
                  </a:cubicBezTo>
                  <a:lnTo>
                    <a:pt x="6182" y="23977"/>
                  </a:lnTo>
                  <a:lnTo>
                    <a:pt x="6182" y="23986"/>
                  </a:lnTo>
                  <a:cubicBezTo>
                    <a:pt x="6201" y="24005"/>
                    <a:pt x="6210" y="24024"/>
                    <a:pt x="6219" y="24043"/>
                  </a:cubicBezTo>
                  <a:cubicBezTo>
                    <a:pt x="6219" y="24053"/>
                    <a:pt x="6210" y="24071"/>
                    <a:pt x="6210" y="24081"/>
                  </a:cubicBezTo>
                  <a:cubicBezTo>
                    <a:pt x="6201" y="24071"/>
                    <a:pt x="6182" y="24062"/>
                    <a:pt x="6182" y="24053"/>
                  </a:cubicBezTo>
                  <a:cubicBezTo>
                    <a:pt x="6182" y="24034"/>
                    <a:pt x="6182" y="24005"/>
                    <a:pt x="6182" y="23986"/>
                  </a:cubicBezTo>
                  <a:lnTo>
                    <a:pt x="6172" y="23977"/>
                  </a:lnTo>
                  <a:cubicBezTo>
                    <a:pt x="6172" y="23977"/>
                    <a:pt x="6172" y="23977"/>
                    <a:pt x="6172" y="23968"/>
                  </a:cubicBezTo>
                  <a:lnTo>
                    <a:pt x="6153" y="23949"/>
                  </a:lnTo>
                  <a:cubicBezTo>
                    <a:pt x="6159" y="23947"/>
                    <a:pt x="6163" y="23946"/>
                    <a:pt x="6166" y="23946"/>
                  </a:cubicBezTo>
                  <a:close/>
                  <a:moveTo>
                    <a:pt x="6692" y="24270"/>
                  </a:moveTo>
                  <a:lnTo>
                    <a:pt x="6711" y="24289"/>
                  </a:lnTo>
                  <a:cubicBezTo>
                    <a:pt x="6711" y="24298"/>
                    <a:pt x="6711" y="24308"/>
                    <a:pt x="6720" y="24308"/>
                  </a:cubicBezTo>
                  <a:cubicBezTo>
                    <a:pt x="6749" y="24305"/>
                    <a:pt x="6769" y="24302"/>
                    <a:pt x="6783" y="24302"/>
                  </a:cubicBezTo>
                  <a:cubicBezTo>
                    <a:pt x="6813" y="24302"/>
                    <a:pt x="6821" y="24311"/>
                    <a:pt x="6834" y="24336"/>
                  </a:cubicBezTo>
                  <a:lnTo>
                    <a:pt x="6824" y="24336"/>
                  </a:lnTo>
                  <a:cubicBezTo>
                    <a:pt x="6843" y="24440"/>
                    <a:pt x="6872" y="24535"/>
                    <a:pt x="6900" y="24629"/>
                  </a:cubicBezTo>
                  <a:cubicBezTo>
                    <a:pt x="6938" y="24809"/>
                    <a:pt x="6985" y="24988"/>
                    <a:pt x="7023" y="25158"/>
                  </a:cubicBezTo>
                  <a:cubicBezTo>
                    <a:pt x="7023" y="25177"/>
                    <a:pt x="7013" y="25206"/>
                    <a:pt x="7004" y="25206"/>
                  </a:cubicBezTo>
                  <a:cubicBezTo>
                    <a:pt x="6975" y="25206"/>
                    <a:pt x="6947" y="25196"/>
                    <a:pt x="6928" y="25187"/>
                  </a:cubicBezTo>
                  <a:cubicBezTo>
                    <a:pt x="6919" y="25177"/>
                    <a:pt x="6909" y="25177"/>
                    <a:pt x="6909" y="25168"/>
                  </a:cubicBezTo>
                  <a:cubicBezTo>
                    <a:pt x="6843" y="24903"/>
                    <a:pt x="6768" y="24648"/>
                    <a:pt x="6711" y="24393"/>
                  </a:cubicBezTo>
                  <a:cubicBezTo>
                    <a:pt x="6701" y="24374"/>
                    <a:pt x="6701" y="24346"/>
                    <a:pt x="6711" y="24317"/>
                  </a:cubicBezTo>
                  <a:lnTo>
                    <a:pt x="6711" y="24298"/>
                  </a:lnTo>
                  <a:lnTo>
                    <a:pt x="6692" y="24270"/>
                  </a:lnTo>
                  <a:close/>
                  <a:moveTo>
                    <a:pt x="28523" y="25158"/>
                  </a:moveTo>
                  <a:cubicBezTo>
                    <a:pt x="28542" y="25196"/>
                    <a:pt x="28570" y="25234"/>
                    <a:pt x="28589" y="25262"/>
                  </a:cubicBezTo>
                  <a:cubicBezTo>
                    <a:pt x="28618" y="25328"/>
                    <a:pt x="28608" y="25347"/>
                    <a:pt x="28532" y="25385"/>
                  </a:cubicBezTo>
                  <a:cubicBezTo>
                    <a:pt x="28523" y="25395"/>
                    <a:pt x="28504" y="25404"/>
                    <a:pt x="28485" y="25413"/>
                  </a:cubicBezTo>
                  <a:cubicBezTo>
                    <a:pt x="28287" y="25319"/>
                    <a:pt x="28287" y="25319"/>
                    <a:pt x="28221" y="25224"/>
                  </a:cubicBezTo>
                  <a:lnTo>
                    <a:pt x="28211" y="25224"/>
                  </a:lnTo>
                  <a:lnTo>
                    <a:pt x="28523" y="25158"/>
                  </a:lnTo>
                  <a:close/>
                  <a:moveTo>
                    <a:pt x="6626" y="25508"/>
                  </a:moveTo>
                  <a:cubicBezTo>
                    <a:pt x="6626" y="25508"/>
                    <a:pt x="6635" y="25517"/>
                    <a:pt x="6635" y="25527"/>
                  </a:cubicBezTo>
                  <a:lnTo>
                    <a:pt x="6626" y="25527"/>
                  </a:lnTo>
                  <a:cubicBezTo>
                    <a:pt x="6626" y="25546"/>
                    <a:pt x="6626" y="25565"/>
                    <a:pt x="6616" y="25584"/>
                  </a:cubicBezTo>
                  <a:cubicBezTo>
                    <a:pt x="6616" y="25565"/>
                    <a:pt x="6607" y="25555"/>
                    <a:pt x="6607" y="25536"/>
                  </a:cubicBezTo>
                  <a:cubicBezTo>
                    <a:pt x="6607" y="25527"/>
                    <a:pt x="6616" y="25517"/>
                    <a:pt x="6626" y="25508"/>
                  </a:cubicBezTo>
                  <a:close/>
                  <a:moveTo>
                    <a:pt x="27958" y="25334"/>
                  </a:moveTo>
                  <a:cubicBezTo>
                    <a:pt x="27993" y="25427"/>
                    <a:pt x="27964" y="25528"/>
                    <a:pt x="27890" y="25584"/>
                  </a:cubicBezTo>
                  <a:cubicBezTo>
                    <a:pt x="27890" y="25491"/>
                    <a:pt x="27863" y="25408"/>
                    <a:pt x="27958" y="25334"/>
                  </a:cubicBezTo>
                  <a:close/>
                  <a:moveTo>
                    <a:pt x="7004" y="26755"/>
                  </a:moveTo>
                  <a:cubicBezTo>
                    <a:pt x="7032" y="26765"/>
                    <a:pt x="7061" y="26774"/>
                    <a:pt x="7061" y="26784"/>
                  </a:cubicBezTo>
                  <a:cubicBezTo>
                    <a:pt x="7117" y="26954"/>
                    <a:pt x="7117" y="27133"/>
                    <a:pt x="7165" y="27332"/>
                  </a:cubicBezTo>
                  <a:cubicBezTo>
                    <a:pt x="7136" y="27322"/>
                    <a:pt x="7127" y="27322"/>
                    <a:pt x="7127" y="27313"/>
                  </a:cubicBezTo>
                  <a:lnTo>
                    <a:pt x="7117" y="27313"/>
                  </a:lnTo>
                  <a:cubicBezTo>
                    <a:pt x="7098" y="27294"/>
                    <a:pt x="7079" y="27275"/>
                    <a:pt x="7070" y="27247"/>
                  </a:cubicBezTo>
                  <a:cubicBezTo>
                    <a:pt x="7061" y="27086"/>
                    <a:pt x="6975" y="26926"/>
                    <a:pt x="7004" y="26755"/>
                  </a:cubicBezTo>
                  <a:close/>
                  <a:moveTo>
                    <a:pt x="7278" y="28164"/>
                  </a:moveTo>
                  <a:cubicBezTo>
                    <a:pt x="7278" y="28164"/>
                    <a:pt x="7306" y="28164"/>
                    <a:pt x="7306" y="28182"/>
                  </a:cubicBezTo>
                  <a:lnTo>
                    <a:pt x="7306" y="28239"/>
                  </a:lnTo>
                  <a:cubicBezTo>
                    <a:pt x="7297" y="28220"/>
                    <a:pt x="7287" y="28211"/>
                    <a:pt x="7278" y="28182"/>
                  </a:cubicBezTo>
                  <a:cubicBezTo>
                    <a:pt x="7268" y="28164"/>
                    <a:pt x="7278" y="28164"/>
                    <a:pt x="7278" y="28164"/>
                  </a:cubicBezTo>
                  <a:close/>
                  <a:moveTo>
                    <a:pt x="6891" y="29361"/>
                  </a:moveTo>
                  <a:cubicBezTo>
                    <a:pt x="6921" y="29361"/>
                    <a:pt x="6949" y="29380"/>
                    <a:pt x="6957" y="29411"/>
                  </a:cubicBezTo>
                  <a:cubicBezTo>
                    <a:pt x="6957" y="29421"/>
                    <a:pt x="6957" y="29430"/>
                    <a:pt x="6957" y="29439"/>
                  </a:cubicBezTo>
                  <a:cubicBezTo>
                    <a:pt x="6994" y="29647"/>
                    <a:pt x="7032" y="29855"/>
                    <a:pt x="7070" y="30063"/>
                  </a:cubicBezTo>
                  <a:cubicBezTo>
                    <a:pt x="7089" y="30177"/>
                    <a:pt x="7061" y="30224"/>
                    <a:pt x="6938" y="30281"/>
                  </a:cubicBezTo>
                  <a:cubicBezTo>
                    <a:pt x="6931" y="30283"/>
                    <a:pt x="6923" y="30284"/>
                    <a:pt x="6915" y="30284"/>
                  </a:cubicBezTo>
                  <a:cubicBezTo>
                    <a:pt x="6892" y="30284"/>
                    <a:pt x="6867" y="30273"/>
                    <a:pt x="6853" y="30252"/>
                  </a:cubicBezTo>
                  <a:cubicBezTo>
                    <a:pt x="6834" y="30243"/>
                    <a:pt x="6834" y="30224"/>
                    <a:pt x="6824" y="30205"/>
                  </a:cubicBezTo>
                  <a:cubicBezTo>
                    <a:pt x="6768" y="29988"/>
                    <a:pt x="6711" y="29780"/>
                    <a:pt x="6664" y="29562"/>
                  </a:cubicBezTo>
                  <a:cubicBezTo>
                    <a:pt x="6654" y="29543"/>
                    <a:pt x="6654" y="29524"/>
                    <a:pt x="6664" y="29506"/>
                  </a:cubicBezTo>
                  <a:cubicBezTo>
                    <a:pt x="6720" y="29439"/>
                    <a:pt x="6786" y="29392"/>
                    <a:pt x="6872" y="29364"/>
                  </a:cubicBezTo>
                  <a:cubicBezTo>
                    <a:pt x="6878" y="29362"/>
                    <a:pt x="6885" y="29361"/>
                    <a:pt x="6891" y="29361"/>
                  </a:cubicBezTo>
                  <a:close/>
                  <a:moveTo>
                    <a:pt x="7074" y="30338"/>
                  </a:moveTo>
                  <a:cubicBezTo>
                    <a:pt x="7080" y="30340"/>
                    <a:pt x="7081" y="30347"/>
                    <a:pt x="7089" y="30347"/>
                  </a:cubicBezTo>
                  <a:cubicBezTo>
                    <a:pt x="7108" y="30375"/>
                    <a:pt x="7117" y="30394"/>
                    <a:pt x="7127" y="30422"/>
                  </a:cubicBezTo>
                  <a:cubicBezTo>
                    <a:pt x="7174" y="30621"/>
                    <a:pt x="7202" y="30819"/>
                    <a:pt x="7250" y="31018"/>
                  </a:cubicBezTo>
                  <a:cubicBezTo>
                    <a:pt x="7287" y="31112"/>
                    <a:pt x="7240" y="31226"/>
                    <a:pt x="7146" y="31273"/>
                  </a:cubicBezTo>
                  <a:cubicBezTo>
                    <a:pt x="7127" y="31282"/>
                    <a:pt x="7098" y="31301"/>
                    <a:pt x="7051" y="31320"/>
                  </a:cubicBezTo>
                  <a:cubicBezTo>
                    <a:pt x="7032" y="31292"/>
                    <a:pt x="7013" y="31263"/>
                    <a:pt x="7004" y="31226"/>
                  </a:cubicBezTo>
                  <a:cubicBezTo>
                    <a:pt x="6966" y="30989"/>
                    <a:pt x="6928" y="30744"/>
                    <a:pt x="6890" y="30498"/>
                  </a:cubicBezTo>
                  <a:cubicBezTo>
                    <a:pt x="6890" y="30433"/>
                    <a:pt x="6990" y="30350"/>
                    <a:pt x="7074" y="30338"/>
                  </a:cubicBezTo>
                  <a:close/>
                  <a:moveTo>
                    <a:pt x="10644" y="31197"/>
                  </a:moveTo>
                  <a:cubicBezTo>
                    <a:pt x="10660" y="31279"/>
                    <a:pt x="10640" y="31360"/>
                    <a:pt x="10576" y="31424"/>
                  </a:cubicBezTo>
                  <a:cubicBezTo>
                    <a:pt x="10549" y="31324"/>
                    <a:pt x="10583" y="31268"/>
                    <a:pt x="10644" y="31197"/>
                  </a:cubicBezTo>
                  <a:close/>
                  <a:moveTo>
                    <a:pt x="3233" y="34513"/>
                  </a:moveTo>
                  <a:cubicBezTo>
                    <a:pt x="3297" y="34513"/>
                    <a:pt x="3354" y="34541"/>
                    <a:pt x="3403" y="34590"/>
                  </a:cubicBezTo>
                  <a:cubicBezTo>
                    <a:pt x="3432" y="34609"/>
                    <a:pt x="3441" y="34647"/>
                    <a:pt x="3441" y="34685"/>
                  </a:cubicBezTo>
                  <a:cubicBezTo>
                    <a:pt x="3422" y="34892"/>
                    <a:pt x="3403" y="35091"/>
                    <a:pt x="3394" y="35289"/>
                  </a:cubicBezTo>
                  <a:cubicBezTo>
                    <a:pt x="3394" y="35337"/>
                    <a:pt x="3375" y="35384"/>
                    <a:pt x="3337" y="35412"/>
                  </a:cubicBezTo>
                  <a:cubicBezTo>
                    <a:pt x="3224" y="35365"/>
                    <a:pt x="3224" y="35233"/>
                    <a:pt x="3129" y="35204"/>
                  </a:cubicBezTo>
                  <a:cubicBezTo>
                    <a:pt x="3101" y="34968"/>
                    <a:pt x="3129" y="34732"/>
                    <a:pt x="3205" y="34514"/>
                  </a:cubicBezTo>
                  <a:cubicBezTo>
                    <a:pt x="3214" y="34513"/>
                    <a:pt x="3224" y="34513"/>
                    <a:pt x="3233" y="34513"/>
                  </a:cubicBezTo>
                  <a:close/>
                  <a:moveTo>
                    <a:pt x="3573" y="34666"/>
                  </a:moveTo>
                  <a:cubicBezTo>
                    <a:pt x="3621" y="34675"/>
                    <a:pt x="3658" y="34685"/>
                    <a:pt x="3706" y="34703"/>
                  </a:cubicBezTo>
                  <a:cubicBezTo>
                    <a:pt x="3724" y="34713"/>
                    <a:pt x="3743" y="34741"/>
                    <a:pt x="3753" y="34770"/>
                  </a:cubicBezTo>
                  <a:cubicBezTo>
                    <a:pt x="3762" y="34798"/>
                    <a:pt x="3762" y="34836"/>
                    <a:pt x="3753" y="34874"/>
                  </a:cubicBezTo>
                  <a:cubicBezTo>
                    <a:pt x="3724" y="35081"/>
                    <a:pt x="3696" y="35289"/>
                    <a:pt x="3658" y="35497"/>
                  </a:cubicBezTo>
                  <a:cubicBezTo>
                    <a:pt x="3649" y="35545"/>
                    <a:pt x="3639" y="35592"/>
                    <a:pt x="3630" y="35630"/>
                  </a:cubicBezTo>
                  <a:cubicBezTo>
                    <a:pt x="3526" y="35611"/>
                    <a:pt x="3469" y="35563"/>
                    <a:pt x="3469" y="35478"/>
                  </a:cubicBezTo>
                  <a:cubicBezTo>
                    <a:pt x="3469" y="35289"/>
                    <a:pt x="3479" y="35091"/>
                    <a:pt x="3488" y="34902"/>
                  </a:cubicBezTo>
                  <a:cubicBezTo>
                    <a:pt x="3498" y="34836"/>
                    <a:pt x="3517" y="34770"/>
                    <a:pt x="3535" y="34713"/>
                  </a:cubicBezTo>
                  <a:cubicBezTo>
                    <a:pt x="3535" y="34694"/>
                    <a:pt x="3554" y="34685"/>
                    <a:pt x="3573" y="34666"/>
                  </a:cubicBezTo>
                  <a:close/>
                  <a:moveTo>
                    <a:pt x="3489" y="35746"/>
                  </a:moveTo>
                  <a:cubicBezTo>
                    <a:pt x="3507" y="35746"/>
                    <a:pt x="3527" y="35751"/>
                    <a:pt x="3545" y="35762"/>
                  </a:cubicBezTo>
                  <a:lnTo>
                    <a:pt x="3545" y="35752"/>
                  </a:lnTo>
                  <a:cubicBezTo>
                    <a:pt x="3592" y="35781"/>
                    <a:pt x="3630" y="35809"/>
                    <a:pt x="3630" y="35856"/>
                  </a:cubicBezTo>
                  <a:lnTo>
                    <a:pt x="3630" y="35979"/>
                  </a:lnTo>
                  <a:cubicBezTo>
                    <a:pt x="3621" y="36074"/>
                    <a:pt x="3592" y="36216"/>
                    <a:pt x="3573" y="36348"/>
                  </a:cubicBezTo>
                  <a:cubicBezTo>
                    <a:pt x="3573" y="36367"/>
                    <a:pt x="3554" y="36395"/>
                    <a:pt x="3545" y="36395"/>
                  </a:cubicBezTo>
                  <a:cubicBezTo>
                    <a:pt x="3517" y="36395"/>
                    <a:pt x="3488" y="36386"/>
                    <a:pt x="3460" y="36376"/>
                  </a:cubicBezTo>
                  <a:cubicBezTo>
                    <a:pt x="3432" y="36348"/>
                    <a:pt x="3413" y="36319"/>
                    <a:pt x="3413" y="36282"/>
                  </a:cubicBezTo>
                  <a:cubicBezTo>
                    <a:pt x="3413" y="36121"/>
                    <a:pt x="3422" y="35951"/>
                    <a:pt x="3441" y="35790"/>
                  </a:cubicBezTo>
                  <a:cubicBezTo>
                    <a:pt x="3435" y="35761"/>
                    <a:pt x="3459" y="35746"/>
                    <a:pt x="3489" y="35746"/>
                  </a:cubicBezTo>
                  <a:close/>
                  <a:moveTo>
                    <a:pt x="3139" y="35443"/>
                  </a:moveTo>
                  <a:cubicBezTo>
                    <a:pt x="3148" y="35443"/>
                    <a:pt x="3157" y="35445"/>
                    <a:pt x="3167" y="35450"/>
                  </a:cubicBezTo>
                  <a:cubicBezTo>
                    <a:pt x="3224" y="35516"/>
                    <a:pt x="3280" y="35573"/>
                    <a:pt x="3346" y="35639"/>
                  </a:cubicBezTo>
                  <a:cubicBezTo>
                    <a:pt x="3346" y="35800"/>
                    <a:pt x="3328" y="35970"/>
                    <a:pt x="3290" y="36130"/>
                  </a:cubicBezTo>
                  <a:cubicBezTo>
                    <a:pt x="3280" y="36126"/>
                    <a:pt x="3268" y="36123"/>
                    <a:pt x="3257" y="36123"/>
                  </a:cubicBezTo>
                  <a:cubicBezTo>
                    <a:pt x="3245" y="36123"/>
                    <a:pt x="3233" y="36126"/>
                    <a:pt x="3224" y="36130"/>
                  </a:cubicBezTo>
                  <a:cubicBezTo>
                    <a:pt x="3205" y="36130"/>
                    <a:pt x="3186" y="36149"/>
                    <a:pt x="3186" y="36159"/>
                  </a:cubicBezTo>
                  <a:cubicBezTo>
                    <a:pt x="3205" y="36197"/>
                    <a:pt x="3224" y="36244"/>
                    <a:pt x="3242" y="36282"/>
                  </a:cubicBezTo>
                  <a:cubicBezTo>
                    <a:pt x="3261" y="36329"/>
                    <a:pt x="3271" y="36367"/>
                    <a:pt x="3280" y="36414"/>
                  </a:cubicBezTo>
                  <a:cubicBezTo>
                    <a:pt x="3290" y="36471"/>
                    <a:pt x="3261" y="36518"/>
                    <a:pt x="3224" y="36527"/>
                  </a:cubicBezTo>
                  <a:cubicBezTo>
                    <a:pt x="3214" y="36530"/>
                    <a:pt x="3205" y="36531"/>
                    <a:pt x="3195" y="36531"/>
                  </a:cubicBezTo>
                  <a:cubicBezTo>
                    <a:pt x="3167" y="36531"/>
                    <a:pt x="3141" y="36520"/>
                    <a:pt x="3120" y="36499"/>
                  </a:cubicBezTo>
                  <a:cubicBezTo>
                    <a:pt x="3025" y="36423"/>
                    <a:pt x="2987" y="36310"/>
                    <a:pt x="2997" y="36197"/>
                  </a:cubicBezTo>
                  <a:cubicBezTo>
                    <a:pt x="3025" y="35960"/>
                    <a:pt x="3053" y="35724"/>
                    <a:pt x="3082" y="35488"/>
                  </a:cubicBezTo>
                  <a:cubicBezTo>
                    <a:pt x="3082" y="35469"/>
                    <a:pt x="3101" y="35450"/>
                    <a:pt x="3110" y="35450"/>
                  </a:cubicBezTo>
                  <a:cubicBezTo>
                    <a:pt x="3120" y="35445"/>
                    <a:pt x="3129" y="35443"/>
                    <a:pt x="3139" y="35443"/>
                  </a:cubicBezTo>
                  <a:close/>
                  <a:moveTo>
                    <a:pt x="3432" y="36480"/>
                  </a:moveTo>
                  <a:cubicBezTo>
                    <a:pt x="3488" y="36489"/>
                    <a:pt x="3525" y="36536"/>
                    <a:pt x="3508" y="36573"/>
                  </a:cubicBezTo>
                  <a:lnTo>
                    <a:pt x="3508" y="36573"/>
                  </a:lnTo>
                  <a:cubicBezTo>
                    <a:pt x="3490" y="36589"/>
                    <a:pt x="3467" y="36603"/>
                    <a:pt x="3450" y="36603"/>
                  </a:cubicBezTo>
                  <a:cubicBezTo>
                    <a:pt x="3394" y="36603"/>
                    <a:pt x="3356" y="36556"/>
                    <a:pt x="3375" y="36518"/>
                  </a:cubicBezTo>
                  <a:cubicBezTo>
                    <a:pt x="3384" y="36499"/>
                    <a:pt x="3413" y="36490"/>
                    <a:pt x="3432" y="36480"/>
                  </a:cubicBezTo>
                  <a:close/>
                  <a:moveTo>
                    <a:pt x="3715" y="36603"/>
                  </a:moveTo>
                  <a:lnTo>
                    <a:pt x="3762" y="36631"/>
                  </a:lnTo>
                  <a:cubicBezTo>
                    <a:pt x="3753" y="36641"/>
                    <a:pt x="3734" y="36650"/>
                    <a:pt x="3715" y="36650"/>
                  </a:cubicBezTo>
                  <a:cubicBezTo>
                    <a:pt x="3696" y="36650"/>
                    <a:pt x="3687" y="36641"/>
                    <a:pt x="3668" y="36631"/>
                  </a:cubicBezTo>
                  <a:lnTo>
                    <a:pt x="3715" y="36603"/>
                  </a:lnTo>
                  <a:close/>
                  <a:moveTo>
                    <a:pt x="7911" y="36442"/>
                  </a:moveTo>
                  <a:cubicBezTo>
                    <a:pt x="7921" y="36442"/>
                    <a:pt x="7949" y="36452"/>
                    <a:pt x="7949" y="36461"/>
                  </a:cubicBezTo>
                  <a:cubicBezTo>
                    <a:pt x="7958" y="36527"/>
                    <a:pt x="7958" y="36594"/>
                    <a:pt x="7958" y="36660"/>
                  </a:cubicBezTo>
                  <a:cubicBezTo>
                    <a:pt x="7958" y="36697"/>
                    <a:pt x="7939" y="36726"/>
                    <a:pt x="7911" y="36754"/>
                  </a:cubicBezTo>
                  <a:cubicBezTo>
                    <a:pt x="7854" y="36783"/>
                    <a:pt x="7817" y="36849"/>
                    <a:pt x="7826" y="36915"/>
                  </a:cubicBezTo>
                  <a:cubicBezTo>
                    <a:pt x="7826" y="36981"/>
                    <a:pt x="7826" y="37057"/>
                    <a:pt x="7817" y="37132"/>
                  </a:cubicBezTo>
                  <a:cubicBezTo>
                    <a:pt x="7817" y="37168"/>
                    <a:pt x="7800" y="37203"/>
                    <a:pt x="7766" y="37223"/>
                  </a:cubicBezTo>
                  <a:lnTo>
                    <a:pt x="7766" y="37223"/>
                  </a:lnTo>
                  <a:cubicBezTo>
                    <a:pt x="7767" y="37221"/>
                    <a:pt x="7768" y="37219"/>
                    <a:pt x="7769" y="37217"/>
                  </a:cubicBezTo>
                  <a:lnTo>
                    <a:pt x="7769" y="37217"/>
                  </a:lnTo>
                  <a:lnTo>
                    <a:pt x="7760" y="37227"/>
                  </a:lnTo>
                  <a:cubicBezTo>
                    <a:pt x="7762" y="37226"/>
                    <a:pt x="7764" y="37224"/>
                    <a:pt x="7766" y="37223"/>
                  </a:cubicBezTo>
                  <a:lnTo>
                    <a:pt x="7766" y="37223"/>
                  </a:lnTo>
                  <a:cubicBezTo>
                    <a:pt x="7747" y="37259"/>
                    <a:pt x="7721" y="37295"/>
                    <a:pt x="7694" y="37331"/>
                  </a:cubicBezTo>
                  <a:cubicBezTo>
                    <a:pt x="7675" y="37321"/>
                    <a:pt x="7665" y="37312"/>
                    <a:pt x="7665" y="37312"/>
                  </a:cubicBezTo>
                  <a:cubicBezTo>
                    <a:pt x="7646" y="37198"/>
                    <a:pt x="7628" y="37094"/>
                    <a:pt x="7618" y="36981"/>
                  </a:cubicBezTo>
                  <a:cubicBezTo>
                    <a:pt x="7609" y="36962"/>
                    <a:pt x="7609" y="36943"/>
                    <a:pt x="7618" y="36924"/>
                  </a:cubicBezTo>
                  <a:cubicBezTo>
                    <a:pt x="7618" y="36905"/>
                    <a:pt x="7618" y="36887"/>
                    <a:pt x="7628" y="36877"/>
                  </a:cubicBezTo>
                  <a:cubicBezTo>
                    <a:pt x="7750" y="36754"/>
                    <a:pt x="7760" y="36594"/>
                    <a:pt x="7864" y="36471"/>
                  </a:cubicBezTo>
                  <a:cubicBezTo>
                    <a:pt x="7883" y="36461"/>
                    <a:pt x="7892" y="36452"/>
                    <a:pt x="7911" y="36442"/>
                  </a:cubicBezTo>
                  <a:close/>
                  <a:moveTo>
                    <a:pt x="50363" y="38276"/>
                  </a:moveTo>
                  <a:cubicBezTo>
                    <a:pt x="50382" y="38276"/>
                    <a:pt x="50411" y="38285"/>
                    <a:pt x="50430" y="38304"/>
                  </a:cubicBezTo>
                  <a:cubicBezTo>
                    <a:pt x="50467" y="38323"/>
                    <a:pt x="50458" y="38323"/>
                    <a:pt x="50430" y="38418"/>
                  </a:cubicBezTo>
                  <a:lnTo>
                    <a:pt x="50411" y="38408"/>
                  </a:lnTo>
                  <a:cubicBezTo>
                    <a:pt x="50373" y="38408"/>
                    <a:pt x="50345" y="38389"/>
                    <a:pt x="50316" y="38370"/>
                  </a:cubicBezTo>
                  <a:cubicBezTo>
                    <a:pt x="50297" y="38351"/>
                    <a:pt x="50288" y="38332"/>
                    <a:pt x="50288" y="38304"/>
                  </a:cubicBezTo>
                  <a:cubicBezTo>
                    <a:pt x="50307" y="38285"/>
                    <a:pt x="50335" y="38276"/>
                    <a:pt x="50363" y="38276"/>
                  </a:cubicBezTo>
                  <a:close/>
                  <a:moveTo>
                    <a:pt x="8091" y="38096"/>
                  </a:moveTo>
                  <a:cubicBezTo>
                    <a:pt x="8119" y="38172"/>
                    <a:pt x="8138" y="38257"/>
                    <a:pt x="8157" y="38342"/>
                  </a:cubicBezTo>
                  <a:cubicBezTo>
                    <a:pt x="8166" y="38370"/>
                    <a:pt x="8166" y="38399"/>
                    <a:pt x="8166" y="38427"/>
                  </a:cubicBezTo>
                  <a:cubicBezTo>
                    <a:pt x="8166" y="38578"/>
                    <a:pt x="8176" y="38739"/>
                    <a:pt x="8185" y="38899"/>
                  </a:cubicBezTo>
                  <a:cubicBezTo>
                    <a:pt x="8185" y="38909"/>
                    <a:pt x="8166" y="38909"/>
                    <a:pt x="8166" y="38918"/>
                  </a:cubicBezTo>
                  <a:cubicBezTo>
                    <a:pt x="8164" y="38920"/>
                    <a:pt x="8162" y="38921"/>
                    <a:pt x="8159" y="38921"/>
                  </a:cubicBezTo>
                  <a:cubicBezTo>
                    <a:pt x="8147" y="38921"/>
                    <a:pt x="8128" y="38907"/>
                    <a:pt x="8128" y="38899"/>
                  </a:cubicBezTo>
                  <a:cubicBezTo>
                    <a:pt x="8119" y="38635"/>
                    <a:pt x="8110" y="38370"/>
                    <a:pt x="8091" y="38096"/>
                  </a:cubicBezTo>
                  <a:close/>
                  <a:moveTo>
                    <a:pt x="8317" y="39930"/>
                  </a:moveTo>
                  <a:lnTo>
                    <a:pt x="8317" y="39930"/>
                  </a:lnTo>
                  <a:cubicBezTo>
                    <a:pt x="8365" y="40024"/>
                    <a:pt x="8393" y="40128"/>
                    <a:pt x="8412" y="40232"/>
                  </a:cubicBezTo>
                  <a:cubicBezTo>
                    <a:pt x="8412" y="40265"/>
                    <a:pt x="8398" y="40291"/>
                    <a:pt x="8357" y="40291"/>
                  </a:cubicBezTo>
                  <a:cubicBezTo>
                    <a:pt x="8351" y="40291"/>
                    <a:pt x="8344" y="40290"/>
                    <a:pt x="8336" y="40289"/>
                  </a:cubicBezTo>
                  <a:cubicBezTo>
                    <a:pt x="8289" y="40175"/>
                    <a:pt x="8327" y="40052"/>
                    <a:pt x="8317" y="39930"/>
                  </a:cubicBezTo>
                  <a:close/>
                  <a:moveTo>
                    <a:pt x="44794" y="39442"/>
                  </a:moveTo>
                  <a:cubicBezTo>
                    <a:pt x="44986" y="39442"/>
                    <a:pt x="45177" y="39457"/>
                    <a:pt x="45364" y="39457"/>
                  </a:cubicBezTo>
                  <a:cubicBezTo>
                    <a:pt x="45553" y="39467"/>
                    <a:pt x="45733" y="39523"/>
                    <a:pt x="45884" y="39618"/>
                  </a:cubicBezTo>
                  <a:cubicBezTo>
                    <a:pt x="46045" y="39703"/>
                    <a:pt x="46092" y="39807"/>
                    <a:pt x="46054" y="40024"/>
                  </a:cubicBezTo>
                  <a:cubicBezTo>
                    <a:pt x="46045" y="40071"/>
                    <a:pt x="46007" y="40109"/>
                    <a:pt x="45959" y="40128"/>
                  </a:cubicBezTo>
                  <a:cubicBezTo>
                    <a:pt x="45827" y="40194"/>
                    <a:pt x="45676" y="40241"/>
                    <a:pt x="45515" y="40241"/>
                  </a:cubicBezTo>
                  <a:cubicBezTo>
                    <a:pt x="45345" y="40241"/>
                    <a:pt x="45175" y="40270"/>
                    <a:pt x="45005" y="40327"/>
                  </a:cubicBezTo>
                  <a:cubicBezTo>
                    <a:pt x="44946" y="40354"/>
                    <a:pt x="44881" y="40367"/>
                    <a:pt x="44817" y="40367"/>
                  </a:cubicBezTo>
                  <a:cubicBezTo>
                    <a:pt x="44728" y="40367"/>
                    <a:pt x="44638" y="40342"/>
                    <a:pt x="44561" y="40298"/>
                  </a:cubicBezTo>
                  <a:cubicBezTo>
                    <a:pt x="44495" y="40270"/>
                    <a:pt x="44438" y="40251"/>
                    <a:pt x="44372" y="40232"/>
                  </a:cubicBezTo>
                  <a:cubicBezTo>
                    <a:pt x="44258" y="40213"/>
                    <a:pt x="44164" y="40138"/>
                    <a:pt x="44098" y="40043"/>
                  </a:cubicBezTo>
                  <a:lnTo>
                    <a:pt x="43928" y="40005"/>
                  </a:lnTo>
                  <a:cubicBezTo>
                    <a:pt x="43871" y="39967"/>
                    <a:pt x="43852" y="39892"/>
                    <a:pt x="43861" y="39816"/>
                  </a:cubicBezTo>
                  <a:lnTo>
                    <a:pt x="43843" y="39816"/>
                  </a:lnTo>
                  <a:cubicBezTo>
                    <a:pt x="43852" y="39769"/>
                    <a:pt x="43861" y="39731"/>
                    <a:pt x="43890" y="39684"/>
                  </a:cubicBezTo>
                  <a:cubicBezTo>
                    <a:pt x="43946" y="39608"/>
                    <a:pt x="44032" y="39561"/>
                    <a:pt x="44126" y="39542"/>
                  </a:cubicBezTo>
                  <a:cubicBezTo>
                    <a:pt x="44145" y="39542"/>
                    <a:pt x="44164" y="39533"/>
                    <a:pt x="44183" y="39533"/>
                  </a:cubicBezTo>
                  <a:cubicBezTo>
                    <a:pt x="44383" y="39459"/>
                    <a:pt x="44589" y="39442"/>
                    <a:pt x="44794" y="39442"/>
                  </a:cubicBezTo>
                  <a:close/>
                  <a:moveTo>
                    <a:pt x="8393" y="40601"/>
                  </a:moveTo>
                  <a:cubicBezTo>
                    <a:pt x="8469" y="40761"/>
                    <a:pt x="8507" y="40950"/>
                    <a:pt x="8497" y="41130"/>
                  </a:cubicBezTo>
                  <a:lnTo>
                    <a:pt x="8478" y="41130"/>
                  </a:lnTo>
                  <a:cubicBezTo>
                    <a:pt x="8384" y="40969"/>
                    <a:pt x="8412" y="40799"/>
                    <a:pt x="8374" y="40638"/>
                  </a:cubicBezTo>
                  <a:cubicBezTo>
                    <a:pt x="8374" y="40629"/>
                    <a:pt x="8384" y="40610"/>
                    <a:pt x="8393" y="40601"/>
                  </a:cubicBezTo>
                  <a:close/>
                  <a:moveTo>
                    <a:pt x="16048" y="8200"/>
                  </a:moveTo>
                  <a:cubicBezTo>
                    <a:pt x="16080" y="8200"/>
                    <a:pt x="16111" y="8202"/>
                    <a:pt x="16143" y="8204"/>
                  </a:cubicBezTo>
                  <a:cubicBezTo>
                    <a:pt x="16180" y="8213"/>
                    <a:pt x="16209" y="8242"/>
                    <a:pt x="16218" y="8279"/>
                  </a:cubicBezTo>
                  <a:cubicBezTo>
                    <a:pt x="16237" y="8383"/>
                    <a:pt x="16199" y="8497"/>
                    <a:pt x="16256" y="8601"/>
                  </a:cubicBezTo>
                  <a:cubicBezTo>
                    <a:pt x="16256" y="8620"/>
                    <a:pt x="16284" y="8620"/>
                    <a:pt x="16294" y="8620"/>
                  </a:cubicBezTo>
                  <a:cubicBezTo>
                    <a:pt x="16303" y="8620"/>
                    <a:pt x="16313" y="8620"/>
                    <a:pt x="16322" y="8610"/>
                  </a:cubicBezTo>
                  <a:cubicBezTo>
                    <a:pt x="16332" y="8591"/>
                    <a:pt x="16341" y="8563"/>
                    <a:pt x="16351" y="8535"/>
                  </a:cubicBezTo>
                  <a:cubicBezTo>
                    <a:pt x="16360" y="8450"/>
                    <a:pt x="16360" y="8374"/>
                    <a:pt x="16360" y="8289"/>
                  </a:cubicBezTo>
                  <a:cubicBezTo>
                    <a:pt x="16360" y="8279"/>
                    <a:pt x="16379" y="8261"/>
                    <a:pt x="16398" y="8251"/>
                  </a:cubicBezTo>
                  <a:cubicBezTo>
                    <a:pt x="16399" y="8250"/>
                    <a:pt x="16401" y="8249"/>
                    <a:pt x="16403" y="8249"/>
                  </a:cubicBezTo>
                  <a:cubicBezTo>
                    <a:pt x="16419" y="8249"/>
                    <a:pt x="16455" y="8274"/>
                    <a:pt x="16455" y="8298"/>
                  </a:cubicBezTo>
                  <a:cubicBezTo>
                    <a:pt x="16455" y="8327"/>
                    <a:pt x="16464" y="8355"/>
                    <a:pt x="16464" y="8383"/>
                  </a:cubicBezTo>
                  <a:cubicBezTo>
                    <a:pt x="16464" y="8468"/>
                    <a:pt x="16464" y="8544"/>
                    <a:pt x="16473" y="8629"/>
                  </a:cubicBezTo>
                  <a:cubicBezTo>
                    <a:pt x="16473" y="8658"/>
                    <a:pt x="16502" y="8676"/>
                    <a:pt x="16521" y="8695"/>
                  </a:cubicBezTo>
                  <a:cubicBezTo>
                    <a:pt x="16529" y="8707"/>
                    <a:pt x="16533" y="8711"/>
                    <a:pt x="16537" y="8711"/>
                  </a:cubicBezTo>
                  <a:cubicBezTo>
                    <a:pt x="16541" y="8711"/>
                    <a:pt x="16544" y="8705"/>
                    <a:pt x="16549" y="8705"/>
                  </a:cubicBezTo>
                  <a:cubicBezTo>
                    <a:pt x="16558" y="8705"/>
                    <a:pt x="16568" y="8695"/>
                    <a:pt x="16568" y="8695"/>
                  </a:cubicBezTo>
                  <a:cubicBezTo>
                    <a:pt x="16577" y="8639"/>
                    <a:pt x="16587" y="8582"/>
                    <a:pt x="16587" y="8535"/>
                  </a:cubicBezTo>
                  <a:cubicBezTo>
                    <a:pt x="16596" y="8478"/>
                    <a:pt x="16596" y="8421"/>
                    <a:pt x="16596" y="8365"/>
                  </a:cubicBezTo>
                  <a:cubicBezTo>
                    <a:pt x="16681" y="8365"/>
                    <a:pt x="16766" y="8402"/>
                    <a:pt x="16804" y="8478"/>
                  </a:cubicBezTo>
                  <a:lnTo>
                    <a:pt x="16804" y="8828"/>
                  </a:lnTo>
                  <a:cubicBezTo>
                    <a:pt x="16814" y="8865"/>
                    <a:pt x="16823" y="8903"/>
                    <a:pt x="16851" y="8932"/>
                  </a:cubicBezTo>
                  <a:cubicBezTo>
                    <a:pt x="16870" y="8950"/>
                    <a:pt x="16899" y="8960"/>
                    <a:pt x="16927" y="8960"/>
                  </a:cubicBezTo>
                  <a:cubicBezTo>
                    <a:pt x="16955" y="8960"/>
                    <a:pt x="16984" y="8932"/>
                    <a:pt x="16965" y="8903"/>
                  </a:cubicBezTo>
                  <a:cubicBezTo>
                    <a:pt x="16946" y="8818"/>
                    <a:pt x="16936" y="8743"/>
                    <a:pt x="16946" y="8658"/>
                  </a:cubicBezTo>
                  <a:cubicBezTo>
                    <a:pt x="16946" y="8639"/>
                    <a:pt x="16955" y="8620"/>
                    <a:pt x="16965" y="8610"/>
                  </a:cubicBezTo>
                  <a:cubicBezTo>
                    <a:pt x="17097" y="8648"/>
                    <a:pt x="17116" y="8667"/>
                    <a:pt x="17107" y="8743"/>
                  </a:cubicBezTo>
                  <a:cubicBezTo>
                    <a:pt x="17107" y="8818"/>
                    <a:pt x="17107" y="8875"/>
                    <a:pt x="17107" y="8932"/>
                  </a:cubicBezTo>
                  <a:cubicBezTo>
                    <a:pt x="17107" y="8979"/>
                    <a:pt x="17135" y="9007"/>
                    <a:pt x="17173" y="9017"/>
                  </a:cubicBezTo>
                  <a:cubicBezTo>
                    <a:pt x="17229" y="9036"/>
                    <a:pt x="17277" y="9083"/>
                    <a:pt x="17286" y="9139"/>
                  </a:cubicBezTo>
                  <a:cubicBezTo>
                    <a:pt x="17302" y="9163"/>
                    <a:pt x="17324" y="9180"/>
                    <a:pt x="17347" y="9180"/>
                  </a:cubicBezTo>
                  <a:cubicBezTo>
                    <a:pt x="17352" y="9180"/>
                    <a:pt x="17357" y="9179"/>
                    <a:pt x="17362" y="9177"/>
                  </a:cubicBezTo>
                  <a:cubicBezTo>
                    <a:pt x="17400" y="9158"/>
                    <a:pt x="17418" y="9130"/>
                    <a:pt x="17409" y="9092"/>
                  </a:cubicBezTo>
                  <a:cubicBezTo>
                    <a:pt x="17409" y="9054"/>
                    <a:pt x="17400" y="9017"/>
                    <a:pt x="17390" y="8979"/>
                  </a:cubicBezTo>
                  <a:cubicBezTo>
                    <a:pt x="17371" y="8932"/>
                    <a:pt x="17343" y="8875"/>
                    <a:pt x="17324" y="8809"/>
                  </a:cubicBezTo>
                  <a:lnTo>
                    <a:pt x="17400" y="8809"/>
                  </a:lnTo>
                  <a:cubicBezTo>
                    <a:pt x="17589" y="8903"/>
                    <a:pt x="17787" y="8950"/>
                    <a:pt x="17995" y="8960"/>
                  </a:cubicBezTo>
                  <a:cubicBezTo>
                    <a:pt x="18014" y="8969"/>
                    <a:pt x="18033" y="8969"/>
                    <a:pt x="18052" y="8979"/>
                  </a:cubicBezTo>
                  <a:cubicBezTo>
                    <a:pt x="18108" y="8988"/>
                    <a:pt x="18156" y="9017"/>
                    <a:pt x="18137" y="9092"/>
                  </a:cubicBezTo>
                  <a:cubicBezTo>
                    <a:pt x="18137" y="9139"/>
                    <a:pt x="18118" y="9187"/>
                    <a:pt x="18137" y="9225"/>
                  </a:cubicBezTo>
                  <a:cubicBezTo>
                    <a:pt x="18146" y="9234"/>
                    <a:pt x="18156" y="9234"/>
                    <a:pt x="18165" y="9234"/>
                  </a:cubicBezTo>
                  <a:lnTo>
                    <a:pt x="18193" y="9234"/>
                  </a:lnTo>
                  <a:cubicBezTo>
                    <a:pt x="18203" y="9196"/>
                    <a:pt x="18222" y="9149"/>
                    <a:pt x="18231" y="9111"/>
                  </a:cubicBezTo>
                  <a:cubicBezTo>
                    <a:pt x="18250" y="9036"/>
                    <a:pt x="18278" y="9007"/>
                    <a:pt x="18354" y="9007"/>
                  </a:cubicBezTo>
                  <a:cubicBezTo>
                    <a:pt x="18458" y="9007"/>
                    <a:pt x="18571" y="9017"/>
                    <a:pt x="18675" y="9045"/>
                  </a:cubicBezTo>
                  <a:cubicBezTo>
                    <a:pt x="18694" y="9139"/>
                    <a:pt x="18704" y="9225"/>
                    <a:pt x="18723" y="9310"/>
                  </a:cubicBezTo>
                  <a:cubicBezTo>
                    <a:pt x="18742" y="9300"/>
                    <a:pt x="18770" y="9291"/>
                    <a:pt x="18770" y="9281"/>
                  </a:cubicBezTo>
                  <a:cubicBezTo>
                    <a:pt x="18789" y="9243"/>
                    <a:pt x="18798" y="9196"/>
                    <a:pt x="18808" y="9149"/>
                  </a:cubicBezTo>
                  <a:cubicBezTo>
                    <a:pt x="18827" y="9026"/>
                    <a:pt x="18902" y="9017"/>
                    <a:pt x="18997" y="9017"/>
                  </a:cubicBezTo>
                  <a:cubicBezTo>
                    <a:pt x="19002" y="9016"/>
                    <a:pt x="19006" y="9015"/>
                    <a:pt x="19011" y="9015"/>
                  </a:cubicBezTo>
                  <a:cubicBezTo>
                    <a:pt x="19053" y="9015"/>
                    <a:pt x="19091" y="9051"/>
                    <a:pt x="19091" y="9102"/>
                  </a:cubicBezTo>
                  <a:cubicBezTo>
                    <a:pt x="19091" y="9111"/>
                    <a:pt x="19110" y="9130"/>
                    <a:pt x="19120" y="9139"/>
                  </a:cubicBezTo>
                  <a:cubicBezTo>
                    <a:pt x="19176" y="9130"/>
                    <a:pt x="19176" y="9083"/>
                    <a:pt x="19205" y="9045"/>
                  </a:cubicBezTo>
                  <a:cubicBezTo>
                    <a:pt x="19224" y="9017"/>
                    <a:pt x="19261" y="8988"/>
                    <a:pt x="19299" y="8988"/>
                  </a:cubicBezTo>
                  <a:cubicBezTo>
                    <a:pt x="19306" y="8987"/>
                    <a:pt x="19314" y="8986"/>
                    <a:pt x="19321" y="8986"/>
                  </a:cubicBezTo>
                  <a:cubicBezTo>
                    <a:pt x="19367" y="8986"/>
                    <a:pt x="19402" y="9013"/>
                    <a:pt x="19394" y="9054"/>
                  </a:cubicBezTo>
                  <a:cubicBezTo>
                    <a:pt x="19394" y="9102"/>
                    <a:pt x="19384" y="9130"/>
                    <a:pt x="19375" y="9168"/>
                  </a:cubicBezTo>
                  <a:cubicBezTo>
                    <a:pt x="19365" y="9187"/>
                    <a:pt x="19356" y="9215"/>
                    <a:pt x="19356" y="9243"/>
                  </a:cubicBezTo>
                  <a:cubicBezTo>
                    <a:pt x="19356" y="9272"/>
                    <a:pt x="19365" y="9291"/>
                    <a:pt x="19384" y="9319"/>
                  </a:cubicBezTo>
                  <a:cubicBezTo>
                    <a:pt x="19386" y="9321"/>
                    <a:pt x="19389" y="9322"/>
                    <a:pt x="19392" y="9322"/>
                  </a:cubicBezTo>
                  <a:cubicBezTo>
                    <a:pt x="19409" y="9322"/>
                    <a:pt x="19441" y="9305"/>
                    <a:pt x="19441" y="9281"/>
                  </a:cubicBezTo>
                  <a:cubicBezTo>
                    <a:pt x="19469" y="9177"/>
                    <a:pt x="19488" y="9083"/>
                    <a:pt x="19517" y="8979"/>
                  </a:cubicBezTo>
                  <a:cubicBezTo>
                    <a:pt x="19535" y="8969"/>
                    <a:pt x="19564" y="8960"/>
                    <a:pt x="19592" y="8960"/>
                  </a:cubicBezTo>
                  <a:cubicBezTo>
                    <a:pt x="19597" y="8959"/>
                    <a:pt x="19602" y="8958"/>
                    <a:pt x="19607" y="8958"/>
                  </a:cubicBezTo>
                  <a:cubicBezTo>
                    <a:pt x="19639" y="8958"/>
                    <a:pt x="19669" y="8984"/>
                    <a:pt x="19677" y="9017"/>
                  </a:cubicBezTo>
                  <a:lnTo>
                    <a:pt x="19677" y="9158"/>
                  </a:lnTo>
                  <a:cubicBezTo>
                    <a:pt x="19677" y="9187"/>
                    <a:pt x="19677" y="9206"/>
                    <a:pt x="19687" y="9234"/>
                  </a:cubicBezTo>
                  <a:cubicBezTo>
                    <a:pt x="19696" y="9253"/>
                    <a:pt x="19715" y="9262"/>
                    <a:pt x="19734" y="9262"/>
                  </a:cubicBezTo>
                  <a:cubicBezTo>
                    <a:pt x="19743" y="9262"/>
                    <a:pt x="19772" y="9253"/>
                    <a:pt x="19772" y="9243"/>
                  </a:cubicBezTo>
                  <a:cubicBezTo>
                    <a:pt x="19791" y="9196"/>
                    <a:pt x="19800" y="9149"/>
                    <a:pt x="19800" y="9102"/>
                  </a:cubicBezTo>
                  <a:lnTo>
                    <a:pt x="19800" y="8941"/>
                  </a:lnTo>
                  <a:cubicBezTo>
                    <a:pt x="19828" y="8932"/>
                    <a:pt x="19857" y="8922"/>
                    <a:pt x="19885" y="8913"/>
                  </a:cubicBezTo>
                  <a:lnTo>
                    <a:pt x="20499" y="8847"/>
                  </a:lnTo>
                  <a:cubicBezTo>
                    <a:pt x="20698" y="8828"/>
                    <a:pt x="20896" y="8780"/>
                    <a:pt x="21085" y="8714"/>
                  </a:cubicBezTo>
                  <a:cubicBezTo>
                    <a:pt x="21170" y="8686"/>
                    <a:pt x="21255" y="8658"/>
                    <a:pt x="21340" y="8639"/>
                  </a:cubicBezTo>
                  <a:cubicBezTo>
                    <a:pt x="21340" y="8639"/>
                    <a:pt x="21359" y="8639"/>
                    <a:pt x="21369" y="8648"/>
                  </a:cubicBezTo>
                  <a:cubicBezTo>
                    <a:pt x="21369" y="8676"/>
                    <a:pt x="21359" y="8695"/>
                    <a:pt x="21350" y="8714"/>
                  </a:cubicBezTo>
                  <a:cubicBezTo>
                    <a:pt x="21303" y="8780"/>
                    <a:pt x="21237" y="8847"/>
                    <a:pt x="21199" y="8922"/>
                  </a:cubicBezTo>
                  <a:cubicBezTo>
                    <a:pt x="21170" y="8969"/>
                    <a:pt x="21151" y="9017"/>
                    <a:pt x="21142" y="9073"/>
                  </a:cubicBezTo>
                  <a:cubicBezTo>
                    <a:pt x="21142" y="9092"/>
                    <a:pt x="21161" y="9121"/>
                    <a:pt x="21180" y="9130"/>
                  </a:cubicBezTo>
                  <a:cubicBezTo>
                    <a:pt x="21185" y="9133"/>
                    <a:pt x="21191" y="9134"/>
                    <a:pt x="21196" y="9134"/>
                  </a:cubicBezTo>
                  <a:cubicBezTo>
                    <a:pt x="21210" y="9134"/>
                    <a:pt x="21223" y="9127"/>
                    <a:pt x="21237" y="9121"/>
                  </a:cubicBezTo>
                  <a:cubicBezTo>
                    <a:pt x="21255" y="9092"/>
                    <a:pt x="21274" y="9054"/>
                    <a:pt x="21293" y="9026"/>
                  </a:cubicBezTo>
                  <a:cubicBezTo>
                    <a:pt x="21309" y="8995"/>
                    <a:pt x="21338" y="8976"/>
                    <a:pt x="21368" y="8976"/>
                  </a:cubicBezTo>
                  <a:cubicBezTo>
                    <a:pt x="21375" y="8976"/>
                    <a:pt x="21381" y="8977"/>
                    <a:pt x="21388" y="8979"/>
                  </a:cubicBezTo>
                  <a:cubicBezTo>
                    <a:pt x="21416" y="8979"/>
                    <a:pt x="21435" y="8969"/>
                    <a:pt x="21454" y="8941"/>
                  </a:cubicBezTo>
                  <a:cubicBezTo>
                    <a:pt x="21520" y="8837"/>
                    <a:pt x="21605" y="8752"/>
                    <a:pt x="21700" y="8676"/>
                  </a:cubicBezTo>
                  <a:cubicBezTo>
                    <a:pt x="21709" y="8676"/>
                    <a:pt x="21709" y="8639"/>
                    <a:pt x="21709" y="8620"/>
                  </a:cubicBezTo>
                  <a:cubicBezTo>
                    <a:pt x="21700" y="8591"/>
                    <a:pt x="21719" y="8572"/>
                    <a:pt x="21747" y="8563"/>
                  </a:cubicBezTo>
                  <a:cubicBezTo>
                    <a:pt x="21775" y="8544"/>
                    <a:pt x="21804" y="8544"/>
                    <a:pt x="21832" y="8535"/>
                  </a:cubicBezTo>
                  <a:cubicBezTo>
                    <a:pt x="22000" y="8535"/>
                    <a:pt x="22167" y="8477"/>
                    <a:pt x="22342" y="8477"/>
                  </a:cubicBezTo>
                  <a:cubicBezTo>
                    <a:pt x="22355" y="8477"/>
                    <a:pt x="22367" y="8477"/>
                    <a:pt x="22380" y="8478"/>
                  </a:cubicBezTo>
                  <a:cubicBezTo>
                    <a:pt x="22427" y="8468"/>
                    <a:pt x="22475" y="8459"/>
                    <a:pt x="22522" y="8440"/>
                  </a:cubicBezTo>
                  <a:cubicBezTo>
                    <a:pt x="22563" y="8425"/>
                    <a:pt x="22605" y="8418"/>
                    <a:pt x="22647" y="8418"/>
                  </a:cubicBezTo>
                  <a:cubicBezTo>
                    <a:pt x="22681" y="8418"/>
                    <a:pt x="22715" y="8422"/>
                    <a:pt x="22749" y="8431"/>
                  </a:cubicBezTo>
                  <a:cubicBezTo>
                    <a:pt x="22758" y="8468"/>
                    <a:pt x="22749" y="8506"/>
                    <a:pt x="22720" y="8535"/>
                  </a:cubicBezTo>
                  <a:cubicBezTo>
                    <a:pt x="22616" y="8629"/>
                    <a:pt x="22512" y="8724"/>
                    <a:pt x="22408" y="8828"/>
                  </a:cubicBezTo>
                  <a:cubicBezTo>
                    <a:pt x="22380" y="8865"/>
                    <a:pt x="22361" y="8903"/>
                    <a:pt x="22342" y="8950"/>
                  </a:cubicBezTo>
                  <a:cubicBezTo>
                    <a:pt x="22342" y="8960"/>
                    <a:pt x="22342" y="8969"/>
                    <a:pt x="22352" y="8969"/>
                  </a:cubicBezTo>
                  <a:cubicBezTo>
                    <a:pt x="22361" y="8979"/>
                    <a:pt x="22380" y="8988"/>
                    <a:pt x="22399" y="8988"/>
                  </a:cubicBezTo>
                  <a:cubicBezTo>
                    <a:pt x="22418" y="8988"/>
                    <a:pt x="22427" y="8960"/>
                    <a:pt x="22446" y="8950"/>
                  </a:cubicBezTo>
                  <a:cubicBezTo>
                    <a:pt x="22493" y="8903"/>
                    <a:pt x="22541" y="8856"/>
                    <a:pt x="22588" y="8809"/>
                  </a:cubicBezTo>
                  <a:cubicBezTo>
                    <a:pt x="22645" y="8752"/>
                    <a:pt x="22711" y="8695"/>
                    <a:pt x="22758" y="8629"/>
                  </a:cubicBezTo>
                  <a:cubicBezTo>
                    <a:pt x="22796" y="8563"/>
                    <a:pt x="22834" y="8506"/>
                    <a:pt x="22862" y="8440"/>
                  </a:cubicBezTo>
                  <a:cubicBezTo>
                    <a:pt x="22900" y="8426"/>
                    <a:pt x="22940" y="8419"/>
                    <a:pt x="22979" y="8419"/>
                  </a:cubicBezTo>
                  <a:cubicBezTo>
                    <a:pt x="23018" y="8419"/>
                    <a:pt x="23056" y="8426"/>
                    <a:pt x="23089" y="8440"/>
                  </a:cubicBezTo>
                  <a:cubicBezTo>
                    <a:pt x="23098" y="8487"/>
                    <a:pt x="23061" y="8525"/>
                    <a:pt x="23032" y="8554"/>
                  </a:cubicBezTo>
                  <a:cubicBezTo>
                    <a:pt x="22957" y="8648"/>
                    <a:pt x="22881" y="8743"/>
                    <a:pt x="22805" y="8837"/>
                  </a:cubicBezTo>
                  <a:cubicBezTo>
                    <a:pt x="22777" y="8884"/>
                    <a:pt x="22786" y="8894"/>
                    <a:pt x="22872" y="8941"/>
                  </a:cubicBezTo>
                  <a:lnTo>
                    <a:pt x="23108" y="8658"/>
                  </a:lnTo>
                  <a:lnTo>
                    <a:pt x="23344" y="8365"/>
                  </a:lnTo>
                  <a:cubicBezTo>
                    <a:pt x="23491" y="8355"/>
                    <a:pt x="23637" y="8350"/>
                    <a:pt x="23782" y="8350"/>
                  </a:cubicBezTo>
                  <a:cubicBezTo>
                    <a:pt x="23928" y="8350"/>
                    <a:pt x="24072" y="8355"/>
                    <a:pt x="24213" y="8365"/>
                  </a:cubicBezTo>
                  <a:cubicBezTo>
                    <a:pt x="24563" y="8402"/>
                    <a:pt x="24894" y="8525"/>
                    <a:pt x="25177" y="8733"/>
                  </a:cubicBezTo>
                  <a:cubicBezTo>
                    <a:pt x="25329" y="8856"/>
                    <a:pt x="25452" y="8998"/>
                    <a:pt x="25546" y="9158"/>
                  </a:cubicBezTo>
                  <a:cubicBezTo>
                    <a:pt x="25603" y="9253"/>
                    <a:pt x="25603" y="9357"/>
                    <a:pt x="25565" y="9461"/>
                  </a:cubicBezTo>
                  <a:cubicBezTo>
                    <a:pt x="25546" y="9508"/>
                    <a:pt x="25518" y="9555"/>
                    <a:pt x="25489" y="9603"/>
                  </a:cubicBezTo>
                  <a:cubicBezTo>
                    <a:pt x="25442" y="9678"/>
                    <a:pt x="25395" y="9744"/>
                    <a:pt x="25348" y="9820"/>
                  </a:cubicBezTo>
                  <a:lnTo>
                    <a:pt x="24941" y="10453"/>
                  </a:lnTo>
                  <a:cubicBezTo>
                    <a:pt x="24903" y="10585"/>
                    <a:pt x="24837" y="10708"/>
                    <a:pt x="24743" y="10812"/>
                  </a:cubicBezTo>
                  <a:cubicBezTo>
                    <a:pt x="24705" y="10872"/>
                    <a:pt x="24685" y="10897"/>
                    <a:pt x="24649" y="10897"/>
                  </a:cubicBezTo>
                  <a:cubicBezTo>
                    <a:pt x="24622" y="10897"/>
                    <a:pt x="24586" y="10884"/>
                    <a:pt x="24525" y="10859"/>
                  </a:cubicBezTo>
                  <a:cubicBezTo>
                    <a:pt x="24515" y="10854"/>
                    <a:pt x="24504" y="10852"/>
                    <a:pt x="24493" y="10852"/>
                  </a:cubicBezTo>
                  <a:cubicBezTo>
                    <a:pt x="24465" y="10852"/>
                    <a:pt x="24440" y="10867"/>
                    <a:pt x="24440" y="10888"/>
                  </a:cubicBezTo>
                  <a:cubicBezTo>
                    <a:pt x="24431" y="10916"/>
                    <a:pt x="24440" y="10945"/>
                    <a:pt x="24450" y="10963"/>
                  </a:cubicBezTo>
                  <a:cubicBezTo>
                    <a:pt x="24469" y="10982"/>
                    <a:pt x="24497" y="10992"/>
                    <a:pt x="24516" y="11011"/>
                  </a:cubicBezTo>
                  <a:cubicBezTo>
                    <a:pt x="24535" y="11030"/>
                    <a:pt x="24554" y="11039"/>
                    <a:pt x="24563" y="11058"/>
                  </a:cubicBezTo>
                  <a:cubicBezTo>
                    <a:pt x="24478" y="11171"/>
                    <a:pt x="24403" y="11294"/>
                    <a:pt x="24317" y="11408"/>
                  </a:cubicBezTo>
                  <a:cubicBezTo>
                    <a:pt x="24280" y="11427"/>
                    <a:pt x="24239" y="11436"/>
                    <a:pt x="24199" y="11436"/>
                  </a:cubicBezTo>
                  <a:cubicBezTo>
                    <a:pt x="24159" y="11436"/>
                    <a:pt x="24119" y="11427"/>
                    <a:pt x="24081" y="11408"/>
                  </a:cubicBezTo>
                  <a:cubicBezTo>
                    <a:pt x="24053" y="11408"/>
                    <a:pt x="24024" y="11408"/>
                    <a:pt x="23996" y="11417"/>
                  </a:cubicBezTo>
                  <a:cubicBezTo>
                    <a:pt x="23977" y="11436"/>
                    <a:pt x="23958" y="11455"/>
                    <a:pt x="23958" y="11483"/>
                  </a:cubicBezTo>
                  <a:cubicBezTo>
                    <a:pt x="23958" y="11502"/>
                    <a:pt x="23958" y="11521"/>
                    <a:pt x="23977" y="11530"/>
                  </a:cubicBezTo>
                  <a:cubicBezTo>
                    <a:pt x="24034" y="11549"/>
                    <a:pt x="24081" y="11568"/>
                    <a:pt x="24147" y="11587"/>
                  </a:cubicBezTo>
                  <a:cubicBezTo>
                    <a:pt x="24062" y="11701"/>
                    <a:pt x="23958" y="11805"/>
                    <a:pt x="23845" y="11880"/>
                  </a:cubicBezTo>
                  <a:cubicBezTo>
                    <a:pt x="23788" y="11871"/>
                    <a:pt x="23732" y="11861"/>
                    <a:pt x="23665" y="11861"/>
                  </a:cubicBezTo>
                  <a:cubicBezTo>
                    <a:pt x="23646" y="11861"/>
                    <a:pt x="23618" y="11890"/>
                    <a:pt x="23609" y="11909"/>
                  </a:cubicBezTo>
                  <a:cubicBezTo>
                    <a:pt x="23609" y="11937"/>
                    <a:pt x="23618" y="11956"/>
                    <a:pt x="23628" y="11975"/>
                  </a:cubicBezTo>
                  <a:cubicBezTo>
                    <a:pt x="23656" y="11994"/>
                    <a:pt x="23684" y="12012"/>
                    <a:pt x="23703" y="12022"/>
                  </a:cubicBezTo>
                  <a:cubicBezTo>
                    <a:pt x="23713" y="12031"/>
                    <a:pt x="23732" y="12050"/>
                    <a:pt x="23732" y="12069"/>
                  </a:cubicBezTo>
                  <a:lnTo>
                    <a:pt x="23732" y="12305"/>
                  </a:lnTo>
                  <a:cubicBezTo>
                    <a:pt x="23656" y="12372"/>
                    <a:pt x="23599" y="12428"/>
                    <a:pt x="23543" y="12494"/>
                  </a:cubicBezTo>
                  <a:cubicBezTo>
                    <a:pt x="23524" y="12513"/>
                    <a:pt x="23524" y="12551"/>
                    <a:pt x="23543" y="12561"/>
                  </a:cubicBezTo>
                  <a:cubicBezTo>
                    <a:pt x="23554" y="12579"/>
                    <a:pt x="23574" y="12585"/>
                    <a:pt x="23594" y="12585"/>
                  </a:cubicBezTo>
                  <a:cubicBezTo>
                    <a:pt x="23606" y="12585"/>
                    <a:pt x="23617" y="12583"/>
                    <a:pt x="23628" y="12580"/>
                  </a:cubicBezTo>
                  <a:cubicBezTo>
                    <a:pt x="23656" y="12561"/>
                    <a:pt x="23694" y="12542"/>
                    <a:pt x="23722" y="12513"/>
                  </a:cubicBezTo>
                  <a:cubicBezTo>
                    <a:pt x="23798" y="12532"/>
                    <a:pt x="23798" y="12598"/>
                    <a:pt x="23807" y="12646"/>
                  </a:cubicBezTo>
                  <a:lnTo>
                    <a:pt x="23826" y="12674"/>
                  </a:lnTo>
                  <a:cubicBezTo>
                    <a:pt x="23883" y="12731"/>
                    <a:pt x="23958" y="12778"/>
                    <a:pt x="23977" y="12872"/>
                  </a:cubicBezTo>
                  <a:cubicBezTo>
                    <a:pt x="23949" y="12948"/>
                    <a:pt x="23911" y="13033"/>
                    <a:pt x="23873" y="13118"/>
                  </a:cubicBezTo>
                  <a:cubicBezTo>
                    <a:pt x="23873" y="13137"/>
                    <a:pt x="23883" y="13156"/>
                    <a:pt x="23892" y="13165"/>
                  </a:cubicBezTo>
                  <a:cubicBezTo>
                    <a:pt x="23921" y="13165"/>
                    <a:pt x="23958" y="13165"/>
                    <a:pt x="23968" y="13156"/>
                  </a:cubicBezTo>
                  <a:cubicBezTo>
                    <a:pt x="24006" y="13109"/>
                    <a:pt x="24043" y="13052"/>
                    <a:pt x="24081" y="13005"/>
                  </a:cubicBezTo>
                  <a:cubicBezTo>
                    <a:pt x="24100" y="12986"/>
                    <a:pt x="24119" y="12986"/>
                    <a:pt x="24138" y="12986"/>
                  </a:cubicBezTo>
                  <a:cubicBezTo>
                    <a:pt x="24157" y="12995"/>
                    <a:pt x="24166" y="13014"/>
                    <a:pt x="24166" y="13024"/>
                  </a:cubicBezTo>
                  <a:cubicBezTo>
                    <a:pt x="24166" y="13061"/>
                    <a:pt x="24166" y="13099"/>
                    <a:pt x="24147" y="13137"/>
                  </a:cubicBezTo>
                  <a:cubicBezTo>
                    <a:pt x="24119" y="13203"/>
                    <a:pt x="24081" y="13269"/>
                    <a:pt x="24053" y="13336"/>
                  </a:cubicBezTo>
                  <a:cubicBezTo>
                    <a:pt x="24053" y="13354"/>
                    <a:pt x="24062" y="13383"/>
                    <a:pt x="24072" y="13411"/>
                  </a:cubicBezTo>
                  <a:cubicBezTo>
                    <a:pt x="24157" y="13317"/>
                    <a:pt x="24213" y="13203"/>
                    <a:pt x="24242" y="13090"/>
                  </a:cubicBezTo>
                  <a:cubicBezTo>
                    <a:pt x="24252" y="13087"/>
                    <a:pt x="24262" y="13086"/>
                    <a:pt x="24271" y="13086"/>
                  </a:cubicBezTo>
                  <a:cubicBezTo>
                    <a:pt x="24328" y="13086"/>
                    <a:pt x="24362" y="13132"/>
                    <a:pt x="24403" y="13156"/>
                  </a:cubicBezTo>
                  <a:lnTo>
                    <a:pt x="24592" y="13260"/>
                  </a:lnTo>
                  <a:cubicBezTo>
                    <a:pt x="24610" y="13354"/>
                    <a:pt x="24544" y="13411"/>
                    <a:pt x="24525" y="13477"/>
                  </a:cubicBezTo>
                  <a:cubicBezTo>
                    <a:pt x="24516" y="13515"/>
                    <a:pt x="24516" y="13553"/>
                    <a:pt x="24516" y="13591"/>
                  </a:cubicBezTo>
                  <a:cubicBezTo>
                    <a:pt x="24516" y="13615"/>
                    <a:pt x="24537" y="13640"/>
                    <a:pt x="24555" y="13640"/>
                  </a:cubicBezTo>
                  <a:cubicBezTo>
                    <a:pt x="24558" y="13640"/>
                    <a:pt x="24561" y="13639"/>
                    <a:pt x="24563" y="13638"/>
                  </a:cubicBezTo>
                  <a:cubicBezTo>
                    <a:pt x="24592" y="13629"/>
                    <a:pt x="24601" y="13629"/>
                    <a:pt x="24610" y="13610"/>
                  </a:cubicBezTo>
                  <a:cubicBezTo>
                    <a:pt x="24639" y="13553"/>
                    <a:pt x="24667" y="13496"/>
                    <a:pt x="24695" y="13440"/>
                  </a:cubicBezTo>
                  <a:cubicBezTo>
                    <a:pt x="24727" y="13371"/>
                    <a:pt x="24756" y="13347"/>
                    <a:pt x="24793" y="13347"/>
                  </a:cubicBezTo>
                  <a:cubicBezTo>
                    <a:pt x="24823" y="13347"/>
                    <a:pt x="24857" y="13362"/>
                    <a:pt x="24903" y="13383"/>
                  </a:cubicBezTo>
                  <a:cubicBezTo>
                    <a:pt x="24922" y="13392"/>
                    <a:pt x="24941" y="13402"/>
                    <a:pt x="24960" y="13411"/>
                  </a:cubicBezTo>
                  <a:cubicBezTo>
                    <a:pt x="24960" y="13440"/>
                    <a:pt x="24960" y="13458"/>
                    <a:pt x="24951" y="13487"/>
                  </a:cubicBezTo>
                  <a:cubicBezTo>
                    <a:pt x="24932" y="13534"/>
                    <a:pt x="24903" y="13581"/>
                    <a:pt x="24884" y="13638"/>
                  </a:cubicBezTo>
                  <a:cubicBezTo>
                    <a:pt x="24856" y="13704"/>
                    <a:pt x="24866" y="13770"/>
                    <a:pt x="24894" y="13836"/>
                  </a:cubicBezTo>
                  <a:cubicBezTo>
                    <a:pt x="24913" y="13808"/>
                    <a:pt x="24941" y="13789"/>
                    <a:pt x="24951" y="13770"/>
                  </a:cubicBezTo>
                  <a:cubicBezTo>
                    <a:pt x="24960" y="13685"/>
                    <a:pt x="24988" y="13591"/>
                    <a:pt x="25036" y="13506"/>
                  </a:cubicBezTo>
                  <a:cubicBezTo>
                    <a:pt x="25076" y="13433"/>
                    <a:pt x="25102" y="13409"/>
                    <a:pt x="25190" y="13409"/>
                  </a:cubicBezTo>
                  <a:cubicBezTo>
                    <a:pt x="25206" y="13409"/>
                    <a:pt x="25224" y="13410"/>
                    <a:pt x="25244" y="13411"/>
                  </a:cubicBezTo>
                  <a:cubicBezTo>
                    <a:pt x="25291" y="13411"/>
                    <a:pt x="25319" y="13440"/>
                    <a:pt x="25310" y="13477"/>
                  </a:cubicBezTo>
                  <a:cubicBezTo>
                    <a:pt x="25291" y="13543"/>
                    <a:pt x="25263" y="13600"/>
                    <a:pt x="25244" y="13666"/>
                  </a:cubicBezTo>
                  <a:cubicBezTo>
                    <a:pt x="25244" y="13676"/>
                    <a:pt x="25263" y="13695"/>
                    <a:pt x="25272" y="13704"/>
                  </a:cubicBezTo>
                  <a:cubicBezTo>
                    <a:pt x="25291" y="13704"/>
                    <a:pt x="25310" y="13704"/>
                    <a:pt x="25329" y="13685"/>
                  </a:cubicBezTo>
                  <a:cubicBezTo>
                    <a:pt x="25366" y="13619"/>
                    <a:pt x="25404" y="13543"/>
                    <a:pt x="25452" y="13468"/>
                  </a:cubicBezTo>
                  <a:cubicBezTo>
                    <a:pt x="25470" y="13449"/>
                    <a:pt x="25489" y="13430"/>
                    <a:pt x="25518" y="13421"/>
                  </a:cubicBezTo>
                  <a:cubicBezTo>
                    <a:pt x="25526" y="13418"/>
                    <a:pt x="25534" y="13417"/>
                    <a:pt x="25542" y="13417"/>
                  </a:cubicBezTo>
                  <a:cubicBezTo>
                    <a:pt x="25562" y="13417"/>
                    <a:pt x="25580" y="13423"/>
                    <a:pt x="25593" y="13430"/>
                  </a:cubicBezTo>
                  <a:cubicBezTo>
                    <a:pt x="25612" y="13440"/>
                    <a:pt x="25622" y="13458"/>
                    <a:pt x="25622" y="13468"/>
                  </a:cubicBezTo>
                  <a:cubicBezTo>
                    <a:pt x="25622" y="13496"/>
                    <a:pt x="25612" y="13525"/>
                    <a:pt x="25603" y="13553"/>
                  </a:cubicBezTo>
                  <a:cubicBezTo>
                    <a:pt x="25593" y="13591"/>
                    <a:pt x="25584" y="13619"/>
                    <a:pt x="25622" y="13647"/>
                  </a:cubicBezTo>
                  <a:cubicBezTo>
                    <a:pt x="25629" y="13653"/>
                    <a:pt x="25637" y="13656"/>
                    <a:pt x="25645" y="13656"/>
                  </a:cubicBezTo>
                  <a:cubicBezTo>
                    <a:pt x="25675" y="13656"/>
                    <a:pt x="25703" y="13617"/>
                    <a:pt x="25726" y="13572"/>
                  </a:cubicBezTo>
                  <a:cubicBezTo>
                    <a:pt x="25735" y="13525"/>
                    <a:pt x="25754" y="13487"/>
                    <a:pt x="25773" y="13449"/>
                  </a:cubicBezTo>
                  <a:cubicBezTo>
                    <a:pt x="25782" y="13430"/>
                    <a:pt x="25820" y="13421"/>
                    <a:pt x="25848" y="13411"/>
                  </a:cubicBezTo>
                  <a:cubicBezTo>
                    <a:pt x="25877" y="13411"/>
                    <a:pt x="25915" y="13449"/>
                    <a:pt x="25905" y="13468"/>
                  </a:cubicBezTo>
                  <a:cubicBezTo>
                    <a:pt x="25877" y="13525"/>
                    <a:pt x="25839" y="13581"/>
                    <a:pt x="25811" y="13638"/>
                  </a:cubicBezTo>
                  <a:cubicBezTo>
                    <a:pt x="25801" y="13666"/>
                    <a:pt x="25801" y="13695"/>
                    <a:pt x="25801" y="13723"/>
                  </a:cubicBezTo>
                  <a:cubicBezTo>
                    <a:pt x="25801" y="13732"/>
                    <a:pt x="25820" y="13761"/>
                    <a:pt x="25830" y="13761"/>
                  </a:cubicBezTo>
                  <a:cubicBezTo>
                    <a:pt x="25837" y="13763"/>
                    <a:pt x="25845" y="13765"/>
                    <a:pt x="25852" y="13765"/>
                  </a:cubicBezTo>
                  <a:cubicBezTo>
                    <a:pt x="25873" y="13765"/>
                    <a:pt x="25894" y="13756"/>
                    <a:pt x="25915" y="13742"/>
                  </a:cubicBezTo>
                  <a:cubicBezTo>
                    <a:pt x="25934" y="13723"/>
                    <a:pt x="25943" y="13704"/>
                    <a:pt x="25952" y="13676"/>
                  </a:cubicBezTo>
                  <a:cubicBezTo>
                    <a:pt x="25962" y="13629"/>
                    <a:pt x="25971" y="13581"/>
                    <a:pt x="25981" y="13543"/>
                  </a:cubicBezTo>
                  <a:cubicBezTo>
                    <a:pt x="26007" y="13464"/>
                    <a:pt x="26084" y="13401"/>
                    <a:pt x="26163" y="13401"/>
                  </a:cubicBezTo>
                  <a:cubicBezTo>
                    <a:pt x="26168" y="13401"/>
                    <a:pt x="26174" y="13401"/>
                    <a:pt x="26179" y="13402"/>
                  </a:cubicBezTo>
                  <a:lnTo>
                    <a:pt x="26264" y="13402"/>
                  </a:lnTo>
                  <a:cubicBezTo>
                    <a:pt x="26330" y="13402"/>
                    <a:pt x="26340" y="13421"/>
                    <a:pt x="26340" y="13496"/>
                  </a:cubicBezTo>
                  <a:cubicBezTo>
                    <a:pt x="26340" y="13506"/>
                    <a:pt x="26340" y="13534"/>
                    <a:pt x="26340" y="13543"/>
                  </a:cubicBezTo>
                  <a:cubicBezTo>
                    <a:pt x="26349" y="13562"/>
                    <a:pt x="26378" y="13572"/>
                    <a:pt x="26387" y="13572"/>
                  </a:cubicBezTo>
                  <a:cubicBezTo>
                    <a:pt x="26416" y="13534"/>
                    <a:pt x="26453" y="13506"/>
                    <a:pt x="26482" y="13468"/>
                  </a:cubicBezTo>
                  <a:cubicBezTo>
                    <a:pt x="26510" y="13430"/>
                    <a:pt x="26548" y="13411"/>
                    <a:pt x="26595" y="13411"/>
                  </a:cubicBezTo>
                  <a:cubicBezTo>
                    <a:pt x="26699" y="13411"/>
                    <a:pt x="26746" y="13449"/>
                    <a:pt x="26718" y="13534"/>
                  </a:cubicBezTo>
                  <a:cubicBezTo>
                    <a:pt x="26708" y="13591"/>
                    <a:pt x="26680" y="13647"/>
                    <a:pt x="26671" y="13695"/>
                  </a:cubicBezTo>
                  <a:cubicBezTo>
                    <a:pt x="26661" y="13732"/>
                    <a:pt x="26652" y="13770"/>
                    <a:pt x="26680" y="13799"/>
                  </a:cubicBezTo>
                  <a:cubicBezTo>
                    <a:pt x="26689" y="13807"/>
                    <a:pt x="26696" y="13811"/>
                    <a:pt x="26702" y="13811"/>
                  </a:cubicBezTo>
                  <a:cubicBezTo>
                    <a:pt x="26722" y="13811"/>
                    <a:pt x="26730" y="13767"/>
                    <a:pt x="26737" y="13723"/>
                  </a:cubicBezTo>
                  <a:cubicBezTo>
                    <a:pt x="26756" y="13638"/>
                    <a:pt x="26775" y="13562"/>
                    <a:pt x="26794" y="13477"/>
                  </a:cubicBezTo>
                  <a:cubicBezTo>
                    <a:pt x="26809" y="13438"/>
                    <a:pt x="26845" y="13418"/>
                    <a:pt x="26883" y="13418"/>
                  </a:cubicBezTo>
                  <a:cubicBezTo>
                    <a:pt x="26891" y="13418"/>
                    <a:pt x="26899" y="13419"/>
                    <a:pt x="26907" y="13421"/>
                  </a:cubicBezTo>
                  <a:cubicBezTo>
                    <a:pt x="26916" y="13421"/>
                    <a:pt x="26926" y="13421"/>
                    <a:pt x="26935" y="13430"/>
                  </a:cubicBezTo>
                  <a:cubicBezTo>
                    <a:pt x="27294" y="13562"/>
                    <a:pt x="27323" y="13742"/>
                    <a:pt x="27219" y="14044"/>
                  </a:cubicBezTo>
                  <a:cubicBezTo>
                    <a:pt x="27190" y="14120"/>
                    <a:pt x="27143" y="14186"/>
                    <a:pt x="27077" y="14252"/>
                  </a:cubicBezTo>
                  <a:cubicBezTo>
                    <a:pt x="26869" y="14498"/>
                    <a:pt x="26727" y="14800"/>
                    <a:pt x="26680" y="15131"/>
                  </a:cubicBezTo>
                  <a:cubicBezTo>
                    <a:pt x="26661" y="15197"/>
                    <a:pt x="26633" y="15254"/>
                    <a:pt x="26605" y="15311"/>
                  </a:cubicBezTo>
                  <a:cubicBezTo>
                    <a:pt x="26557" y="15405"/>
                    <a:pt x="26510" y="15490"/>
                    <a:pt x="26472" y="15585"/>
                  </a:cubicBezTo>
                  <a:cubicBezTo>
                    <a:pt x="26453" y="15623"/>
                    <a:pt x="26444" y="15670"/>
                    <a:pt x="26444" y="15717"/>
                  </a:cubicBezTo>
                  <a:cubicBezTo>
                    <a:pt x="26444" y="15745"/>
                    <a:pt x="26472" y="15764"/>
                    <a:pt x="26482" y="15783"/>
                  </a:cubicBezTo>
                  <a:cubicBezTo>
                    <a:pt x="26487" y="15788"/>
                    <a:pt x="26493" y="15791"/>
                    <a:pt x="26500" y="15791"/>
                  </a:cubicBezTo>
                  <a:cubicBezTo>
                    <a:pt x="26519" y="15791"/>
                    <a:pt x="26541" y="15773"/>
                    <a:pt x="26548" y="15745"/>
                  </a:cubicBezTo>
                  <a:cubicBezTo>
                    <a:pt x="26567" y="15670"/>
                    <a:pt x="26595" y="15604"/>
                    <a:pt x="26623" y="15538"/>
                  </a:cubicBezTo>
                  <a:cubicBezTo>
                    <a:pt x="26623" y="15528"/>
                    <a:pt x="26652" y="15528"/>
                    <a:pt x="26661" y="15519"/>
                  </a:cubicBezTo>
                  <a:cubicBezTo>
                    <a:pt x="26680" y="15585"/>
                    <a:pt x="26690" y="15651"/>
                    <a:pt x="26680" y="15708"/>
                  </a:cubicBezTo>
                  <a:cubicBezTo>
                    <a:pt x="26671" y="15821"/>
                    <a:pt x="26690" y="15934"/>
                    <a:pt x="26718" y="16038"/>
                  </a:cubicBezTo>
                  <a:cubicBezTo>
                    <a:pt x="26746" y="16114"/>
                    <a:pt x="26737" y="16199"/>
                    <a:pt x="26699" y="16275"/>
                  </a:cubicBezTo>
                  <a:cubicBezTo>
                    <a:pt x="26671" y="16331"/>
                    <a:pt x="26661" y="16398"/>
                    <a:pt x="26642" y="16454"/>
                  </a:cubicBezTo>
                  <a:cubicBezTo>
                    <a:pt x="26633" y="16492"/>
                    <a:pt x="26642" y="16502"/>
                    <a:pt x="26718" y="16520"/>
                  </a:cubicBezTo>
                  <a:lnTo>
                    <a:pt x="26812" y="16322"/>
                  </a:lnTo>
                  <a:cubicBezTo>
                    <a:pt x="26821" y="16321"/>
                    <a:pt x="26828" y="16320"/>
                    <a:pt x="26835" y="16320"/>
                  </a:cubicBezTo>
                  <a:cubicBezTo>
                    <a:pt x="26876" y="16320"/>
                    <a:pt x="26904" y="16352"/>
                    <a:pt x="27049" y="16520"/>
                  </a:cubicBezTo>
                  <a:cubicBezTo>
                    <a:pt x="27011" y="16605"/>
                    <a:pt x="26973" y="16681"/>
                    <a:pt x="26935" y="16766"/>
                  </a:cubicBezTo>
                  <a:cubicBezTo>
                    <a:pt x="26897" y="16832"/>
                    <a:pt x="26888" y="16908"/>
                    <a:pt x="26907" y="16984"/>
                  </a:cubicBezTo>
                  <a:cubicBezTo>
                    <a:pt x="26907" y="17002"/>
                    <a:pt x="26926" y="17031"/>
                    <a:pt x="26935" y="17031"/>
                  </a:cubicBezTo>
                  <a:cubicBezTo>
                    <a:pt x="26964" y="17031"/>
                    <a:pt x="27001" y="17012"/>
                    <a:pt x="27011" y="16993"/>
                  </a:cubicBezTo>
                  <a:cubicBezTo>
                    <a:pt x="27039" y="16917"/>
                    <a:pt x="27058" y="16842"/>
                    <a:pt x="27086" y="16757"/>
                  </a:cubicBezTo>
                  <a:cubicBezTo>
                    <a:pt x="27105" y="16709"/>
                    <a:pt x="27124" y="16662"/>
                    <a:pt x="27153" y="16615"/>
                  </a:cubicBezTo>
                  <a:cubicBezTo>
                    <a:pt x="27159" y="16614"/>
                    <a:pt x="27165" y="16614"/>
                    <a:pt x="27171" y="16614"/>
                  </a:cubicBezTo>
                  <a:cubicBezTo>
                    <a:pt x="27243" y="16614"/>
                    <a:pt x="27279" y="16665"/>
                    <a:pt x="27323" y="16700"/>
                  </a:cubicBezTo>
                  <a:cubicBezTo>
                    <a:pt x="27332" y="16719"/>
                    <a:pt x="27332" y="16738"/>
                    <a:pt x="27342" y="16757"/>
                  </a:cubicBezTo>
                  <a:cubicBezTo>
                    <a:pt x="27332" y="16804"/>
                    <a:pt x="27313" y="16861"/>
                    <a:pt x="27304" y="16917"/>
                  </a:cubicBezTo>
                  <a:cubicBezTo>
                    <a:pt x="27304" y="16946"/>
                    <a:pt x="27313" y="16974"/>
                    <a:pt x="27313" y="16993"/>
                  </a:cubicBezTo>
                  <a:cubicBezTo>
                    <a:pt x="27313" y="17018"/>
                    <a:pt x="27342" y="17042"/>
                    <a:pt x="27368" y="17042"/>
                  </a:cubicBezTo>
                  <a:cubicBezTo>
                    <a:pt x="27372" y="17042"/>
                    <a:pt x="27376" y="17041"/>
                    <a:pt x="27379" y="17040"/>
                  </a:cubicBezTo>
                  <a:cubicBezTo>
                    <a:pt x="27398" y="17031"/>
                    <a:pt x="27417" y="17021"/>
                    <a:pt x="27417" y="17012"/>
                  </a:cubicBezTo>
                  <a:cubicBezTo>
                    <a:pt x="27436" y="16965"/>
                    <a:pt x="27436" y="16917"/>
                    <a:pt x="27455" y="16880"/>
                  </a:cubicBezTo>
                  <a:cubicBezTo>
                    <a:pt x="27467" y="16800"/>
                    <a:pt x="27491" y="16768"/>
                    <a:pt x="27537" y="16768"/>
                  </a:cubicBezTo>
                  <a:cubicBezTo>
                    <a:pt x="27563" y="16768"/>
                    <a:pt x="27594" y="16778"/>
                    <a:pt x="27635" y="16794"/>
                  </a:cubicBezTo>
                  <a:cubicBezTo>
                    <a:pt x="27672" y="16813"/>
                    <a:pt x="27710" y="16832"/>
                    <a:pt x="27739" y="16861"/>
                  </a:cubicBezTo>
                  <a:cubicBezTo>
                    <a:pt x="27729" y="16936"/>
                    <a:pt x="27720" y="17002"/>
                    <a:pt x="27710" y="17078"/>
                  </a:cubicBezTo>
                  <a:cubicBezTo>
                    <a:pt x="27710" y="17106"/>
                    <a:pt x="27720" y="17125"/>
                    <a:pt x="27729" y="17154"/>
                  </a:cubicBezTo>
                  <a:cubicBezTo>
                    <a:pt x="27739" y="17173"/>
                    <a:pt x="27748" y="17182"/>
                    <a:pt x="27767" y="17182"/>
                  </a:cubicBezTo>
                  <a:cubicBezTo>
                    <a:pt x="27786" y="17182"/>
                    <a:pt x="27814" y="17182"/>
                    <a:pt x="27814" y="17163"/>
                  </a:cubicBezTo>
                  <a:cubicBezTo>
                    <a:pt x="27852" y="17097"/>
                    <a:pt x="27880" y="17012"/>
                    <a:pt x="27909" y="16946"/>
                  </a:cubicBezTo>
                  <a:cubicBezTo>
                    <a:pt x="27925" y="16939"/>
                    <a:pt x="27943" y="16936"/>
                    <a:pt x="27962" y="16936"/>
                  </a:cubicBezTo>
                  <a:cubicBezTo>
                    <a:pt x="27995" y="16936"/>
                    <a:pt x="28029" y="16946"/>
                    <a:pt x="28060" y="16965"/>
                  </a:cubicBezTo>
                  <a:cubicBezTo>
                    <a:pt x="28221" y="17050"/>
                    <a:pt x="28400" y="17106"/>
                    <a:pt x="28580" y="17144"/>
                  </a:cubicBezTo>
                  <a:cubicBezTo>
                    <a:pt x="28731" y="17173"/>
                    <a:pt x="28882" y="17210"/>
                    <a:pt x="29024" y="17248"/>
                  </a:cubicBezTo>
                  <a:cubicBezTo>
                    <a:pt x="29071" y="17267"/>
                    <a:pt x="29109" y="17276"/>
                    <a:pt x="29147" y="17276"/>
                  </a:cubicBezTo>
                  <a:lnTo>
                    <a:pt x="29752" y="17352"/>
                  </a:lnTo>
                  <a:lnTo>
                    <a:pt x="30536" y="17437"/>
                  </a:lnTo>
                  <a:lnTo>
                    <a:pt x="30791" y="17465"/>
                  </a:lnTo>
                  <a:cubicBezTo>
                    <a:pt x="30810" y="17522"/>
                    <a:pt x="30763" y="17522"/>
                    <a:pt x="30734" y="17541"/>
                  </a:cubicBezTo>
                  <a:cubicBezTo>
                    <a:pt x="30706" y="17560"/>
                    <a:pt x="30668" y="17579"/>
                    <a:pt x="30687" y="17626"/>
                  </a:cubicBezTo>
                  <a:cubicBezTo>
                    <a:pt x="30706" y="17645"/>
                    <a:pt x="30725" y="17664"/>
                    <a:pt x="30753" y="17673"/>
                  </a:cubicBezTo>
                  <a:cubicBezTo>
                    <a:pt x="30801" y="17679"/>
                    <a:pt x="30850" y="17683"/>
                    <a:pt x="30899" y="17683"/>
                  </a:cubicBezTo>
                  <a:cubicBezTo>
                    <a:pt x="31005" y="17683"/>
                    <a:pt x="31113" y="17668"/>
                    <a:pt x="31216" y="17636"/>
                  </a:cubicBezTo>
                  <a:cubicBezTo>
                    <a:pt x="31254" y="17636"/>
                    <a:pt x="31292" y="17626"/>
                    <a:pt x="31320" y="17607"/>
                  </a:cubicBezTo>
                  <a:cubicBezTo>
                    <a:pt x="31394" y="17571"/>
                    <a:pt x="31475" y="17550"/>
                    <a:pt x="31556" y="17550"/>
                  </a:cubicBezTo>
                  <a:cubicBezTo>
                    <a:pt x="31601" y="17550"/>
                    <a:pt x="31645" y="17556"/>
                    <a:pt x="31689" y="17569"/>
                  </a:cubicBezTo>
                  <a:cubicBezTo>
                    <a:pt x="31783" y="17579"/>
                    <a:pt x="31887" y="17607"/>
                    <a:pt x="31972" y="17636"/>
                  </a:cubicBezTo>
                  <a:cubicBezTo>
                    <a:pt x="32199" y="17692"/>
                    <a:pt x="32379" y="17853"/>
                    <a:pt x="32445" y="18080"/>
                  </a:cubicBezTo>
                  <a:cubicBezTo>
                    <a:pt x="32473" y="18165"/>
                    <a:pt x="32492" y="18250"/>
                    <a:pt x="32521" y="18344"/>
                  </a:cubicBezTo>
                  <a:cubicBezTo>
                    <a:pt x="32530" y="18344"/>
                    <a:pt x="32540" y="18344"/>
                    <a:pt x="32540" y="18354"/>
                  </a:cubicBezTo>
                  <a:cubicBezTo>
                    <a:pt x="32700" y="18533"/>
                    <a:pt x="32899" y="18675"/>
                    <a:pt x="33116" y="18760"/>
                  </a:cubicBezTo>
                  <a:cubicBezTo>
                    <a:pt x="33352" y="18855"/>
                    <a:pt x="33570" y="18978"/>
                    <a:pt x="33806" y="19053"/>
                  </a:cubicBezTo>
                  <a:cubicBezTo>
                    <a:pt x="33825" y="19053"/>
                    <a:pt x="33844" y="19072"/>
                    <a:pt x="33863" y="19082"/>
                  </a:cubicBezTo>
                  <a:cubicBezTo>
                    <a:pt x="33882" y="19082"/>
                    <a:pt x="33900" y="19138"/>
                    <a:pt x="33891" y="19148"/>
                  </a:cubicBezTo>
                  <a:cubicBezTo>
                    <a:pt x="33872" y="19157"/>
                    <a:pt x="33853" y="19167"/>
                    <a:pt x="33834" y="19167"/>
                  </a:cubicBezTo>
                  <a:cubicBezTo>
                    <a:pt x="33759" y="19138"/>
                    <a:pt x="33674" y="19100"/>
                    <a:pt x="33598" y="19072"/>
                  </a:cubicBezTo>
                  <a:cubicBezTo>
                    <a:pt x="33579" y="19072"/>
                    <a:pt x="33551" y="19091"/>
                    <a:pt x="33532" y="19110"/>
                  </a:cubicBezTo>
                  <a:cubicBezTo>
                    <a:pt x="33513" y="19129"/>
                    <a:pt x="33532" y="19148"/>
                    <a:pt x="33541" y="19157"/>
                  </a:cubicBezTo>
                  <a:cubicBezTo>
                    <a:pt x="33607" y="19233"/>
                    <a:pt x="33711" y="19289"/>
                    <a:pt x="33815" y="19289"/>
                  </a:cubicBezTo>
                  <a:cubicBezTo>
                    <a:pt x="33891" y="19299"/>
                    <a:pt x="33976" y="19299"/>
                    <a:pt x="34052" y="19299"/>
                  </a:cubicBezTo>
                  <a:cubicBezTo>
                    <a:pt x="34099" y="19299"/>
                    <a:pt x="34137" y="19356"/>
                    <a:pt x="34099" y="19403"/>
                  </a:cubicBezTo>
                  <a:cubicBezTo>
                    <a:pt x="34061" y="19478"/>
                    <a:pt x="34014" y="19545"/>
                    <a:pt x="33967" y="19611"/>
                  </a:cubicBezTo>
                  <a:cubicBezTo>
                    <a:pt x="33934" y="19657"/>
                    <a:pt x="33883" y="19684"/>
                    <a:pt x="33829" y="19684"/>
                  </a:cubicBezTo>
                  <a:cubicBezTo>
                    <a:pt x="33806" y="19684"/>
                    <a:pt x="33782" y="19679"/>
                    <a:pt x="33759" y="19667"/>
                  </a:cubicBezTo>
                  <a:cubicBezTo>
                    <a:pt x="33740" y="19658"/>
                    <a:pt x="33721" y="19649"/>
                    <a:pt x="33702" y="19649"/>
                  </a:cubicBezTo>
                  <a:cubicBezTo>
                    <a:pt x="33664" y="19649"/>
                    <a:pt x="33645" y="19696"/>
                    <a:pt x="33664" y="19724"/>
                  </a:cubicBezTo>
                  <a:cubicBezTo>
                    <a:pt x="33683" y="19753"/>
                    <a:pt x="33693" y="19771"/>
                    <a:pt x="33711" y="19800"/>
                  </a:cubicBezTo>
                  <a:cubicBezTo>
                    <a:pt x="33711" y="19838"/>
                    <a:pt x="33674" y="19856"/>
                    <a:pt x="33645" y="19885"/>
                  </a:cubicBezTo>
                  <a:lnTo>
                    <a:pt x="33409" y="20046"/>
                  </a:lnTo>
                  <a:cubicBezTo>
                    <a:pt x="33277" y="20149"/>
                    <a:pt x="33125" y="20216"/>
                    <a:pt x="32965" y="20253"/>
                  </a:cubicBezTo>
                  <a:cubicBezTo>
                    <a:pt x="32889" y="20272"/>
                    <a:pt x="32814" y="20301"/>
                    <a:pt x="32747" y="20338"/>
                  </a:cubicBezTo>
                  <a:cubicBezTo>
                    <a:pt x="32691" y="20490"/>
                    <a:pt x="32643" y="20631"/>
                    <a:pt x="32596" y="20783"/>
                  </a:cubicBezTo>
                  <a:cubicBezTo>
                    <a:pt x="32587" y="20820"/>
                    <a:pt x="32558" y="20858"/>
                    <a:pt x="32511" y="20887"/>
                  </a:cubicBezTo>
                  <a:cubicBezTo>
                    <a:pt x="32511" y="20972"/>
                    <a:pt x="32483" y="21047"/>
                    <a:pt x="32426" y="21113"/>
                  </a:cubicBezTo>
                  <a:cubicBezTo>
                    <a:pt x="32416" y="21118"/>
                    <a:pt x="32407" y="21119"/>
                    <a:pt x="32399" y="21119"/>
                  </a:cubicBezTo>
                  <a:cubicBezTo>
                    <a:pt x="32371" y="21119"/>
                    <a:pt x="32356" y="21096"/>
                    <a:pt x="32341" y="21066"/>
                  </a:cubicBezTo>
                  <a:cubicBezTo>
                    <a:pt x="32332" y="21009"/>
                    <a:pt x="32284" y="20972"/>
                    <a:pt x="32237" y="20953"/>
                  </a:cubicBezTo>
                  <a:cubicBezTo>
                    <a:pt x="32228" y="20948"/>
                    <a:pt x="32216" y="20946"/>
                    <a:pt x="32205" y="20946"/>
                  </a:cubicBezTo>
                  <a:cubicBezTo>
                    <a:pt x="32195" y="20946"/>
                    <a:pt x="32185" y="20948"/>
                    <a:pt x="32180" y="20953"/>
                  </a:cubicBezTo>
                  <a:cubicBezTo>
                    <a:pt x="32171" y="20953"/>
                    <a:pt x="32143" y="20991"/>
                    <a:pt x="32143" y="21009"/>
                  </a:cubicBezTo>
                  <a:cubicBezTo>
                    <a:pt x="32171" y="21132"/>
                    <a:pt x="32256" y="21236"/>
                    <a:pt x="32360" y="21302"/>
                  </a:cubicBezTo>
                  <a:cubicBezTo>
                    <a:pt x="32341" y="21397"/>
                    <a:pt x="32313" y="21482"/>
                    <a:pt x="32294" y="21567"/>
                  </a:cubicBezTo>
                  <a:cubicBezTo>
                    <a:pt x="32275" y="21652"/>
                    <a:pt x="32209" y="21728"/>
                    <a:pt x="32114" y="21737"/>
                  </a:cubicBezTo>
                  <a:cubicBezTo>
                    <a:pt x="32076" y="21737"/>
                    <a:pt x="32058" y="21784"/>
                    <a:pt x="32039" y="21813"/>
                  </a:cubicBezTo>
                  <a:cubicBezTo>
                    <a:pt x="31954" y="21926"/>
                    <a:pt x="31831" y="22011"/>
                    <a:pt x="31689" y="22049"/>
                  </a:cubicBezTo>
                  <a:cubicBezTo>
                    <a:pt x="31677" y="22053"/>
                    <a:pt x="31665" y="22055"/>
                    <a:pt x="31654" y="22055"/>
                  </a:cubicBezTo>
                  <a:cubicBezTo>
                    <a:pt x="31610" y="22055"/>
                    <a:pt x="31572" y="22028"/>
                    <a:pt x="31557" y="21983"/>
                  </a:cubicBezTo>
                  <a:cubicBezTo>
                    <a:pt x="31528" y="21917"/>
                    <a:pt x="31519" y="21841"/>
                    <a:pt x="31491" y="21775"/>
                  </a:cubicBezTo>
                  <a:cubicBezTo>
                    <a:pt x="31491" y="21756"/>
                    <a:pt x="31472" y="21747"/>
                    <a:pt x="31453" y="21737"/>
                  </a:cubicBezTo>
                  <a:cubicBezTo>
                    <a:pt x="31448" y="21735"/>
                    <a:pt x="31443" y="21735"/>
                    <a:pt x="31438" y="21735"/>
                  </a:cubicBezTo>
                  <a:cubicBezTo>
                    <a:pt x="31415" y="21735"/>
                    <a:pt x="31394" y="21752"/>
                    <a:pt x="31387" y="21775"/>
                  </a:cubicBezTo>
                  <a:cubicBezTo>
                    <a:pt x="31349" y="21879"/>
                    <a:pt x="31311" y="21992"/>
                    <a:pt x="31273" y="22106"/>
                  </a:cubicBezTo>
                  <a:lnTo>
                    <a:pt x="31368" y="22068"/>
                  </a:lnTo>
                  <a:cubicBezTo>
                    <a:pt x="31396" y="22087"/>
                    <a:pt x="31405" y="22134"/>
                    <a:pt x="31377" y="22162"/>
                  </a:cubicBezTo>
                  <a:cubicBezTo>
                    <a:pt x="31365" y="22175"/>
                    <a:pt x="31352" y="22182"/>
                    <a:pt x="31340" y="22182"/>
                  </a:cubicBezTo>
                  <a:cubicBezTo>
                    <a:pt x="31324" y="22182"/>
                    <a:pt x="31308" y="22170"/>
                    <a:pt x="31292" y="22144"/>
                  </a:cubicBezTo>
                  <a:cubicBezTo>
                    <a:pt x="31283" y="22134"/>
                    <a:pt x="31283" y="22115"/>
                    <a:pt x="31273" y="22106"/>
                  </a:cubicBezTo>
                  <a:lnTo>
                    <a:pt x="31264" y="22106"/>
                  </a:lnTo>
                  <a:lnTo>
                    <a:pt x="31264" y="22096"/>
                  </a:lnTo>
                  <a:cubicBezTo>
                    <a:pt x="31216" y="22049"/>
                    <a:pt x="31179" y="22002"/>
                    <a:pt x="31122" y="21964"/>
                  </a:cubicBezTo>
                  <a:cubicBezTo>
                    <a:pt x="31112" y="21959"/>
                    <a:pt x="31101" y="21957"/>
                    <a:pt x="31088" y="21957"/>
                  </a:cubicBezTo>
                  <a:cubicBezTo>
                    <a:pt x="31075" y="21957"/>
                    <a:pt x="31060" y="21959"/>
                    <a:pt x="31046" y="21964"/>
                  </a:cubicBezTo>
                  <a:cubicBezTo>
                    <a:pt x="31037" y="21964"/>
                    <a:pt x="31027" y="22002"/>
                    <a:pt x="31037" y="22011"/>
                  </a:cubicBezTo>
                  <a:cubicBezTo>
                    <a:pt x="31056" y="22087"/>
                    <a:pt x="31075" y="22162"/>
                    <a:pt x="31103" y="22247"/>
                  </a:cubicBezTo>
                  <a:lnTo>
                    <a:pt x="30791" y="22247"/>
                  </a:lnTo>
                  <a:cubicBezTo>
                    <a:pt x="30772" y="22210"/>
                    <a:pt x="30744" y="22172"/>
                    <a:pt x="30716" y="22144"/>
                  </a:cubicBezTo>
                  <a:cubicBezTo>
                    <a:pt x="30706" y="22125"/>
                    <a:pt x="30687" y="22125"/>
                    <a:pt x="30668" y="22125"/>
                  </a:cubicBezTo>
                  <a:cubicBezTo>
                    <a:pt x="30649" y="22125"/>
                    <a:pt x="30640" y="22144"/>
                    <a:pt x="30630" y="22162"/>
                  </a:cubicBezTo>
                  <a:cubicBezTo>
                    <a:pt x="30630" y="22210"/>
                    <a:pt x="30630" y="22247"/>
                    <a:pt x="30630" y="22295"/>
                  </a:cubicBezTo>
                  <a:cubicBezTo>
                    <a:pt x="30630" y="22370"/>
                    <a:pt x="30583" y="22446"/>
                    <a:pt x="30517" y="22465"/>
                  </a:cubicBezTo>
                  <a:cubicBezTo>
                    <a:pt x="30489" y="22474"/>
                    <a:pt x="30460" y="22484"/>
                    <a:pt x="30432" y="22493"/>
                  </a:cubicBezTo>
                  <a:cubicBezTo>
                    <a:pt x="30402" y="22502"/>
                    <a:pt x="30379" y="22507"/>
                    <a:pt x="30359" y="22507"/>
                  </a:cubicBezTo>
                  <a:cubicBezTo>
                    <a:pt x="30316" y="22507"/>
                    <a:pt x="30288" y="22482"/>
                    <a:pt x="30243" y="22418"/>
                  </a:cubicBezTo>
                  <a:cubicBezTo>
                    <a:pt x="30224" y="22408"/>
                    <a:pt x="30224" y="22389"/>
                    <a:pt x="30215" y="22370"/>
                  </a:cubicBezTo>
                  <a:cubicBezTo>
                    <a:pt x="30202" y="22357"/>
                    <a:pt x="30184" y="22350"/>
                    <a:pt x="30167" y="22350"/>
                  </a:cubicBezTo>
                  <a:cubicBezTo>
                    <a:pt x="30147" y="22350"/>
                    <a:pt x="30126" y="22360"/>
                    <a:pt x="30111" y="22380"/>
                  </a:cubicBezTo>
                  <a:cubicBezTo>
                    <a:pt x="30111" y="22399"/>
                    <a:pt x="30101" y="22418"/>
                    <a:pt x="30101" y="22437"/>
                  </a:cubicBezTo>
                  <a:cubicBezTo>
                    <a:pt x="30073" y="22493"/>
                    <a:pt x="30054" y="22512"/>
                    <a:pt x="29997" y="22512"/>
                  </a:cubicBezTo>
                  <a:cubicBezTo>
                    <a:pt x="29941" y="22503"/>
                    <a:pt x="29912" y="22484"/>
                    <a:pt x="29893" y="22389"/>
                  </a:cubicBezTo>
                  <a:cubicBezTo>
                    <a:pt x="29818" y="22351"/>
                    <a:pt x="29742" y="22323"/>
                    <a:pt x="29657" y="22314"/>
                  </a:cubicBezTo>
                  <a:cubicBezTo>
                    <a:pt x="29638" y="22361"/>
                    <a:pt x="29657" y="22437"/>
                    <a:pt x="29572" y="22437"/>
                  </a:cubicBezTo>
                  <a:cubicBezTo>
                    <a:pt x="29534" y="22437"/>
                    <a:pt x="29496" y="22449"/>
                    <a:pt x="29459" y="22449"/>
                  </a:cubicBezTo>
                  <a:cubicBezTo>
                    <a:pt x="29449" y="22449"/>
                    <a:pt x="29440" y="22448"/>
                    <a:pt x="29430" y="22446"/>
                  </a:cubicBezTo>
                  <a:cubicBezTo>
                    <a:pt x="29355" y="22446"/>
                    <a:pt x="29279" y="22399"/>
                    <a:pt x="29251" y="22333"/>
                  </a:cubicBezTo>
                  <a:cubicBezTo>
                    <a:pt x="29241" y="22314"/>
                    <a:pt x="29222" y="22295"/>
                    <a:pt x="29213" y="22285"/>
                  </a:cubicBezTo>
                  <a:cubicBezTo>
                    <a:pt x="29210" y="22285"/>
                    <a:pt x="29207" y="22285"/>
                    <a:pt x="29204" y="22285"/>
                  </a:cubicBezTo>
                  <a:cubicBezTo>
                    <a:pt x="29148" y="22285"/>
                    <a:pt x="29162" y="22371"/>
                    <a:pt x="29099" y="22380"/>
                  </a:cubicBezTo>
                  <a:cubicBezTo>
                    <a:pt x="29052" y="22389"/>
                    <a:pt x="29005" y="22408"/>
                    <a:pt x="28958" y="22427"/>
                  </a:cubicBezTo>
                  <a:cubicBezTo>
                    <a:pt x="28910" y="22446"/>
                    <a:pt x="28854" y="22465"/>
                    <a:pt x="28797" y="22474"/>
                  </a:cubicBezTo>
                  <a:cubicBezTo>
                    <a:pt x="28791" y="22476"/>
                    <a:pt x="28784" y="22477"/>
                    <a:pt x="28778" y="22477"/>
                  </a:cubicBezTo>
                  <a:cubicBezTo>
                    <a:pt x="28747" y="22477"/>
                    <a:pt x="28718" y="22458"/>
                    <a:pt x="28703" y="22427"/>
                  </a:cubicBezTo>
                  <a:cubicBezTo>
                    <a:pt x="28684" y="22380"/>
                    <a:pt x="28655" y="22342"/>
                    <a:pt x="28665" y="22295"/>
                  </a:cubicBezTo>
                  <a:cubicBezTo>
                    <a:pt x="28675" y="22288"/>
                    <a:pt x="28684" y="22286"/>
                    <a:pt x="28691" y="22286"/>
                  </a:cubicBezTo>
                  <a:cubicBezTo>
                    <a:pt x="28717" y="22286"/>
                    <a:pt x="28728" y="22318"/>
                    <a:pt x="28750" y="22333"/>
                  </a:cubicBezTo>
                  <a:cubicBezTo>
                    <a:pt x="28769" y="22351"/>
                    <a:pt x="28788" y="22370"/>
                    <a:pt x="28816" y="22380"/>
                  </a:cubicBezTo>
                  <a:cubicBezTo>
                    <a:pt x="28835" y="22380"/>
                    <a:pt x="28844" y="22380"/>
                    <a:pt x="28863" y="22361"/>
                  </a:cubicBezTo>
                  <a:cubicBezTo>
                    <a:pt x="28873" y="22266"/>
                    <a:pt x="28825" y="22172"/>
                    <a:pt x="28731" y="22144"/>
                  </a:cubicBezTo>
                  <a:cubicBezTo>
                    <a:pt x="28684" y="22134"/>
                    <a:pt x="28646" y="22125"/>
                    <a:pt x="28599" y="22115"/>
                  </a:cubicBezTo>
                  <a:cubicBezTo>
                    <a:pt x="28561" y="22077"/>
                    <a:pt x="28542" y="22040"/>
                    <a:pt x="28514" y="22002"/>
                  </a:cubicBezTo>
                  <a:cubicBezTo>
                    <a:pt x="28504" y="21992"/>
                    <a:pt x="28495" y="21992"/>
                    <a:pt x="28485" y="21992"/>
                  </a:cubicBezTo>
                  <a:cubicBezTo>
                    <a:pt x="28476" y="22002"/>
                    <a:pt x="28447" y="22011"/>
                    <a:pt x="28447" y="22021"/>
                  </a:cubicBezTo>
                  <a:cubicBezTo>
                    <a:pt x="28447" y="22058"/>
                    <a:pt x="28457" y="22096"/>
                    <a:pt x="28457" y="22125"/>
                  </a:cubicBezTo>
                  <a:cubicBezTo>
                    <a:pt x="28466" y="22172"/>
                    <a:pt x="28457" y="22219"/>
                    <a:pt x="28428" y="22257"/>
                  </a:cubicBezTo>
                  <a:cubicBezTo>
                    <a:pt x="28372" y="22323"/>
                    <a:pt x="28381" y="22427"/>
                    <a:pt x="28447" y="22484"/>
                  </a:cubicBezTo>
                  <a:cubicBezTo>
                    <a:pt x="28447" y="22484"/>
                    <a:pt x="28466" y="22493"/>
                    <a:pt x="28466" y="22493"/>
                  </a:cubicBezTo>
                  <a:cubicBezTo>
                    <a:pt x="28476" y="22493"/>
                    <a:pt x="28504" y="22474"/>
                    <a:pt x="28514" y="22465"/>
                  </a:cubicBezTo>
                  <a:cubicBezTo>
                    <a:pt x="28523" y="22427"/>
                    <a:pt x="28542" y="22389"/>
                    <a:pt x="28551" y="22351"/>
                  </a:cubicBezTo>
                  <a:cubicBezTo>
                    <a:pt x="28580" y="22389"/>
                    <a:pt x="28599" y="22418"/>
                    <a:pt x="28618" y="22455"/>
                  </a:cubicBezTo>
                  <a:cubicBezTo>
                    <a:pt x="28636" y="22484"/>
                    <a:pt x="28627" y="22531"/>
                    <a:pt x="28599" y="22550"/>
                  </a:cubicBezTo>
                  <a:cubicBezTo>
                    <a:pt x="28514" y="22607"/>
                    <a:pt x="28428" y="22673"/>
                    <a:pt x="28343" y="22720"/>
                  </a:cubicBezTo>
                  <a:cubicBezTo>
                    <a:pt x="28268" y="22711"/>
                    <a:pt x="28268" y="22644"/>
                    <a:pt x="28230" y="22607"/>
                  </a:cubicBezTo>
                  <a:cubicBezTo>
                    <a:pt x="28191" y="22574"/>
                    <a:pt x="28148" y="22560"/>
                    <a:pt x="28104" y="22560"/>
                  </a:cubicBezTo>
                  <a:cubicBezTo>
                    <a:pt x="28083" y="22560"/>
                    <a:pt x="28062" y="22563"/>
                    <a:pt x="28041" y="22569"/>
                  </a:cubicBezTo>
                  <a:cubicBezTo>
                    <a:pt x="27956" y="22607"/>
                    <a:pt x="27871" y="22663"/>
                    <a:pt x="27814" y="22739"/>
                  </a:cubicBezTo>
                  <a:cubicBezTo>
                    <a:pt x="27871" y="22720"/>
                    <a:pt x="27928" y="22711"/>
                    <a:pt x="27975" y="22682"/>
                  </a:cubicBezTo>
                  <a:cubicBezTo>
                    <a:pt x="28028" y="22663"/>
                    <a:pt x="28066" y="22652"/>
                    <a:pt x="28094" y="22652"/>
                  </a:cubicBezTo>
                  <a:cubicBezTo>
                    <a:pt x="28149" y="22652"/>
                    <a:pt x="28164" y="22698"/>
                    <a:pt x="28183" y="22824"/>
                  </a:cubicBezTo>
                  <a:lnTo>
                    <a:pt x="27965" y="22985"/>
                  </a:lnTo>
                  <a:cubicBezTo>
                    <a:pt x="27909" y="22985"/>
                    <a:pt x="27899" y="22937"/>
                    <a:pt x="27880" y="22900"/>
                  </a:cubicBezTo>
                  <a:cubicBezTo>
                    <a:pt x="27861" y="22881"/>
                    <a:pt x="27843" y="22862"/>
                    <a:pt x="27814" y="22852"/>
                  </a:cubicBezTo>
                  <a:lnTo>
                    <a:pt x="27814" y="22852"/>
                  </a:lnTo>
                  <a:cubicBezTo>
                    <a:pt x="27824" y="22928"/>
                    <a:pt x="27833" y="23013"/>
                    <a:pt x="27852" y="23126"/>
                  </a:cubicBezTo>
                  <a:cubicBezTo>
                    <a:pt x="27843" y="23174"/>
                    <a:pt x="27786" y="23221"/>
                    <a:pt x="27729" y="23278"/>
                  </a:cubicBezTo>
                  <a:cubicBezTo>
                    <a:pt x="27672" y="23334"/>
                    <a:pt x="27616" y="23400"/>
                    <a:pt x="27550" y="23457"/>
                  </a:cubicBezTo>
                  <a:cubicBezTo>
                    <a:pt x="27408" y="23571"/>
                    <a:pt x="27294" y="23703"/>
                    <a:pt x="27190" y="23854"/>
                  </a:cubicBezTo>
                  <a:cubicBezTo>
                    <a:pt x="27053" y="24083"/>
                    <a:pt x="26809" y="24223"/>
                    <a:pt x="26545" y="24223"/>
                  </a:cubicBezTo>
                  <a:cubicBezTo>
                    <a:pt x="26537" y="24223"/>
                    <a:pt x="26528" y="24223"/>
                    <a:pt x="26519" y="24223"/>
                  </a:cubicBezTo>
                  <a:lnTo>
                    <a:pt x="25952" y="24223"/>
                  </a:lnTo>
                  <a:cubicBezTo>
                    <a:pt x="25915" y="24175"/>
                    <a:pt x="25886" y="24109"/>
                    <a:pt x="25848" y="24062"/>
                  </a:cubicBezTo>
                  <a:cubicBezTo>
                    <a:pt x="25830" y="24034"/>
                    <a:pt x="25801" y="24015"/>
                    <a:pt x="25763" y="23996"/>
                  </a:cubicBezTo>
                  <a:lnTo>
                    <a:pt x="25735" y="23996"/>
                  </a:lnTo>
                  <a:cubicBezTo>
                    <a:pt x="25726" y="24005"/>
                    <a:pt x="25716" y="24034"/>
                    <a:pt x="25716" y="24043"/>
                  </a:cubicBezTo>
                  <a:cubicBezTo>
                    <a:pt x="25735" y="24090"/>
                    <a:pt x="25763" y="24138"/>
                    <a:pt x="25792" y="24194"/>
                  </a:cubicBezTo>
                  <a:cubicBezTo>
                    <a:pt x="25763" y="24204"/>
                    <a:pt x="25735" y="24223"/>
                    <a:pt x="25707" y="24232"/>
                  </a:cubicBezTo>
                  <a:cubicBezTo>
                    <a:pt x="25584" y="24251"/>
                    <a:pt x="25470" y="24327"/>
                    <a:pt x="25414" y="24440"/>
                  </a:cubicBezTo>
                  <a:cubicBezTo>
                    <a:pt x="25357" y="24506"/>
                    <a:pt x="25300" y="24553"/>
                    <a:pt x="25225" y="24591"/>
                  </a:cubicBezTo>
                  <a:cubicBezTo>
                    <a:pt x="25234" y="24620"/>
                    <a:pt x="25253" y="24648"/>
                    <a:pt x="25263" y="24676"/>
                  </a:cubicBezTo>
                  <a:cubicBezTo>
                    <a:pt x="25271" y="24701"/>
                    <a:pt x="25251" y="24725"/>
                    <a:pt x="25227" y="24725"/>
                  </a:cubicBezTo>
                  <a:cubicBezTo>
                    <a:pt x="25223" y="24725"/>
                    <a:pt x="25219" y="24725"/>
                    <a:pt x="25215" y="24724"/>
                  </a:cubicBezTo>
                  <a:cubicBezTo>
                    <a:pt x="25159" y="24714"/>
                    <a:pt x="25111" y="24695"/>
                    <a:pt x="25055" y="24676"/>
                  </a:cubicBezTo>
                  <a:cubicBezTo>
                    <a:pt x="25036" y="24676"/>
                    <a:pt x="25017" y="24686"/>
                    <a:pt x="25007" y="24705"/>
                  </a:cubicBezTo>
                  <a:cubicBezTo>
                    <a:pt x="24998" y="24724"/>
                    <a:pt x="24998" y="24752"/>
                    <a:pt x="25007" y="24771"/>
                  </a:cubicBezTo>
                  <a:cubicBezTo>
                    <a:pt x="25017" y="24799"/>
                    <a:pt x="25045" y="24818"/>
                    <a:pt x="25064" y="24828"/>
                  </a:cubicBezTo>
                  <a:cubicBezTo>
                    <a:pt x="25130" y="24856"/>
                    <a:pt x="25187" y="24884"/>
                    <a:pt x="25253" y="24913"/>
                  </a:cubicBezTo>
                  <a:cubicBezTo>
                    <a:pt x="25263" y="24960"/>
                    <a:pt x="25272" y="25007"/>
                    <a:pt x="25272" y="25054"/>
                  </a:cubicBezTo>
                  <a:cubicBezTo>
                    <a:pt x="25272" y="25149"/>
                    <a:pt x="25281" y="25234"/>
                    <a:pt x="25319" y="25319"/>
                  </a:cubicBezTo>
                  <a:cubicBezTo>
                    <a:pt x="25319" y="25338"/>
                    <a:pt x="25310" y="25357"/>
                    <a:pt x="25300" y="25376"/>
                  </a:cubicBezTo>
                  <a:cubicBezTo>
                    <a:pt x="25288" y="25376"/>
                    <a:pt x="25275" y="25380"/>
                    <a:pt x="25265" y="25380"/>
                  </a:cubicBezTo>
                  <a:cubicBezTo>
                    <a:pt x="25260" y="25380"/>
                    <a:pt x="25256" y="25379"/>
                    <a:pt x="25253" y="25376"/>
                  </a:cubicBezTo>
                  <a:cubicBezTo>
                    <a:pt x="25215" y="25376"/>
                    <a:pt x="25206" y="25347"/>
                    <a:pt x="25196" y="25328"/>
                  </a:cubicBezTo>
                  <a:cubicBezTo>
                    <a:pt x="25177" y="25262"/>
                    <a:pt x="25234" y="25224"/>
                    <a:pt x="25244" y="25168"/>
                  </a:cubicBezTo>
                  <a:cubicBezTo>
                    <a:pt x="25244" y="25130"/>
                    <a:pt x="25215" y="25111"/>
                    <a:pt x="25140" y="25092"/>
                  </a:cubicBezTo>
                  <a:cubicBezTo>
                    <a:pt x="25111" y="25187"/>
                    <a:pt x="25083" y="25281"/>
                    <a:pt x="25064" y="25376"/>
                  </a:cubicBezTo>
                  <a:cubicBezTo>
                    <a:pt x="25055" y="25442"/>
                    <a:pt x="25102" y="25489"/>
                    <a:pt x="25168" y="25489"/>
                  </a:cubicBezTo>
                  <a:cubicBezTo>
                    <a:pt x="25215" y="25489"/>
                    <a:pt x="25263" y="25461"/>
                    <a:pt x="25310" y="25461"/>
                  </a:cubicBezTo>
                  <a:cubicBezTo>
                    <a:pt x="25312" y="25460"/>
                    <a:pt x="25315" y="25460"/>
                    <a:pt x="25318" y="25460"/>
                  </a:cubicBezTo>
                  <a:cubicBezTo>
                    <a:pt x="25365" y="25460"/>
                    <a:pt x="25433" y="25530"/>
                    <a:pt x="25433" y="25584"/>
                  </a:cubicBezTo>
                  <a:cubicBezTo>
                    <a:pt x="25433" y="25602"/>
                    <a:pt x="25423" y="25621"/>
                    <a:pt x="25414" y="25631"/>
                  </a:cubicBezTo>
                  <a:cubicBezTo>
                    <a:pt x="25338" y="25678"/>
                    <a:pt x="25263" y="25716"/>
                    <a:pt x="25196" y="25763"/>
                  </a:cubicBezTo>
                  <a:cubicBezTo>
                    <a:pt x="25177" y="25763"/>
                    <a:pt x="25177" y="25801"/>
                    <a:pt x="25187" y="25810"/>
                  </a:cubicBezTo>
                  <a:cubicBezTo>
                    <a:pt x="25196" y="25829"/>
                    <a:pt x="25206" y="25839"/>
                    <a:pt x="25225" y="25839"/>
                  </a:cubicBezTo>
                  <a:cubicBezTo>
                    <a:pt x="25234" y="25843"/>
                    <a:pt x="25244" y="25846"/>
                    <a:pt x="25253" y="25846"/>
                  </a:cubicBezTo>
                  <a:cubicBezTo>
                    <a:pt x="25263" y="25846"/>
                    <a:pt x="25272" y="25843"/>
                    <a:pt x="25281" y="25839"/>
                  </a:cubicBezTo>
                  <a:cubicBezTo>
                    <a:pt x="25329" y="25820"/>
                    <a:pt x="25366" y="25782"/>
                    <a:pt x="25404" y="25763"/>
                  </a:cubicBezTo>
                  <a:cubicBezTo>
                    <a:pt x="25433" y="25754"/>
                    <a:pt x="25461" y="25744"/>
                    <a:pt x="25489" y="25735"/>
                  </a:cubicBezTo>
                  <a:cubicBezTo>
                    <a:pt x="25565" y="25839"/>
                    <a:pt x="25641" y="25952"/>
                    <a:pt x="25697" y="26066"/>
                  </a:cubicBezTo>
                  <a:lnTo>
                    <a:pt x="25971" y="26359"/>
                  </a:lnTo>
                  <a:cubicBezTo>
                    <a:pt x="25962" y="26434"/>
                    <a:pt x="25943" y="26510"/>
                    <a:pt x="25924" y="26595"/>
                  </a:cubicBezTo>
                  <a:cubicBezTo>
                    <a:pt x="25924" y="26604"/>
                    <a:pt x="25934" y="26614"/>
                    <a:pt x="25943" y="26614"/>
                  </a:cubicBezTo>
                  <a:lnTo>
                    <a:pt x="25962" y="26614"/>
                  </a:lnTo>
                  <a:cubicBezTo>
                    <a:pt x="26009" y="26557"/>
                    <a:pt x="26047" y="26500"/>
                    <a:pt x="26094" y="26434"/>
                  </a:cubicBezTo>
                  <a:cubicBezTo>
                    <a:pt x="26198" y="26472"/>
                    <a:pt x="26302" y="26510"/>
                    <a:pt x="26406" y="26529"/>
                  </a:cubicBezTo>
                  <a:cubicBezTo>
                    <a:pt x="26430" y="26535"/>
                    <a:pt x="26453" y="26537"/>
                    <a:pt x="26477" y="26537"/>
                  </a:cubicBezTo>
                  <a:cubicBezTo>
                    <a:pt x="26519" y="26537"/>
                    <a:pt x="26562" y="26531"/>
                    <a:pt x="26607" y="26531"/>
                  </a:cubicBezTo>
                  <a:cubicBezTo>
                    <a:pt x="26649" y="26531"/>
                    <a:pt x="26691" y="26536"/>
                    <a:pt x="26737" y="26557"/>
                  </a:cubicBezTo>
                  <a:cubicBezTo>
                    <a:pt x="26746" y="26623"/>
                    <a:pt x="26756" y="26689"/>
                    <a:pt x="26765" y="26774"/>
                  </a:cubicBezTo>
                  <a:cubicBezTo>
                    <a:pt x="26794" y="26755"/>
                    <a:pt x="26831" y="26746"/>
                    <a:pt x="26831" y="26727"/>
                  </a:cubicBezTo>
                  <a:cubicBezTo>
                    <a:pt x="26841" y="26670"/>
                    <a:pt x="26850" y="26614"/>
                    <a:pt x="26850" y="26557"/>
                  </a:cubicBezTo>
                  <a:cubicBezTo>
                    <a:pt x="26897" y="26510"/>
                    <a:pt x="26964" y="26529"/>
                    <a:pt x="27011" y="26519"/>
                  </a:cubicBezTo>
                  <a:cubicBezTo>
                    <a:pt x="27068" y="26510"/>
                    <a:pt x="27134" y="26510"/>
                    <a:pt x="27181" y="26500"/>
                  </a:cubicBezTo>
                  <a:lnTo>
                    <a:pt x="27247" y="26566"/>
                  </a:lnTo>
                  <a:cubicBezTo>
                    <a:pt x="27294" y="26491"/>
                    <a:pt x="27379" y="26434"/>
                    <a:pt x="27465" y="26415"/>
                  </a:cubicBezTo>
                  <a:lnTo>
                    <a:pt x="27663" y="26330"/>
                  </a:lnTo>
                  <a:cubicBezTo>
                    <a:pt x="27672" y="26406"/>
                    <a:pt x="27691" y="26472"/>
                    <a:pt x="27710" y="26566"/>
                  </a:cubicBezTo>
                  <a:cubicBezTo>
                    <a:pt x="27739" y="26529"/>
                    <a:pt x="27767" y="26519"/>
                    <a:pt x="27776" y="26500"/>
                  </a:cubicBezTo>
                  <a:cubicBezTo>
                    <a:pt x="27795" y="26415"/>
                    <a:pt x="27786" y="26330"/>
                    <a:pt x="27757" y="26255"/>
                  </a:cubicBezTo>
                  <a:cubicBezTo>
                    <a:pt x="27739" y="26207"/>
                    <a:pt x="27729" y="26170"/>
                    <a:pt x="27710" y="26122"/>
                  </a:cubicBezTo>
                  <a:cubicBezTo>
                    <a:pt x="27776" y="26009"/>
                    <a:pt x="27852" y="25914"/>
                    <a:pt x="27937" y="25829"/>
                  </a:cubicBezTo>
                  <a:cubicBezTo>
                    <a:pt x="27965" y="25801"/>
                    <a:pt x="27984" y="25773"/>
                    <a:pt x="27994" y="25735"/>
                  </a:cubicBezTo>
                  <a:cubicBezTo>
                    <a:pt x="28013" y="25688"/>
                    <a:pt x="28032" y="25640"/>
                    <a:pt x="28060" y="25584"/>
                  </a:cubicBezTo>
                  <a:lnTo>
                    <a:pt x="28098" y="25602"/>
                  </a:lnTo>
                  <a:cubicBezTo>
                    <a:pt x="28121" y="25610"/>
                    <a:pt x="28138" y="25615"/>
                    <a:pt x="28151" y="25615"/>
                  </a:cubicBezTo>
                  <a:cubicBezTo>
                    <a:pt x="28168" y="25615"/>
                    <a:pt x="28177" y="25606"/>
                    <a:pt x="28183" y="25584"/>
                  </a:cubicBezTo>
                  <a:cubicBezTo>
                    <a:pt x="28192" y="25546"/>
                    <a:pt x="28192" y="25499"/>
                    <a:pt x="28202" y="25451"/>
                  </a:cubicBezTo>
                  <a:cubicBezTo>
                    <a:pt x="28410" y="25499"/>
                    <a:pt x="28400" y="25499"/>
                    <a:pt x="28523" y="25650"/>
                  </a:cubicBezTo>
                  <a:cubicBezTo>
                    <a:pt x="28532" y="25659"/>
                    <a:pt x="28551" y="25669"/>
                    <a:pt x="28570" y="25678"/>
                  </a:cubicBezTo>
                  <a:lnTo>
                    <a:pt x="28608" y="25678"/>
                  </a:lnTo>
                  <a:cubicBezTo>
                    <a:pt x="28618" y="25621"/>
                    <a:pt x="28636" y="25555"/>
                    <a:pt x="28646" y="25489"/>
                  </a:cubicBezTo>
                  <a:lnTo>
                    <a:pt x="28882" y="25461"/>
                  </a:lnTo>
                  <a:cubicBezTo>
                    <a:pt x="28882" y="25423"/>
                    <a:pt x="28873" y="25395"/>
                    <a:pt x="28873" y="25366"/>
                  </a:cubicBezTo>
                  <a:cubicBezTo>
                    <a:pt x="28873" y="25313"/>
                    <a:pt x="28891" y="25283"/>
                    <a:pt x="28925" y="25283"/>
                  </a:cubicBezTo>
                  <a:cubicBezTo>
                    <a:pt x="28940" y="25283"/>
                    <a:pt x="28957" y="25289"/>
                    <a:pt x="28977" y="25300"/>
                  </a:cubicBezTo>
                  <a:cubicBezTo>
                    <a:pt x="28996" y="25309"/>
                    <a:pt x="29005" y="25319"/>
                    <a:pt x="29024" y="25328"/>
                  </a:cubicBezTo>
                  <a:cubicBezTo>
                    <a:pt x="29043" y="25338"/>
                    <a:pt x="29062" y="25338"/>
                    <a:pt x="29081" y="25338"/>
                  </a:cubicBezTo>
                  <a:cubicBezTo>
                    <a:pt x="29090" y="25328"/>
                    <a:pt x="29090" y="25300"/>
                    <a:pt x="29090" y="25291"/>
                  </a:cubicBezTo>
                  <a:cubicBezTo>
                    <a:pt x="29081" y="25272"/>
                    <a:pt x="29081" y="25253"/>
                    <a:pt x="29071" y="25234"/>
                  </a:cubicBezTo>
                  <a:cubicBezTo>
                    <a:pt x="29062" y="25206"/>
                    <a:pt x="29052" y="25177"/>
                    <a:pt x="29090" y="25168"/>
                  </a:cubicBezTo>
                  <a:cubicBezTo>
                    <a:pt x="29096" y="25165"/>
                    <a:pt x="29101" y="25164"/>
                    <a:pt x="29106" y="25164"/>
                  </a:cubicBezTo>
                  <a:cubicBezTo>
                    <a:pt x="29119" y="25164"/>
                    <a:pt x="29131" y="25171"/>
                    <a:pt x="29137" y="25177"/>
                  </a:cubicBezTo>
                  <a:cubicBezTo>
                    <a:pt x="29194" y="25215"/>
                    <a:pt x="29241" y="25262"/>
                    <a:pt x="29288" y="25309"/>
                  </a:cubicBezTo>
                  <a:cubicBezTo>
                    <a:pt x="29303" y="25324"/>
                    <a:pt x="29314" y="25331"/>
                    <a:pt x="29323" y="25331"/>
                  </a:cubicBezTo>
                  <a:cubicBezTo>
                    <a:pt x="29344" y="25331"/>
                    <a:pt x="29357" y="25298"/>
                    <a:pt x="29383" y="25253"/>
                  </a:cubicBezTo>
                  <a:cubicBezTo>
                    <a:pt x="29326" y="25253"/>
                    <a:pt x="29317" y="25206"/>
                    <a:pt x="29298" y="25168"/>
                  </a:cubicBezTo>
                  <a:cubicBezTo>
                    <a:pt x="29288" y="25149"/>
                    <a:pt x="29298" y="25130"/>
                    <a:pt x="29307" y="25120"/>
                  </a:cubicBezTo>
                  <a:cubicBezTo>
                    <a:pt x="29317" y="25102"/>
                    <a:pt x="29336" y="25102"/>
                    <a:pt x="29355" y="25102"/>
                  </a:cubicBezTo>
                  <a:cubicBezTo>
                    <a:pt x="29383" y="25102"/>
                    <a:pt x="29411" y="25120"/>
                    <a:pt x="29402" y="25149"/>
                  </a:cubicBezTo>
                  <a:cubicBezTo>
                    <a:pt x="29402" y="25187"/>
                    <a:pt x="29392" y="25224"/>
                    <a:pt x="29383" y="25253"/>
                  </a:cubicBezTo>
                  <a:lnTo>
                    <a:pt x="29468" y="25281"/>
                  </a:lnTo>
                  <a:cubicBezTo>
                    <a:pt x="29478" y="25286"/>
                    <a:pt x="29488" y="25289"/>
                    <a:pt x="29498" y="25289"/>
                  </a:cubicBezTo>
                  <a:cubicBezTo>
                    <a:pt x="29525" y="25289"/>
                    <a:pt x="29551" y="25271"/>
                    <a:pt x="29572" y="25243"/>
                  </a:cubicBezTo>
                  <a:cubicBezTo>
                    <a:pt x="29600" y="25187"/>
                    <a:pt x="29619" y="25130"/>
                    <a:pt x="29648" y="25073"/>
                  </a:cubicBezTo>
                  <a:cubicBezTo>
                    <a:pt x="29657" y="25035"/>
                    <a:pt x="29676" y="25007"/>
                    <a:pt x="29695" y="24979"/>
                  </a:cubicBezTo>
                  <a:cubicBezTo>
                    <a:pt x="29710" y="24958"/>
                    <a:pt x="29731" y="24949"/>
                    <a:pt x="29751" y="24949"/>
                  </a:cubicBezTo>
                  <a:cubicBezTo>
                    <a:pt x="29768" y="24949"/>
                    <a:pt x="29786" y="24956"/>
                    <a:pt x="29799" y="24969"/>
                  </a:cubicBezTo>
                  <a:cubicBezTo>
                    <a:pt x="29837" y="24998"/>
                    <a:pt x="29865" y="25035"/>
                    <a:pt x="29893" y="25073"/>
                  </a:cubicBezTo>
                  <a:cubicBezTo>
                    <a:pt x="29903" y="25078"/>
                    <a:pt x="29912" y="25080"/>
                    <a:pt x="29922" y="25080"/>
                  </a:cubicBezTo>
                  <a:cubicBezTo>
                    <a:pt x="29931" y="25080"/>
                    <a:pt x="29941" y="25078"/>
                    <a:pt x="29950" y="25073"/>
                  </a:cubicBezTo>
                  <a:cubicBezTo>
                    <a:pt x="29959" y="25064"/>
                    <a:pt x="29969" y="25045"/>
                    <a:pt x="29969" y="25026"/>
                  </a:cubicBezTo>
                  <a:cubicBezTo>
                    <a:pt x="29969" y="24998"/>
                    <a:pt x="29959" y="24969"/>
                    <a:pt x="29959" y="24941"/>
                  </a:cubicBezTo>
                  <a:cubicBezTo>
                    <a:pt x="29978" y="24922"/>
                    <a:pt x="29997" y="24913"/>
                    <a:pt x="30026" y="24903"/>
                  </a:cubicBezTo>
                  <a:cubicBezTo>
                    <a:pt x="30167" y="24894"/>
                    <a:pt x="30309" y="24828"/>
                    <a:pt x="30404" y="24714"/>
                  </a:cubicBezTo>
                  <a:cubicBezTo>
                    <a:pt x="30470" y="24657"/>
                    <a:pt x="30545" y="24591"/>
                    <a:pt x="30621" y="24535"/>
                  </a:cubicBezTo>
                  <a:lnTo>
                    <a:pt x="30763" y="24629"/>
                  </a:lnTo>
                  <a:cubicBezTo>
                    <a:pt x="30820" y="24563"/>
                    <a:pt x="30725" y="24516"/>
                    <a:pt x="30744" y="24440"/>
                  </a:cubicBezTo>
                  <a:cubicBezTo>
                    <a:pt x="30744" y="24431"/>
                    <a:pt x="30753" y="24412"/>
                    <a:pt x="30763" y="24402"/>
                  </a:cubicBezTo>
                  <a:cubicBezTo>
                    <a:pt x="30829" y="24327"/>
                    <a:pt x="30905" y="24242"/>
                    <a:pt x="30980" y="24175"/>
                  </a:cubicBezTo>
                  <a:cubicBezTo>
                    <a:pt x="30999" y="24147"/>
                    <a:pt x="31037" y="24128"/>
                    <a:pt x="31075" y="24119"/>
                  </a:cubicBezTo>
                  <a:cubicBezTo>
                    <a:pt x="31112" y="24100"/>
                    <a:pt x="31141" y="24090"/>
                    <a:pt x="31141" y="24043"/>
                  </a:cubicBezTo>
                  <a:cubicBezTo>
                    <a:pt x="31150" y="23939"/>
                    <a:pt x="31198" y="23845"/>
                    <a:pt x="31273" y="23769"/>
                  </a:cubicBezTo>
                  <a:cubicBezTo>
                    <a:pt x="31292" y="23750"/>
                    <a:pt x="31311" y="23731"/>
                    <a:pt x="31339" y="23722"/>
                  </a:cubicBezTo>
                  <a:cubicBezTo>
                    <a:pt x="31368" y="23750"/>
                    <a:pt x="31396" y="23778"/>
                    <a:pt x="31424" y="23807"/>
                  </a:cubicBezTo>
                  <a:cubicBezTo>
                    <a:pt x="31434" y="23816"/>
                    <a:pt x="31453" y="23826"/>
                    <a:pt x="31472" y="23826"/>
                  </a:cubicBezTo>
                  <a:cubicBezTo>
                    <a:pt x="31481" y="23826"/>
                    <a:pt x="31500" y="23797"/>
                    <a:pt x="31500" y="23788"/>
                  </a:cubicBezTo>
                  <a:cubicBezTo>
                    <a:pt x="31509" y="23778"/>
                    <a:pt x="31509" y="23769"/>
                    <a:pt x="31500" y="23760"/>
                  </a:cubicBezTo>
                  <a:cubicBezTo>
                    <a:pt x="31453" y="23599"/>
                    <a:pt x="31528" y="23495"/>
                    <a:pt x="31661" y="23410"/>
                  </a:cubicBezTo>
                  <a:cubicBezTo>
                    <a:pt x="31708" y="23391"/>
                    <a:pt x="31746" y="23363"/>
                    <a:pt x="31793" y="23344"/>
                  </a:cubicBezTo>
                  <a:cubicBezTo>
                    <a:pt x="31807" y="23339"/>
                    <a:pt x="31821" y="23337"/>
                    <a:pt x="31835" y="23337"/>
                  </a:cubicBezTo>
                  <a:cubicBezTo>
                    <a:pt x="31850" y="23337"/>
                    <a:pt x="31864" y="23339"/>
                    <a:pt x="31878" y="23344"/>
                  </a:cubicBezTo>
                  <a:cubicBezTo>
                    <a:pt x="31887" y="23400"/>
                    <a:pt x="31897" y="23457"/>
                    <a:pt x="31906" y="23514"/>
                  </a:cubicBezTo>
                  <a:cubicBezTo>
                    <a:pt x="31914" y="23577"/>
                    <a:pt x="31935" y="23613"/>
                    <a:pt x="31958" y="23613"/>
                  </a:cubicBezTo>
                  <a:cubicBezTo>
                    <a:pt x="31963" y="23613"/>
                    <a:pt x="31968" y="23612"/>
                    <a:pt x="31972" y="23608"/>
                  </a:cubicBezTo>
                  <a:cubicBezTo>
                    <a:pt x="32010" y="23589"/>
                    <a:pt x="32020" y="23552"/>
                    <a:pt x="32020" y="23514"/>
                  </a:cubicBezTo>
                  <a:cubicBezTo>
                    <a:pt x="32020" y="23438"/>
                    <a:pt x="32020" y="23363"/>
                    <a:pt x="32029" y="23287"/>
                  </a:cubicBezTo>
                  <a:cubicBezTo>
                    <a:pt x="32029" y="23221"/>
                    <a:pt x="32086" y="23174"/>
                    <a:pt x="32161" y="23174"/>
                  </a:cubicBezTo>
                  <a:cubicBezTo>
                    <a:pt x="32218" y="23202"/>
                    <a:pt x="32218" y="23259"/>
                    <a:pt x="32247" y="23315"/>
                  </a:cubicBezTo>
                  <a:cubicBezTo>
                    <a:pt x="32256" y="23334"/>
                    <a:pt x="32265" y="23363"/>
                    <a:pt x="32294" y="23382"/>
                  </a:cubicBezTo>
                  <a:lnTo>
                    <a:pt x="32341" y="23382"/>
                  </a:lnTo>
                  <a:cubicBezTo>
                    <a:pt x="32360" y="23372"/>
                    <a:pt x="32369" y="23353"/>
                    <a:pt x="32369" y="23334"/>
                  </a:cubicBezTo>
                  <a:cubicBezTo>
                    <a:pt x="32369" y="23249"/>
                    <a:pt x="32303" y="23183"/>
                    <a:pt x="32341" y="23079"/>
                  </a:cubicBezTo>
                  <a:cubicBezTo>
                    <a:pt x="32445" y="23032"/>
                    <a:pt x="32558" y="23013"/>
                    <a:pt x="32672" y="23004"/>
                  </a:cubicBezTo>
                  <a:cubicBezTo>
                    <a:pt x="32691" y="23051"/>
                    <a:pt x="32710" y="23089"/>
                    <a:pt x="32738" y="23126"/>
                  </a:cubicBezTo>
                  <a:cubicBezTo>
                    <a:pt x="32747" y="23141"/>
                    <a:pt x="32764" y="23148"/>
                    <a:pt x="32782" y="23148"/>
                  </a:cubicBezTo>
                  <a:cubicBezTo>
                    <a:pt x="32799" y="23148"/>
                    <a:pt x="32818" y="23141"/>
                    <a:pt x="32832" y="23126"/>
                  </a:cubicBezTo>
                  <a:cubicBezTo>
                    <a:pt x="32842" y="23098"/>
                    <a:pt x="32851" y="23070"/>
                    <a:pt x="32861" y="23051"/>
                  </a:cubicBezTo>
                  <a:cubicBezTo>
                    <a:pt x="32869" y="23028"/>
                    <a:pt x="32901" y="22998"/>
                    <a:pt x="32933" y="22998"/>
                  </a:cubicBezTo>
                  <a:cubicBezTo>
                    <a:pt x="32941" y="22998"/>
                    <a:pt x="32948" y="23000"/>
                    <a:pt x="32955" y="23004"/>
                  </a:cubicBezTo>
                  <a:cubicBezTo>
                    <a:pt x="32974" y="23013"/>
                    <a:pt x="32993" y="23032"/>
                    <a:pt x="33003" y="23060"/>
                  </a:cubicBezTo>
                  <a:cubicBezTo>
                    <a:pt x="33022" y="23098"/>
                    <a:pt x="33022" y="23136"/>
                    <a:pt x="33031" y="23164"/>
                  </a:cubicBezTo>
                  <a:cubicBezTo>
                    <a:pt x="33050" y="23183"/>
                    <a:pt x="33059" y="23183"/>
                    <a:pt x="33078" y="23183"/>
                  </a:cubicBezTo>
                  <a:cubicBezTo>
                    <a:pt x="33097" y="23183"/>
                    <a:pt x="33116" y="23174"/>
                    <a:pt x="33125" y="23155"/>
                  </a:cubicBezTo>
                  <a:cubicBezTo>
                    <a:pt x="33144" y="23108"/>
                    <a:pt x="33144" y="23051"/>
                    <a:pt x="33154" y="23004"/>
                  </a:cubicBezTo>
                  <a:cubicBezTo>
                    <a:pt x="33226" y="22992"/>
                    <a:pt x="33295" y="22988"/>
                    <a:pt x="33364" y="22988"/>
                  </a:cubicBezTo>
                  <a:cubicBezTo>
                    <a:pt x="33413" y="22988"/>
                    <a:pt x="33462" y="22990"/>
                    <a:pt x="33513" y="22994"/>
                  </a:cubicBezTo>
                  <a:cubicBezTo>
                    <a:pt x="33551" y="22994"/>
                    <a:pt x="33579" y="23013"/>
                    <a:pt x="33607" y="23051"/>
                  </a:cubicBezTo>
                  <a:cubicBezTo>
                    <a:pt x="33645" y="23041"/>
                    <a:pt x="33683" y="23041"/>
                    <a:pt x="33721" y="23022"/>
                  </a:cubicBezTo>
                  <a:cubicBezTo>
                    <a:pt x="33793" y="23005"/>
                    <a:pt x="33867" y="22996"/>
                    <a:pt x="33942" y="22996"/>
                  </a:cubicBezTo>
                  <a:cubicBezTo>
                    <a:pt x="34033" y="22996"/>
                    <a:pt x="34124" y="23010"/>
                    <a:pt x="34212" y="23041"/>
                  </a:cubicBezTo>
                  <a:cubicBezTo>
                    <a:pt x="34486" y="23126"/>
                    <a:pt x="34751" y="23240"/>
                    <a:pt x="35006" y="23382"/>
                  </a:cubicBezTo>
                  <a:cubicBezTo>
                    <a:pt x="35034" y="23400"/>
                    <a:pt x="35053" y="23419"/>
                    <a:pt x="35082" y="23448"/>
                  </a:cubicBezTo>
                  <a:cubicBezTo>
                    <a:pt x="35195" y="23514"/>
                    <a:pt x="35318" y="23580"/>
                    <a:pt x="35431" y="23646"/>
                  </a:cubicBezTo>
                  <a:cubicBezTo>
                    <a:pt x="35564" y="23712"/>
                    <a:pt x="35668" y="23807"/>
                    <a:pt x="35753" y="23920"/>
                  </a:cubicBezTo>
                  <a:cubicBezTo>
                    <a:pt x="35838" y="24034"/>
                    <a:pt x="35838" y="24100"/>
                    <a:pt x="35743" y="24194"/>
                  </a:cubicBezTo>
                  <a:cubicBezTo>
                    <a:pt x="35658" y="24279"/>
                    <a:pt x="35564" y="24355"/>
                    <a:pt x="35479" y="24440"/>
                  </a:cubicBezTo>
                  <a:cubicBezTo>
                    <a:pt x="35429" y="24502"/>
                    <a:pt x="35356" y="24535"/>
                    <a:pt x="35282" y="24535"/>
                  </a:cubicBezTo>
                  <a:cubicBezTo>
                    <a:pt x="35242" y="24535"/>
                    <a:pt x="35203" y="24526"/>
                    <a:pt x="35167" y="24506"/>
                  </a:cubicBezTo>
                  <a:cubicBezTo>
                    <a:pt x="35148" y="24506"/>
                    <a:pt x="35129" y="24516"/>
                    <a:pt x="35120" y="24525"/>
                  </a:cubicBezTo>
                  <a:cubicBezTo>
                    <a:pt x="35110" y="24544"/>
                    <a:pt x="35110" y="24563"/>
                    <a:pt x="35120" y="24572"/>
                  </a:cubicBezTo>
                  <a:cubicBezTo>
                    <a:pt x="35138" y="24601"/>
                    <a:pt x="35157" y="24629"/>
                    <a:pt x="35176" y="24657"/>
                  </a:cubicBezTo>
                  <a:cubicBezTo>
                    <a:pt x="35186" y="24695"/>
                    <a:pt x="35167" y="24733"/>
                    <a:pt x="35138" y="24761"/>
                  </a:cubicBezTo>
                  <a:cubicBezTo>
                    <a:pt x="35025" y="24856"/>
                    <a:pt x="34959" y="24979"/>
                    <a:pt x="34827" y="25054"/>
                  </a:cubicBezTo>
                  <a:cubicBezTo>
                    <a:pt x="34817" y="25064"/>
                    <a:pt x="34798" y="25073"/>
                    <a:pt x="34798" y="25092"/>
                  </a:cubicBezTo>
                  <a:cubicBezTo>
                    <a:pt x="34808" y="25215"/>
                    <a:pt x="34723" y="25281"/>
                    <a:pt x="34666" y="25366"/>
                  </a:cubicBezTo>
                  <a:cubicBezTo>
                    <a:pt x="34615" y="25442"/>
                    <a:pt x="34565" y="25541"/>
                    <a:pt x="34433" y="25541"/>
                  </a:cubicBezTo>
                  <a:cubicBezTo>
                    <a:pt x="34417" y="25541"/>
                    <a:pt x="34401" y="25539"/>
                    <a:pt x="34382" y="25536"/>
                  </a:cubicBezTo>
                  <a:lnTo>
                    <a:pt x="34382" y="25536"/>
                  </a:lnTo>
                  <a:cubicBezTo>
                    <a:pt x="34392" y="25574"/>
                    <a:pt x="34411" y="25602"/>
                    <a:pt x="34430" y="25631"/>
                  </a:cubicBezTo>
                  <a:cubicBezTo>
                    <a:pt x="34458" y="25659"/>
                    <a:pt x="34467" y="25697"/>
                    <a:pt x="34458" y="25735"/>
                  </a:cubicBezTo>
                  <a:cubicBezTo>
                    <a:pt x="34420" y="25820"/>
                    <a:pt x="34373" y="25905"/>
                    <a:pt x="34307" y="25971"/>
                  </a:cubicBezTo>
                  <a:cubicBezTo>
                    <a:pt x="34288" y="25971"/>
                    <a:pt x="34260" y="25962"/>
                    <a:pt x="34231" y="25952"/>
                  </a:cubicBezTo>
                  <a:cubicBezTo>
                    <a:pt x="34219" y="25948"/>
                    <a:pt x="34208" y="25946"/>
                    <a:pt x="34197" y="25946"/>
                  </a:cubicBezTo>
                  <a:cubicBezTo>
                    <a:pt x="34181" y="25946"/>
                    <a:pt x="34167" y="25951"/>
                    <a:pt x="34156" y="25962"/>
                  </a:cubicBezTo>
                  <a:cubicBezTo>
                    <a:pt x="34127" y="25990"/>
                    <a:pt x="34137" y="26018"/>
                    <a:pt x="34165" y="26066"/>
                  </a:cubicBezTo>
                  <a:cubicBezTo>
                    <a:pt x="34203" y="26103"/>
                    <a:pt x="34212" y="26103"/>
                    <a:pt x="34231" y="26122"/>
                  </a:cubicBezTo>
                  <a:lnTo>
                    <a:pt x="34231" y="26481"/>
                  </a:lnTo>
                  <a:cubicBezTo>
                    <a:pt x="34193" y="26548"/>
                    <a:pt x="34137" y="26538"/>
                    <a:pt x="34099" y="26548"/>
                  </a:cubicBezTo>
                  <a:cubicBezTo>
                    <a:pt x="34080" y="26548"/>
                    <a:pt x="34061" y="26576"/>
                    <a:pt x="34061" y="26585"/>
                  </a:cubicBezTo>
                  <a:cubicBezTo>
                    <a:pt x="34061" y="26614"/>
                    <a:pt x="34071" y="26642"/>
                    <a:pt x="34089" y="26661"/>
                  </a:cubicBezTo>
                  <a:cubicBezTo>
                    <a:pt x="34099" y="26670"/>
                    <a:pt x="34118" y="26689"/>
                    <a:pt x="34137" y="26689"/>
                  </a:cubicBezTo>
                  <a:cubicBezTo>
                    <a:pt x="34278" y="26765"/>
                    <a:pt x="34288" y="26774"/>
                    <a:pt x="34278" y="26916"/>
                  </a:cubicBezTo>
                  <a:cubicBezTo>
                    <a:pt x="34278" y="26935"/>
                    <a:pt x="34278" y="26954"/>
                    <a:pt x="34269" y="26973"/>
                  </a:cubicBezTo>
                  <a:cubicBezTo>
                    <a:pt x="34307" y="27048"/>
                    <a:pt x="34411" y="27030"/>
                    <a:pt x="34467" y="27077"/>
                  </a:cubicBezTo>
                  <a:cubicBezTo>
                    <a:pt x="34515" y="27133"/>
                    <a:pt x="34590" y="27162"/>
                    <a:pt x="34609" y="27247"/>
                  </a:cubicBezTo>
                  <a:lnTo>
                    <a:pt x="34515" y="27341"/>
                  </a:lnTo>
                  <a:cubicBezTo>
                    <a:pt x="34552" y="27384"/>
                    <a:pt x="34565" y="27400"/>
                    <a:pt x="34619" y="27400"/>
                  </a:cubicBezTo>
                  <a:cubicBezTo>
                    <a:pt x="34648" y="27400"/>
                    <a:pt x="34688" y="27395"/>
                    <a:pt x="34751" y="27389"/>
                  </a:cubicBezTo>
                  <a:cubicBezTo>
                    <a:pt x="34836" y="27455"/>
                    <a:pt x="34893" y="27530"/>
                    <a:pt x="34940" y="27625"/>
                  </a:cubicBezTo>
                  <a:cubicBezTo>
                    <a:pt x="34902" y="27634"/>
                    <a:pt x="34893" y="27644"/>
                    <a:pt x="34874" y="27644"/>
                  </a:cubicBezTo>
                  <a:cubicBezTo>
                    <a:pt x="34855" y="27653"/>
                    <a:pt x="34789" y="27644"/>
                    <a:pt x="34798" y="27710"/>
                  </a:cubicBezTo>
                  <a:cubicBezTo>
                    <a:pt x="34798" y="27748"/>
                    <a:pt x="34836" y="27776"/>
                    <a:pt x="34874" y="27776"/>
                  </a:cubicBezTo>
                  <a:cubicBezTo>
                    <a:pt x="34940" y="27786"/>
                    <a:pt x="35006" y="27786"/>
                    <a:pt x="35082" y="27795"/>
                  </a:cubicBezTo>
                  <a:cubicBezTo>
                    <a:pt x="35252" y="28003"/>
                    <a:pt x="35403" y="28220"/>
                    <a:pt x="35545" y="28457"/>
                  </a:cubicBezTo>
                  <a:cubicBezTo>
                    <a:pt x="35791" y="28891"/>
                    <a:pt x="35980" y="29354"/>
                    <a:pt x="36102" y="29846"/>
                  </a:cubicBezTo>
                  <a:cubicBezTo>
                    <a:pt x="36121" y="29931"/>
                    <a:pt x="36140" y="30025"/>
                    <a:pt x="36150" y="30120"/>
                  </a:cubicBezTo>
                  <a:cubicBezTo>
                    <a:pt x="36187" y="30470"/>
                    <a:pt x="36254" y="30810"/>
                    <a:pt x="36348" y="31150"/>
                  </a:cubicBezTo>
                  <a:cubicBezTo>
                    <a:pt x="36424" y="31443"/>
                    <a:pt x="36462" y="31736"/>
                    <a:pt x="36509" y="32029"/>
                  </a:cubicBezTo>
                  <a:cubicBezTo>
                    <a:pt x="36528" y="32142"/>
                    <a:pt x="36528" y="32265"/>
                    <a:pt x="36509" y="32379"/>
                  </a:cubicBezTo>
                  <a:cubicBezTo>
                    <a:pt x="36498" y="32383"/>
                    <a:pt x="36489" y="32385"/>
                    <a:pt x="36483" y="32385"/>
                  </a:cubicBezTo>
                  <a:cubicBezTo>
                    <a:pt x="36461" y="32385"/>
                    <a:pt x="36459" y="32365"/>
                    <a:pt x="36452" y="32350"/>
                  </a:cubicBezTo>
                  <a:cubicBezTo>
                    <a:pt x="36414" y="32190"/>
                    <a:pt x="36339" y="32029"/>
                    <a:pt x="36254" y="31887"/>
                  </a:cubicBezTo>
                  <a:cubicBezTo>
                    <a:pt x="36244" y="31878"/>
                    <a:pt x="36235" y="31859"/>
                    <a:pt x="36235" y="31840"/>
                  </a:cubicBezTo>
                  <a:cubicBezTo>
                    <a:pt x="36244" y="31689"/>
                    <a:pt x="36121" y="31613"/>
                    <a:pt x="36008" y="31547"/>
                  </a:cubicBezTo>
                  <a:cubicBezTo>
                    <a:pt x="35997" y="31540"/>
                    <a:pt x="35978" y="31537"/>
                    <a:pt x="35959" y="31537"/>
                  </a:cubicBezTo>
                  <a:cubicBezTo>
                    <a:pt x="35927" y="31537"/>
                    <a:pt x="35895" y="31545"/>
                    <a:pt x="35895" y="31556"/>
                  </a:cubicBezTo>
                  <a:cubicBezTo>
                    <a:pt x="35904" y="31585"/>
                    <a:pt x="35913" y="31613"/>
                    <a:pt x="35923" y="31632"/>
                  </a:cubicBezTo>
                  <a:cubicBezTo>
                    <a:pt x="35980" y="31689"/>
                    <a:pt x="36046" y="31736"/>
                    <a:pt x="36102" y="31783"/>
                  </a:cubicBezTo>
                  <a:cubicBezTo>
                    <a:pt x="36131" y="31802"/>
                    <a:pt x="36140" y="31840"/>
                    <a:pt x="36131" y="31878"/>
                  </a:cubicBezTo>
                  <a:cubicBezTo>
                    <a:pt x="36121" y="31906"/>
                    <a:pt x="36131" y="31934"/>
                    <a:pt x="36150" y="31953"/>
                  </a:cubicBezTo>
                  <a:cubicBezTo>
                    <a:pt x="36244" y="32048"/>
                    <a:pt x="36301" y="32171"/>
                    <a:pt x="36320" y="32303"/>
                  </a:cubicBezTo>
                  <a:cubicBezTo>
                    <a:pt x="36329" y="32369"/>
                    <a:pt x="36339" y="32426"/>
                    <a:pt x="36358" y="32492"/>
                  </a:cubicBezTo>
                  <a:cubicBezTo>
                    <a:pt x="36367" y="32549"/>
                    <a:pt x="36395" y="32596"/>
                    <a:pt x="36443" y="32634"/>
                  </a:cubicBezTo>
                  <a:cubicBezTo>
                    <a:pt x="36509" y="32672"/>
                    <a:pt x="36537" y="32757"/>
                    <a:pt x="36499" y="32832"/>
                  </a:cubicBezTo>
                  <a:cubicBezTo>
                    <a:pt x="36462" y="33002"/>
                    <a:pt x="36386" y="33163"/>
                    <a:pt x="36282" y="33305"/>
                  </a:cubicBezTo>
                  <a:cubicBezTo>
                    <a:pt x="36244" y="33343"/>
                    <a:pt x="36216" y="33390"/>
                    <a:pt x="36197" y="33446"/>
                  </a:cubicBezTo>
                  <a:cubicBezTo>
                    <a:pt x="36140" y="33617"/>
                    <a:pt x="36027" y="33777"/>
                    <a:pt x="35998" y="33966"/>
                  </a:cubicBezTo>
                  <a:cubicBezTo>
                    <a:pt x="35932" y="34080"/>
                    <a:pt x="35866" y="34193"/>
                    <a:pt x="35791" y="34297"/>
                  </a:cubicBezTo>
                  <a:cubicBezTo>
                    <a:pt x="35753" y="34335"/>
                    <a:pt x="35705" y="34373"/>
                    <a:pt x="35649" y="34392"/>
                  </a:cubicBezTo>
                  <a:cubicBezTo>
                    <a:pt x="35460" y="34470"/>
                    <a:pt x="35258" y="34510"/>
                    <a:pt x="35048" y="34510"/>
                  </a:cubicBezTo>
                  <a:cubicBezTo>
                    <a:pt x="35006" y="34510"/>
                    <a:pt x="34964" y="34508"/>
                    <a:pt x="34921" y="34505"/>
                  </a:cubicBezTo>
                  <a:cubicBezTo>
                    <a:pt x="34836" y="34448"/>
                    <a:pt x="34874" y="34354"/>
                    <a:pt x="34817" y="34297"/>
                  </a:cubicBezTo>
                  <a:cubicBezTo>
                    <a:pt x="34811" y="34297"/>
                    <a:pt x="34805" y="34293"/>
                    <a:pt x="34798" y="34293"/>
                  </a:cubicBezTo>
                  <a:cubicBezTo>
                    <a:pt x="34795" y="34293"/>
                    <a:pt x="34792" y="34294"/>
                    <a:pt x="34789" y="34297"/>
                  </a:cubicBezTo>
                  <a:lnTo>
                    <a:pt x="34770" y="34297"/>
                  </a:lnTo>
                  <a:cubicBezTo>
                    <a:pt x="34760" y="34325"/>
                    <a:pt x="34751" y="34354"/>
                    <a:pt x="34742" y="34382"/>
                  </a:cubicBezTo>
                  <a:cubicBezTo>
                    <a:pt x="34727" y="34448"/>
                    <a:pt x="34701" y="34474"/>
                    <a:pt x="34651" y="34474"/>
                  </a:cubicBezTo>
                  <a:cubicBezTo>
                    <a:pt x="34636" y="34474"/>
                    <a:pt x="34619" y="34471"/>
                    <a:pt x="34600" y="34467"/>
                  </a:cubicBezTo>
                  <a:cubicBezTo>
                    <a:pt x="34562" y="34458"/>
                    <a:pt x="34524" y="34439"/>
                    <a:pt x="34524" y="34401"/>
                  </a:cubicBezTo>
                  <a:cubicBezTo>
                    <a:pt x="34515" y="34316"/>
                    <a:pt x="34505" y="34231"/>
                    <a:pt x="34496" y="34155"/>
                  </a:cubicBezTo>
                  <a:cubicBezTo>
                    <a:pt x="34496" y="34121"/>
                    <a:pt x="34466" y="34088"/>
                    <a:pt x="34432" y="34088"/>
                  </a:cubicBezTo>
                  <a:cubicBezTo>
                    <a:pt x="34428" y="34088"/>
                    <a:pt x="34424" y="34088"/>
                    <a:pt x="34420" y="34089"/>
                  </a:cubicBezTo>
                  <a:cubicBezTo>
                    <a:pt x="34373" y="34155"/>
                    <a:pt x="34392" y="34250"/>
                    <a:pt x="34382" y="34325"/>
                  </a:cubicBezTo>
                  <a:cubicBezTo>
                    <a:pt x="34382" y="34368"/>
                    <a:pt x="34344" y="34402"/>
                    <a:pt x="34303" y="34402"/>
                  </a:cubicBezTo>
                  <a:cubicBezTo>
                    <a:pt x="34298" y="34402"/>
                    <a:pt x="34293" y="34402"/>
                    <a:pt x="34288" y="34401"/>
                  </a:cubicBezTo>
                  <a:cubicBezTo>
                    <a:pt x="34156" y="34392"/>
                    <a:pt x="34127" y="34373"/>
                    <a:pt x="34080" y="34250"/>
                  </a:cubicBezTo>
                  <a:cubicBezTo>
                    <a:pt x="34071" y="34212"/>
                    <a:pt x="34071" y="34155"/>
                    <a:pt x="34014" y="34127"/>
                  </a:cubicBezTo>
                  <a:cubicBezTo>
                    <a:pt x="34004" y="34165"/>
                    <a:pt x="33995" y="34203"/>
                    <a:pt x="33985" y="34240"/>
                  </a:cubicBezTo>
                  <a:cubicBezTo>
                    <a:pt x="33976" y="34269"/>
                    <a:pt x="33967" y="34297"/>
                    <a:pt x="33957" y="34325"/>
                  </a:cubicBezTo>
                  <a:lnTo>
                    <a:pt x="33607" y="34259"/>
                  </a:lnTo>
                  <a:cubicBezTo>
                    <a:pt x="33579" y="34203"/>
                    <a:pt x="33541" y="34146"/>
                    <a:pt x="33503" y="34080"/>
                  </a:cubicBezTo>
                  <a:lnTo>
                    <a:pt x="33428" y="34221"/>
                  </a:lnTo>
                  <a:lnTo>
                    <a:pt x="33211" y="34221"/>
                  </a:lnTo>
                  <a:cubicBezTo>
                    <a:pt x="33201" y="34212"/>
                    <a:pt x="33182" y="34193"/>
                    <a:pt x="33173" y="34174"/>
                  </a:cubicBezTo>
                  <a:cubicBezTo>
                    <a:pt x="33154" y="34099"/>
                    <a:pt x="33173" y="34004"/>
                    <a:pt x="33125" y="33938"/>
                  </a:cubicBezTo>
                  <a:cubicBezTo>
                    <a:pt x="33116" y="33928"/>
                    <a:pt x="33107" y="33928"/>
                    <a:pt x="33097" y="33928"/>
                  </a:cubicBezTo>
                  <a:cubicBezTo>
                    <a:pt x="33088" y="33928"/>
                    <a:pt x="33078" y="33928"/>
                    <a:pt x="33078" y="33938"/>
                  </a:cubicBezTo>
                  <a:cubicBezTo>
                    <a:pt x="33069" y="33947"/>
                    <a:pt x="33059" y="33966"/>
                    <a:pt x="33059" y="33985"/>
                  </a:cubicBezTo>
                  <a:cubicBezTo>
                    <a:pt x="33059" y="34061"/>
                    <a:pt x="33069" y="34136"/>
                    <a:pt x="33078" y="34212"/>
                  </a:cubicBezTo>
                  <a:cubicBezTo>
                    <a:pt x="33037" y="34232"/>
                    <a:pt x="32992" y="34248"/>
                    <a:pt x="32944" y="34248"/>
                  </a:cubicBezTo>
                  <a:cubicBezTo>
                    <a:pt x="32926" y="34248"/>
                    <a:pt x="32908" y="34246"/>
                    <a:pt x="32889" y="34240"/>
                  </a:cubicBezTo>
                  <a:cubicBezTo>
                    <a:pt x="32861" y="34240"/>
                    <a:pt x="32832" y="34231"/>
                    <a:pt x="32814" y="34203"/>
                  </a:cubicBezTo>
                  <a:cubicBezTo>
                    <a:pt x="32766" y="34155"/>
                    <a:pt x="32729" y="34089"/>
                    <a:pt x="32710" y="34014"/>
                  </a:cubicBezTo>
                  <a:cubicBezTo>
                    <a:pt x="32700" y="33985"/>
                    <a:pt x="32691" y="33957"/>
                    <a:pt x="32681" y="33938"/>
                  </a:cubicBezTo>
                  <a:cubicBezTo>
                    <a:pt x="32662" y="33928"/>
                    <a:pt x="32653" y="33919"/>
                    <a:pt x="32634" y="33919"/>
                  </a:cubicBezTo>
                  <a:cubicBezTo>
                    <a:pt x="32615" y="33919"/>
                    <a:pt x="32587" y="33938"/>
                    <a:pt x="32587" y="33947"/>
                  </a:cubicBezTo>
                  <a:cubicBezTo>
                    <a:pt x="32577" y="34023"/>
                    <a:pt x="32577" y="34089"/>
                    <a:pt x="32577" y="34165"/>
                  </a:cubicBezTo>
                  <a:lnTo>
                    <a:pt x="32577" y="34316"/>
                  </a:lnTo>
                  <a:lnTo>
                    <a:pt x="32454" y="34373"/>
                  </a:lnTo>
                  <a:cubicBezTo>
                    <a:pt x="32407" y="34344"/>
                    <a:pt x="32417" y="34288"/>
                    <a:pt x="32398" y="34250"/>
                  </a:cubicBezTo>
                  <a:cubicBezTo>
                    <a:pt x="32388" y="34231"/>
                    <a:pt x="32369" y="34221"/>
                    <a:pt x="32351" y="34221"/>
                  </a:cubicBezTo>
                  <a:cubicBezTo>
                    <a:pt x="32332" y="34221"/>
                    <a:pt x="32322" y="34231"/>
                    <a:pt x="32313" y="34250"/>
                  </a:cubicBezTo>
                  <a:cubicBezTo>
                    <a:pt x="32303" y="34316"/>
                    <a:pt x="32294" y="34373"/>
                    <a:pt x="32284" y="34439"/>
                  </a:cubicBezTo>
                  <a:cubicBezTo>
                    <a:pt x="32218" y="34505"/>
                    <a:pt x="32143" y="34562"/>
                    <a:pt x="32058" y="34590"/>
                  </a:cubicBezTo>
                  <a:cubicBezTo>
                    <a:pt x="32020" y="34543"/>
                    <a:pt x="32039" y="34514"/>
                    <a:pt x="32048" y="34477"/>
                  </a:cubicBezTo>
                  <a:cubicBezTo>
                    <a:pt x="32058" y="34439"/>
                    <a:pt x="32058" y="34401"/>
                    <a:pt x="32067" y="34363"/>
                  </a:cubicBezTo>
                  <a:cubicBezTo>
                    <a:pt x="32067" y="34335"/>
                    <a:pt x="32067" y="34306"/>
                    <a:pt x="32067" y="34278"/>
                  </a:cubicBezTo>
                  <a:cubicBezTo>
                    <a:pt x="32058" y="34240"/>
                    <a:pt x="32048" y="34212"/>
                    <a:pt x="32039" y="34174"/>
                  </a:cubicBezTo>
                  <a:cubicBezTo>
                    <a:pt x="32020" y="34184"/>
                    <a:pt x="32010" y="34193"/>
                    <a:pt x="32010" y="34193"/>
                  </a:cubicBezTo>
                  <a:cubicBezTo>
                    <a:pt x="32001" y="34373"/>
                    <a:pt x="31859" y="34486"/>
                    <a:pt x="31755" y="34618"/>
                  </a:cubicBezTo>
                  <a:cubicBezTo>
                    <a:pt x="31698" y="34685"/>
                    <a:pt x="31604" y="34685"/>
                    <a:pt x="31519" y="34703"/>
                  </a:cubicBezTo>
                  <a:cubicBezTo>
                    <a:pt x="31491" y="34675"/>
                    <a:pt x="31472" y="34637"/>
                    <a:pt x="31491" y="34599"/>
                  </a:cubicBezTo>
                  <a:cubicBezTo>
                    <a:pt x="31500" y="34514"/>
                    <a:pt x="31519" y="34439"/>
                    <a:pt x="31528" y="34354"/>
                  </a:cubicBezTo>
                  <a:cubicBezTo>
                    <a:pt x="31528" y="34325"/>
                    <a:pt x="31519" y="34297"/>
                    <a:pt x="31509" y="34278"/>
                  </a:cubicBezTo>
                  <a:cubicBezTo>
                    <a:pt x="31500" y="34259"/>
                    <a:pt x="31481" y="34250"/>
                    <a:pt x="31472" y="34250"/>
                  </a:cubicBezTo>
                  <a:cubicBezTo>
                    <a:pt x="31453" y="34250"/>
                    <a:pt x="31424" y="34259"/>
                    <a:pt x="31424" y="34269"/>
                  </a:cubicBezTo>
                  <a:cubicBezTo>
                    <a:pt x="31368" y="34467"/>
                    <a:pt x="31301" y="34675"/>
                    <a:pt x="31368" y="34892"/>
                  </a:cubicBezTo>
                  <a:lnTo>
                    <a:pt x="31509" y="34930"/>
                  </a:lnTo>
                  <a:cubicBezTo>
                    <a:pt x="31349" y="35072"/>
                    <a:pt x="31349" y="35072"/>
                    <a:pt x="31216" y="35100"/>
                  </a:cubicBezTo>
                  <a:cubicBezTo>
                    <a:pt x="31226" y="35034"/>
                    <a:pt x="31235" y="34977"/>
                    <a:pt x="31245" y="34911"/>
                  </a:cubicBezTo>
                  <a:cubicBezTo>
                    <a:pt x="31235" y="34892"/>
                    <a:pt x="31226" y="34874"/>
                    <a:pt x="31207" y="34874"/>
                  </a:cubicBezTo>
                  <a:cubicBezTo>
                    <a:pt x="31198" y="34874"/>
                    <a:pt x="31179" y="34883"/>
                    <a:pt x="31169" y="34892"/>
                  </a:cubicBezTo>
                  <a:cubicBezTo>
                    <a:pt x="31141" y="34930"/>
                    <a:pt x="31122" y="34977"/>
                    <a:pt x="31112" y="35025"/>
                  </a:cubicBezTo>
                  <a:cubicBezTo>
                    <a:pt x="31103" y="35081"/>
                    <a:pt x="31075" y="35148"/>
                    <a:pt x="31046" y="35204"/>
                  </a:cubicBezTo>
                  <a:cubicBezTo>
                    <a:pt x="31037" y="35204"/>
                    <a:pt x="31027" y="35214"/>
                    <a:pt x="31018" y="35214"/>
                  </a:cubicBezTo>
                  <a:cubicBezTo>
                    <a:pt x="30980" y="35252"/>
                    <a:pt x="30952" y="35289"/>
                    <a:pt x="30914" y="35318"/>
                  </a:cubicBezTo>
                  <a:cubicBezTo>
                    <a:pt x="30848" y="35374"/>
                    <a:pt x="30791" y="35459"/>
                    <a:pt x="30772" y="35554"/>
                  </a:cubicBezTo>
                  <a:cubicBezTo>
                    <a:pt x="30744" y="35648"/>
                    <a:pt x="30725" y="35752"/>
                    <a:pt x="30697" y="35856"/>
                  </a:cubicBezTo>
                  <a:cubicBezTo>
                    <a:pt x="30630" y="35828"/>
                    <a:pt x="30659" y="35762"/>
                    <a:pt x="30630" y="35724"/>
                  </a:cubicBezTo>
                  <a:cubicBezTo>
                    <a:pt x="30602" y="35686"/>
                    <a:pt x="30602" y="35658"/>
                    <a:pt x="30555" y="35658"/>
                  </a:cubicBezTo>
                  <a:cubicBezTo>
                    <a:pt x="30555" y="35667"/>
                    <a:pt x="30536" y="35677"/>
                    <a:pt x="30536" y="35677"/>
                  </a:cubicBezTo>
                  <a:cubicBezTo>
                    <a:pt x="30593" y="35856"/>
                    <a:pt x="30564" y="36045"/>
                    <a:pt x="30630" y="36216"/>
                  </a:cubicBezTo>
                  <a:cubicBezTo>
                    <a:pt x="30640" y="36253"/>
                    <a:pt x="30640" y="36291"/>
                    <a:pt x="30630" y="36329"/>
                  </a:cubicBezTo>
                  <a:cubicBezTo>
                    <a:pt x="30612" y="36414"/>
                    <a:pt x="30593" y="36508"/>
                    <a:pt x="30574" y="36594"/>
                  </a:cubicBezTo>
                  <a:cubicBezTo>
                    <a:pt x="30527" y="36575"/>
                    <a:pt x="30498" y="36527"/>
                    <a:pt x="30489" y="36480"/>
                  </a:cubicBezTo>
                  <a:cubicBezTo>
                    <a:pt x="30470" y="36414"/>
                    <a:pt x="30451" y="36338"/>
                    <a:pt x="30432" y="36263"/>
                  </a:cubicBezTo>
                  <a:cubicBezTo>
                    <a:pt x="30417" y="36226"/>
                    <a:pt x="30396" y="36200"/>
                    <a:pt x="30375" y="36200"/>
                  </a:cubicBezTo>
                  <a:cubicBezTo>
                    <a:pt x="30369" y="36200"/>
                    <a:pt x="30362" y="36202"/>
                    <a:pt x="30356" y="36206"/>
                  </a:cubicBezTo>
                  <a:cubicBezTo>
                    <a:pt x="30328" y="36225"/>
                    <a:pt x="30309" y="36272"/>
                    <a:pt x="30328" y="36310"/>
                  </a:cubicBezTo>
                  <a:cubicBezTo>
                    <a:pt x="30356" y="36480"/>
                    <a:pt x="30413" y="36650"/>
                    <a:pt x="30508" y="36801"/>
                  </a:cubicBezTo>
                  <a:cubicBezTo>
                    <a:pt x="30423" y="37038"/>
                    <a:pt x="30338" y="37274"/>
                    <a:pt x="30252" y="37510"/>
                  </a:cubicBezTo>
                  <a:cubicBezTo>
                    <a:pt x="30186" y="37671"/>
                    <a:pt x="30082" y="37822"/>
                    <a:pt x="29959" y="37954"/>
                  </a:cubicBezTo>
                  <a:cubicBezTo>
                    <a:pt x="29910" y="37996"/>
                    <a:pt x="29846" y="38022"/>
                    <a:pt x="29781" y="38022"/>
                  </a:cubicBezTo>
                  <a:cubicBezTo>
                    <a:pt x="29771" y="38022"/>
                    <a:pt x="29761" y="38022"/>
                    <a:pt x="29752" y="38021"/>
                  </a:cubicBezTo>
                  <a:cubicBezTo>
                    <a:pt x="29720" y="38021"/>
                    <a:pt x="29689" y="38053"/>
                    <a:pt x="29646" y="38053"/>
                  </a:cubicBezTo>
                  <a:cubicBezTo>
                    <a:pt x="29638" y="38053"/>
                    <a:pt x="29629" y="38052"/>
                    <a:pt x="29619" y="38049"/>
                  </a:cubicBezTo>
                  <a:cubicBezTo>
                    <a:pt x="29600" y="37973"/>
                    <a:pt x="29581" y="37907"/>
                    <a:pt x="29553" y="37841"/>
                  </a:cubicBezTo>
                  <a:cubicBezTo>
                    <a:pt x="29553" y="37832"/>
                    <a:pt x="29525" y="37822"/>
                    <a:pt x="29506" y="37822"/>
                  </a:cubicBezTo>
                  <a:cubicBezTo>
                    <a:pt x="29487" y="37822"/>
                    <a:pt x="29496" y="37841"/>
                    <a:pt x="29496" y="37841"/>
                  </a:cubicBezTo>
                  <a:cubicBezTo>
                    <a:pt x="29506" y="37936"/>
                    <a:pt x="29525" y="38021"/>
                    <a:pt x="29544" y="38115"/>
                  </a:cubicBezTo>
                  <a:cubicBezTo>
                    <a:pt x="29563" y="38200"/>
                    <a:pt x="29515" y="38285"/>
                    <a:pt x="29440" y="38314"/>
                  </a:cubicBezTo>
                  <a:cubicBezTo>
                    <a:pt x="29402" y="38332"/>
                    <a:pt x="29364" y="38342"/>
                    <a:pt x="29326" y="38351"/>
                  </a:cubicBezTo>
                  <a:cubicBezTo>
                    <a:pt x="29288" y="38351"/>
                    <a:pt x="29251" y="38323"/>
                    <a:pt x="29241" y="38285"/>
                  </a:cubicBezTo>
                  <a:cubicBezTo>
                    <a:pt x="29232" y="38210"/>
                    <a:pt x="29222" y="38125"/>
                    <a:pt x="29222" y="38039"/>
                  </a:cubicBezTo>
                  <a:cubicBezTo>
                    <a:pt x="29222" y="38011"/>
                    <a:pt x="29222" y="38011"/>
                    <a:pt x="29128" y="37983"/>
                  </a:cubicBezTo>
                  <a:cubicBezTo>
                    <a:pt x="29128" y="38096"/>
                    <a:pt x="29118" y="38200"/>
                    <a:pt x="29118" y="38304"/>
                  </a:cubicBezTo>
                  <a:cubicBezTo>
                    <a:pt x="29090" y="38323"/>
                    <a:pt x="29081" y="38342"/>
                    <a:pt x="29062" y="38342"/>
                  </a:cubicBezTo>
                  <a:cubicBezTo>
                    <a:pt x="28977" y="38351"/>
                    <a:pt x="28892" y="38351"/>
                    <a:pt x="28825" y="38418"/>
                  </a:cubicBezTo>
                  <a:cubicBezTo>
                    <a:pt x="28817" y="38428"/>
                    <a:pt x="28806" y="38433"/>
                    <a:pt x="28794" y="38433"/>
                  </a:cubicBezTo>
                  <a:cubicBezTo>
                    <a:pt x="28764" y="38433"/>
                    <a:pt x="28728" y="38404"/>
                    <a:pt x="28721" y="38370"/>
                  </a:cubicBezTo>
                  <a:cubicBezTo>
                    <a:pt x="28703" y="38323"/>
                    <a:pt x="28693" y="38285"/>
                    <a:pt x="28674" y="38247"/>
                  </a:cubicBezTo>
                  <a:cubicBezTo>
                    <a:pt x="28674" y="38243"/>
                    <a:pt x="28667" y="38243"/>
                    <a:pt x="28658" y="38243"/>
                  </a:cubicBezTo>
                  <a:cubicBezTo>
                    <a:pt x="28648" y="38243"/>
                    <a:pt x="28636" y="38243"/>
                    <a:pt x="28627" y="38238"/>
                  </a:cubicBezTo>
                  <a:cubicBezTo>
                    <a:pt x="28599" y="38314"/>
                    <a:pt x="28580" y="38389"/>
                    <a:pt x="28599" y="38474"/>
                  </a:cubicBezTo>
                  <a:cubicBezTo>
                    <a:pt x="28599" y="38550"/>
                    <a:pt x="28615" y="38583"/>
                    <a:pt x="28663" y="38583"/>
                  </a:cubicBezTo>
                  <a:cubicBezTo>
                    <a:pt x="28687" y="38583"/>
                    <a:pt x="28718" y="38575"/>
                    <a:pt x="28759" y="38559"/>
                  </a:cubicBezTo>
                  <a:cubicBezTo>
                    <a:pt x="28783" y="38541"/>
                    <a:pt x="28811" y="38535"/>
                    <a:pt x="28840" y="38535"/>
                  </a:cubicBezTo>
                  <a:cubicBezTo>
                    <a:pt x="28857" y="38535"/>
                    <a:pt x="28874" y="38537"/>
                    <a:pt x="28892" y="38540"/>
                  </a:cubicBezTo>
                  <a:cubicBezTo>
                    <a:pt x="28901" y="38540"/>
                    <a:pt x="28920" y="38550"/>
                    <a:pt x="28920" y="38559"/>
                  </a:cubicBezTo>
                  <a:cubicBezTo>
                    <a:pt x="28920" y="38569"/>
                    <a:pt x="28920" y="38607"/>
                    <a:pt x="28920" y="38607"/>
                  </a:cubicBezTo>
                  <a:cubicBezTo>
                    <a:pt x="28636" y="38805"/>
                    <a:pt x="28381" y="39032"/>
                    <a:pt x="28098" y="39230"/>
                  </a:cubicBezTo>
                  <a:cubicBezTo>
                    <a:pt x="27871" y="39400"/>
                    <a:pt x="27663" y="39599"/>
                    <a:pt x="27483" y="39816"/>
                  </a:cubicBezTo>
                  <a:cubicBezTo>
                    <a:pt x="27313" y="40024"/>
                    <a:pt x="27124" y="40213"/>
                    <a:pt x="26926" y="40383"/>
                  </a:cubicBezTo>
                  <a:cubicBezTo>
                    <a:pt x="26869" y="40421"/>
                    <a:pt x="26831" y="40468"/>
                    <a:pt x="26784" y="40525"/>
                  </a:cubicBezTo>
                  <a:cubicBezTo>
                    <a:pt x="26699" y="40619"/>
                    <a:pt x="26614" y="40723"/>
                    <a:pt x="26529" y="40827"/>
                  </a:cubicBezTo>
                  <a:cubicBezTo>
                    <a:pt x="26378" y="40979"/>
                    <a:pt x="26170" y="41092"/>
                    <a:pt x="25952" y="41120"/>
                  </a:cubicBezTo>
                  <a:cubicBezTo>
                    <a:pt x="25921" y="41127"/>
                    <a:pt x="25888" y="41130"/>
                    <a:pt x="25856" y="41130"/>
                  </a:cubicBezTo>
                  <a:cubicBezTo>
                    <a:pt x="25791" y="41130"/>
                    <a:pt x="25726" y="41117"/>
                    <a:pt x="25669" y="41092"/>
                  </a:cubicBezTo>
                  <a:cubicBezTo>
                    <a:pt x="25442" y="40998"/>
                    <a:pt x="25244" y="40875"/>
                    <a:pt x="25064" y="40705"/>
                  </a:cubicBezTo>
                  <a:cubicBezTo>
                    <a:pt x="24629" y="40270"/>
                    <a:pt x="24270" y="39750"/>
                    <a:pt x="24034" y="39183"/>
                  </a:cubicBezTo>
                  <a:cubicBezTo>
                    <a:pt x="23958" y="39022"/>
                    <a:pt x="23892" y="38862"/>
                    <a:pt x="23817" y="38701"/>
                  </a:cubicBezTo>
                  <a:cubicBezTo>
                    <a:pt x="23750" y="38550"/>
                    <a:pt x="23713" y="38399"/>
                    <a:pt x="23703" y="38247"/>
                  </a:cubicBezTo>
                  <a:cubicBezTo>
                    <a:pt x="23656" y="37945"/>
                    <a:pt x="23590" y="37661"/>
                    <a:pt x="23505" y="37378"/>
                  </a:cubicBezTo>
                  <a:cubicBezTo>
                    <a:pt x="23486" y="37331"/>
                    <a:pt x="23467" y="37293"/>
                    <a:pt x="23448" y="37255"/>
                  </a:cubicBezTo>
                  <a:cubicBezTo>
                    <a:pt x="23401" y="37142"/>
                    <a:pt x="23344" y="37038"/>
                    <a:pt x="23287" y="36924"/>
                  </a:cubicBezTo>
                  <a:cubicBezTo>
                    <a:pt x="23231" y="36773"/>
                    <a:pt x="23146" y="36641"/>
                    <a:pt x="23023" y="36537"/>
                  </a:cubicBezTo>
                  <a:cubicBezTo>
                    <a:pt x="22985" y="36490"/>
                    <a:pt x="22957" y="36442"/>
                    <a:pt x="22947" y="36386"/>
                  </a:cubicBezTo>
                  <a:cubicBezTo>
                    <a:pt x="22909" y="36272"/>
                    <a:pt x="22862" y="36159"/>
                    <a:pt x="22796" y="36055"/>
                  </a:cubicBezTo>
                  <a:cubicBezTo>
                    <a:pt x="22739" y="35989"/>
                    <a:pt x="22720" y="35894"/>
                    <a:pt x="22749" y="35800"/>
                  </a:cubicBezTo>
                  <a:cubicBezTo>
                    <a:pt x="22777" y="35696"/>
                    <a:pt x="22701" y="35592"/>
                    <a:pt x="22664" y="35488"/>
                  </a:cubicBezTo>
                  <a:cubicBezTo>
                    <a:pt x="22664" y="35481"/>
                    <a:pt x="22659" y="35474"/>
                    <a:pt x="22653" y="35474"/>
                  </a:cubicBezTo>
                  <a:cubicBezTo>
                    <a:pt x="22650" y="35474"/>
                    <a:pt x="22647" y="35476"/>
                    <a:pt x="22645" y="35478"/>
                  </a:cubicBezTo>
                  <a:cubicBezTo>
                    <a:pt x="22635" y="35478"/>
                    <a:pt x="22607" y="35488"/>
                    <a:pt x="22607" y="35507"/>
                  </a:cubicBezTo>
                  <a:cubicBezTo>
                    <a:pt x="22597" y="35554"/>
                    <a:pt x="22588" y="35601"/>
                    <a:pt x="22579" y="35667"/>
                  </a:cubicBezTo>
                  <a:cubicBezTo>
                    <a:pt x="22484" y="35611"/>
                    <a:pt x="22418" y="35563"/>
                    <a:pt x="22456" y="35459"/>
                  </a:cubicBezTo>
                  <a:cubicBezTo>
                    <a:pt x="22475" y="35412"/>
                    <a:pt x="22475" y="35374"/>
                    <a:pt x="22475" y="35327"/>
                  </a:cubicBezTo>
                  <a:cubicBezTo>
                    <a:pt x="22456" y="35185"/>
                    <a:pt x="22437" y="35053"/>
                    <a:pt x="22408" y="34911"/>
                  </a:cubicBezTo>
                  <a:cubicBezTo>
                    <a:pt x="22390" y="34817"/>
                    <a:pt x="22361" y="34713"/>
                    <a:pt x="22333" y="34618"/>
                  </a:cubicBezTo>
                  <a:cubicBezTo>
                    <a:pt x="22333" y="34609"/>
                    <a:pt x="22304" y="34599"/>
                    <a:pt x="22286" y="34590"/>
                  </a:cubicBezTo>
                  <a:cubicBezTo>
                    <a:pt x="22283" y="34589"/>
                    <a:pt x="22281" y="34588"/>
                    <a:pt x="22278" y="34588"/>
                  </a:cubicBezTo>
                  <a:cubicBezTo>
                    <a:pt x="22262" y="34588"/>
                    <a:pt x="22249" y="34614"/>
                    <a:pt x="22257" y="34647"/>
                  </a:cubicBezTo>
                  <a:cubicBezTo>
                    <a:pt x="22257" y="34713"/>
                    <a:pt x="22276" y="34770"/>
                    <a:pt x="22286" y="34836"/>
                  </a:cubicBezTo>
                  <a:cubicBezTo>
                    <a:pt x="22286" y="34883"/>
                    <a:pt x="22286" y="34930"/>
                    <a:pt x="22286" y="34977"/>
                  </a:cubicBezTo>
                  <a:cubicBezTo>
                    <a:pt x="22172" y="34968"/>
                    <a:pt x="22087" y="34940"/>
                    <a:pt x="22068" y="34836"/>
                  </a:cubicBezTo>
                  <a:cubicBezTo>
                    <a:pt x="22049" y="34788"/>
                    <a:pt x="22030" y="34751"/>
                    <a:pt x="22011" y="34713"/>
                  </a:cubicBezTo>
                  <a:cubicBezTo>
                    <a:pt x="21993" y="34703"/>
                    <a:pt x="21974" y="34694"/>
                    <a:pt x="21945" y="34694"/>
                  </a:cubicBezTo>
                  <a:cubicBezTo>
                    <a:pt x="21938" y="34695"/>
                    <a:pt x="21931" y="34695"/>
                    <a:pt x="21924" y="34695"/>
                  </a:cubicBezTo>
                  <a:cubicBezTo>
                    <a:pt x="21846" y="34695"/>
                    <a:pt x="21771" y="34649"/>
                    <a:pt x="21728" y="34571"/>
                  </a:cubicBezTo>
                  <a:cubicBezTo>
                    <a:pt x="21709" y="34543"/>
                    <a:pt x="21690" y="34514"/>
                    <a:pt x="21671" y="34486"/>
                  </a:cubicBezTo>
                  <a:cubicBezTo>
                    <a:pt x="21658" y="34466"/>
                    <a:pt x="21639" y="34450"/>
                    <a:pt x="21619" y="34450"/>
                  </a:cubicBezTo>
                  <a:cubicBezTo>
                    <a:pt x="21612" y="34450"/>
                    <a:pt x="21604" y="34452"/>
                    <a:pt x="21596" y="34458"/>
                  </a:cubicBezTo>
                  <a:cubicBezTo>
                    <a:pt x="21567" y="34477"/>
                    <a:pt x="21548" y="34495"/>
                    <a:pt x="21539" y="34514"/>
                  </a:cubicBezTo>
                  <a:cubicBezTo>
                    <a:pt x="21530" y="34552"/>
                    <a:pt x="21548" y="34590"/>
                    <a:pt x="21492" y="34628"/>
                  </a:cubicBezTo>
                  <a:lnTo>
                    <a:pt x="21048" y="34458"/>
                  </a:lnTo>
                  <a:cubicBezTo>
                    <a:pt x="20972" y="34363"/>
                    <a:pt x="21019" y="34250"/>
                    <a:pt x="20991" y="34146"/>
                  </a:cubicBezTo>
                  <a:lnTo>
                    <a:pt x="20991" y="34146"/>
                  </a:lnTo>
                  <a:cubicBezTo>
                    <a:pt x="20972" y="34174"/>
                    <a:pt x="20953" y="34184"/>
                    <a:pt x="20944" y="34203"/>
                  </a:cubicBezTo>
                  <a:cubicBezTo>
                    <a:pt x="20934" y="34250"/>
                    <a:pt x="20925" y="34297"/>
                    <a:pt x="20915" y="34344"/>
                  </a:cubicBezTo>
                  <a:cubicBezTo>
                    <a:pt x="20906" y="34382"/>
                    <a:pt x="20868" y="34401"/>
                    <a:pt x="20830" y="34401"/>
                  </a:cubicBezTo>
                  <a:cubicBezTo>
                    <a:pt x="20660" y="34382"/>
                    <a:pt x="20509" y="34325"/>
                    <a:pt x="20367" y="34240"/>
                  </a:cubicBezTo>
                  <a:cubicBezTo>
                    <a:pt x="20216" y="34203"/>
                    <a:pt x="20074" y="34136"/>
                    <a:pt x="19951" y="34042"/>
                  </a:cubicBezTo>
                  <a:cubicBezTo>
                    <a:pt x="19942" y="33985"/>
                    <a:pt x="19932" y="33938"/>
                    <a:pt x="19923" y="33881"/>
                  </a:cubicBezTo>
                  <a:cubicBezTo>
                    <a:pt x="19895" y="33919"/>
                    <a:pt x="19895" y="33976"/>
                    <a:pt x="19809" y="33985"/>
                  </a:cubicBezTo>
                  <a:cubicBezTo>
                    <a:pt x="19772" y="33976"/>
                    <a:pt x="19724" y="33966"/>
                    <a:pt x="19687" y="33947"/>
                  </a:cubicBezTo>
                  <a:cubicBezTo>
                    <a:pt x="19498" y="33862"/>
                    <a:pt x="19479" y="33881"/>
                    <a:pt x="19488" y="33673"/>
                  </a:cubicBezTo>
                  <a:cubicBezTo>
                    <a:pt x="19488" y="33635"/>
                    <a:pt x="19479" y="33598"/>
                    <a:pt x="19479" y="33560"/>
                  </a:cubicBezTo>
                  <a:cubicBezTo>
                    <a:pt x="19479" y="33550"/>
                    <a:pt x="19460" y="33522"/>
                    <a:pt x="19450" y="33522"/>
                  </a:cubicBezTo>
                  <a:cubicBezTo>
                    <a:pt x="19431" y="33522"/>
                    <a:pt x="19413" y="33541"/>
                    <a:pt x="19403" y="33550"/>
                  </a:cubicBezTo>
                  <a:cubicBezTo>
                    <a:pt x="19394" y="33579"/>
                    <a:pt x="19394" y="33607"/>
                    <a:pt x="19394" y="33635"/>
                  </a:cubicBezTo>
                  <a:lnTo>
                    <a:pt x="19394" y="33806"/>
                  </a:lnTo>
                  <a:cubicBezTo>
                    <a:pt x="19354" y="33817"/>
                    <a:pt x="19313" y="33823"/>
                    <a:pt x="19271" y="33823"/>
                  </a:cubicBezTo>
                  <a:cubicBezTo>
                    <a:pt x="19214" y="33823"/>
                    <a:pt x="19156" y="33813"/>
                    <a:pt x="19101" y="33796"/>
                  </a:cubicBezTo>
                  <a:cubicBezTo>
                    <a:pt x="19072" y="33787"/>
                    <a:pt x="19053" y="33768"/>
                    <a:pt x="19044" y="33739"/>
                  </a:cubicBezTo>
                  <a:cubicBezTo>
                    <a:pt x="19035" y="33692"/>
                    <a:pt x="19025" y="33635"/>
                    <a:pt x="19025" y="33579"/>
                  </a:cubicBezTo>
                  <a:cubicBezTo>
                    <a:pt x="19017" y="33547"/>
                    <a:pt x="18982" y="33508"/>
                    <a:pt x="18960" y="33508"/>
                  </a:cubicBezTo>
                  <a:cubicBezTo>
                    <a:pt x="18956" y="33508"/>
                    <a:pt x="18952" y="33510"/>
                    <a:pt x="18949" y="33513"/>
                  </a:cubicBezTo>
                  <a:cubicBezTo>
                    <a:pt x="18931" y="33532"/>
                    <a:pt x="18912" y="33550"/>
                    <a:pt x="18912" y="33579"/>
                  </a:cubicBezTo>
                  <a:cubicBezTo>
                    <a:pt x="18902" y="33607"/>
                    <a:pt x="18912" y="33645"/>
                    <a:pt x="18912" y="33683"/>
                  </a:cubicBezTo>
                  <a:cubicBezTo>
                    <a:pt x="18902" y="33711"/>
                    <a:pt x="18902" y="33739"/>
                    <a:pt x="18893" y="33758"/>
                  </a:cubicBezTo>
                  <a:cubicBezTo>
                    <a:pt x="18846" y="33825"/>
                    <a:pt x="18779" y="33825"/>
                    <a:pt x="18713" y="33834"/>
                  </a:cubicBezTo>
                  <a:cubicBezTo>
                    <a:pt x="18705" y="33835"/>
                    <a:pt x="18696" y="33835"/>
                    <a:pt x="18688" y="33835"/>
                  </a:cubicBezTo>
                  <a:cubicBezTo>
                    <a:pt x="18613" y="33835"/>
                    <a:pt x="18550" y="33798"/>
                    <a:pt x="18524" y="33730"/>
                  </a:cubicBezTo>
                  <a:cubicBezTo>
                    <a:pt x="18496" y="33635"/>
                    <a:pt x="18477" y="33532"/>
                    <a:pt x="18458" y="33437"/>
                  </a:cubicBezTo>
                  <a:cubicBezTo>
                    <a:pt x="18439" y="33371"/>
                    <a:pt x="18430" y="33305"/>
                    <a:pt x="18420" y="33248"/>
                  </a:cubicBezTo>
                  <a:cubicBezTo>
                    <a:pt x="18411" y="33239"/>
                    <a:pt x="18411" y="33229"/>
                    <a:pt x="18401" y="33229"/>
                  </a:cubicBezTo>
                  <a:cubicBezTo>
                    <a:pt x="18382" y="33229"/>
                    <a:pt x="18364" y="33239"/>
                    <a:pt x="18345" y="33248"/>
                  </a:cubicBezTo>
                  <a:cubicBezTo>
                    <a:pt x="18335" y="33267"/>
                    <a:pt x="18326" y="33286"/>
                    <a:pt x="18326" y="33305"/>
                  </a:cubicBezTo>
                  <a:cubicBezTo>
                    <a:pt x="18326" y="33361"/>
                    <a:pt x="18326" y="33428"/>
                    <a:pt x="18335" y="33494"/>
                  </a:cubicBezTo>
                  <a:cubicBezTo>
                    <a:pt x="18354" y="33635"/>
                    <a:pt x="18392" y="33768"/>
                    <a:pt x="18458" y="33891"/>
                  </a:cubicBezTo>
                  <a:cubicBezTo>
                    <a:pt x="18439" y="33910"/>
                    <a:pt x="18411" y="33928"/>
                    <a:pt x="18382" y="33947"/>
                  </a:cubicBezTo>
                  <a:cubicBezTo>
                    <a:pt x="18241" y="33995"/>
                    <a:pt x="18080" y="34023"/>
                    <a:pt x="17929" y="34032"/>
                  </a:cubicBezTo>
                  <a:cubicBezTo>
                    <a:pt x="17590" y="34090"/>
                    <a:pt x="17251" y="34119"/>
                    <a:pt x="16912" y="34119"/>
                  </a:cubicBezTo>
                  <a:cubicBezTo>
                    <a:pt x="16863" y="34119"/>
                    <a:pt x="16815" y="34119"/>
                    <a:pt x="16766" y="34117"/>
                  </a:cubicBezTo>
                  <a:cubicBezTo>
                    <a:pt x="16719" y="34117"/>
                    <a:pt x="16672" y="34108"/>
                    <a:pt x="16625" y="34099"/>
                  </a:cubicBezTo>
                  <a:cubicBezTo>
                    <a:pt x="16719" y="33872"/>
                    <a:pt x="16710" y="33862"/>
                    <a:pt x="16587" y="33664"/>
                  </a:cubicBezTo>
                  <a:cubicBezTo>
                    <a:pt x="16530" y="33692"/>
                    <a:pt x="16549" y="33758"/>
                    <a:pt x="16521" y="33806"/>
                  </a:cubicBezTo>
                  <a:cubicBezTo>
                    <a:pt x="16500" y="33854"/>
                    <a:pt x="16453" y="33883"/>
                    <a:pt x="16403" y="33883"/>
                  </a:cubicBezTo>
                  <a:cubicBezTo>
                    <a:pt x="16386" y="33883"/>
                    <a:pt x="16368" y="33879"/>
                    <a:pt x="16351" y="33872"/>
                  </a:cubicBezTo>
                  <a:cubicBezTo>
                    <a:pt x="16332" y="33872"/>
                    <a:pt x="16322" y="33862"/>
                    <a:pt x="16303" y="33853"/>
                  </a:cubicBezTo>
                  <a:cubicBezTo>
                    <a:pt x="16247" y="33834"/>
                    <a:pt x="16199" y="33787"/>
                    <a:pt x="16199" y="33730"/>
                  </a:cubicBezTo>
                  <a:cubicBezTo>
                    <a:pt x="16199" y="33692"/>
                    <a:pt x="16190" y="33654"/>
                    <a:pt x="16190" y="33617"/>
                  </a:cubicBezTo>
                  <a:cubicBezTo>
                    <a:pt x="16190" y="33588"/>
                    <a:pt x="16190" y="33550"/>
                    <a:pt x="16180" y="33513"/>
                  </a:cubicBezTo>
                  <a:lnTo>
                    <a:pt x="16124" y="33513"/>
                  </a:lnTo>
                  <a:cubicBezTo>
                    <a:pt x="16114" y="33541"/>
                    <a:pt x="16105" y="33560"/>
                    <a:pt x="16095" y="33588"/>
                  </a:cubicBezTo>
                  <a:cubicBezTo>
                    <a:pt x="16095" y="33673"/>
                    <a:pt x="16086" y="33758"/>
                    <a:pt x="16086" y="33834"/>
                  </a:cubicBezTo>
                  <a:cubicBezTo>
                    <a:pt x="16076" y="33843"/>
                    <a:pt x="16076" y="33853"/>
                    <a:pt x="16076" y="33862"/>
                  </a:cubicBezTo>
                  <a:cubicBezTo>
                    <a:pt x="16061" y="33862"/>
                    <a:pt x="16040" y="33874"/>
                    <a:pt x="16027" y="33874"/>
                  </a:cubicBezTo>
                  <a:cubicBezTo>
                    <a:pt x="16024" y="33874"/>
                    <a:pt x="16022" y="33874"/>
                    <a:pt x="16020" y="33872"/>
                  </a:cubicBezTo>
                  <a:cubicBezTo>
                    <a:pt x="15991" y="33862"/>
                    <a:pt x="15963" y="33853"/>
                    <a:pt x="15944" y="33834"/>
                  </a:cubicBezTo>
                  <a:cubicBezTo>
                    <a:pt x="15642" y="33617"/>
                    <a:pt x="15680" y="33664"/>
                    <a:pt x="15670" y="33333"/>
                  </a:cubicBezTo>
                  <a:cubicBezTo>
                    <a:pt x="15689" y="33191"/>
                    <a:pt x="15680" y="33040"/>
                    <a:pt x="15651" y="32898"/>
                  </a:cubicBezTo>
                  <a:cubicBezTo>
                    <a:pt x="15651" y="32889"/>
                    <a:pt x="15623" y="32879"/>
                    <a:pt x="15604" y="32870"/>
                  </a:cubicBezTo>
                  <a:cubicBezTo>
                    <a:pt x="15585" y="32870"/>
                    <a:pt x="15585" y="32879"/>
                    <a:pt x="15585" y="32889"/>
                  </a:cubicBezTo>
                  <a:cubicBezTo>
                    <a:pt x="15576" y="32917"/>
                    <a:pt x="15566" y="32955"/>
                    <a:pt x="15566" y="32993"/>
                  </a:cubicBezTo>
                  <a:lnTo>
                    <a:pt x="15566" y="33324"/>
                  </a:lnTo>
                  <a:cubicBezTo>
                    <a:pt x="15566" y="33361"/>
                    <a:pt x="15566" y="33399"/>
                    <a:pt x="15566" y="33437"/>
                  </a:cubicBezTo>
                  <a:cubicBezTo>
                    <a:pt x="15472" y="33437"/>
                    <a:pt x="15472" y="33437"/>
                    <a:pt x="15368" y="33314"/>
                  </a:cubicBezTo>
                  <a:cubicBezTo>
                    <a:pt x="15330" y="33068"/>
                    <a:pt x="15302" y="32832"/>
                    <a:pt x="15264" y="32577"/>
                  </a:cubicBezTo>
                  <a:cubicBezTo>
                    <a:pt x="15226" y="32605"/>
                    <a:pt x="15188" y="32615"/>
                    <a:pt x="15188" y="32634"/>
                  </a:cubicBezTo>
                  <a:cubicBezTo>
                    <a:pt x="15179" y="32690"/>
                    <a:pt x="15179" y="32747"/>
                    <a:pt x="15188" y="32804"/>
                  </a:cubicBezTo>
                  <a:cubicBezTo>
                    <a:pt x="15198" y="32870"/>
                    <a:pt x="15216" y="32946"/>
                    <a:pt x="15226" y="33021"/>
                  </a:cubicBezTo>
                  <a:cubicBezTo>
                    <a:pt x="15226" y="33050"/>
                    <a:pt x="15235" y="33097"/>
                    <a:pt x="15198" y="33116"/>
                  </a:cubicBezTo>
                  <a:cubicBezTo>
                    <a:pt x="15179" y="33116"/>
                    <a:pt x="15141" y="33097"/>
                    <a:pt x="15122" y="33078"/>
                  </a:cubicBezTo>
                  <a:cubicBezTo>
                    <a:pt x="15027" y="32983"/>
                    <a:pt x="14942" y="32889"/>
                    <a:pt x="14829" y="32775"/>
                  </a:cubicBezTo>
                  <a:cubicBezTo>
                    <a:pt x="14820" y="32681"/>
                    <a:pt x="14801" y="32568"/>
                    <a:pt x="14791" y="32454"/>
                  </a:cubicBezTo>
                  <a:cubicBezTo>
                    <a:pt x="14706" y="32492"/>
                    <a:pt x="14753" y="32577"/>
                    <a:pt x="14697" y="32634"/>
                  </a:cubicBezTo>
                  <a:cubicBezTo>
                    <a:pt x="14593" y="32634"/>
                    <a:pt x="14536" y="32530"/>
                    <a:pt x="14451" y="32530"/>
                  </a:cubicBezTo>
                  <a:cubicBezTo>
                    <a:pt x="14394" y="32426"/>
                    <a:pt x="14432" y="32341"/>
                    <a:pt x="14394" y="32256"/>
                  </a:cubicBezTo>
                  <a:cubicBezTo>
                    <a:pt x="14338" y="32303"/>
                    <a:pt x="14338" y="32303"/>
                    <a:pt x="14300" y="32407"/>
                  </a:cubicBezTo>
                  <a:cubicBezTo>
                    <a:pt x="14292" y="32415"/>
                    <a:pt x="14278" y="32428"/>
                    <a:pt x="14263" y="32428"/>
                  </a:cubicBezTo>
                  <a:cubicBezTo>
                    <a:pt x="14260" y="32428"/>
                    <a:pt x="14256" y="32428"/>
                    <a:pt x="14253" y="32426"/>
                  </a:cubicBezTo>
                  <a:cubicBezTo>
                    <a:pt x="14158" y="32426"/>
                    <a:pt x="14054" y="32435"/>
                    <a:pt x="13969" y="32454"/>
                  </a:cubicBezTo>
                  <a:cubicBezTo>
                    <a:pt x="13955" y="32457"/>
                    <a:pt x="13942" y="32459"/>
                    <a:pt x="13930" y="32459"/>
                  </a:cubicBezTo>
                  <a:cubicBezTo>
                    <a:pt x="13872" y="32459"/>
                    <a:pt x="13845" y="32421"/>
                    <a:pt x="13837" y="32350"/>
                  </a:cubicBezTo>
                  <a:cubicBezTo>
                    <a:pt x="13837" y="32284"/>
                    <a:pt x="13837" y="32227"/>
                    <a:pt x="13827" y="32161"/>
                  </a:cubicBezTo>
                  <a:cubicBezTo>
                    <a:pt x="13827" y="32123"/>
                    <a:pt x="13818" y="32086"/>
                    <a:pt x="13808" y="32057"/>
                  </a:cubicBezTo>
                  <a:cubicBezTo>
                    <a:pt x="13752" y="32057"/>
                    <a:pt x="13733" y="32086"/>
                    <a:pt x="13723" y="32123"/>
                  </a:cubicBezTo>
                  <a:cubicBezTo>
                    <a:pt x="13723" y="32227"/>
                    <a:pt x="13714" y="32341"/>
                    <a:pt x="13714" y="32464"/>
                  </a:cubicBezTo>
                  <a:lnTo>
                    <a:pt x="13478" y="32586"/>
                  </a:lnTo>
                  <a:cubicBezTo>
                    <a:pt x="13467" y="32592"/>
                    <a:pt x="13457" y="32594"/>
                    <a:pt x="13446" y="32594"/>
                  </a:cubicBezTo>
                  <a:cubicBezTo>
                    <a:pt x="13417" y="32594"/>
                    <a:pt x="13390" y="32576"/>
                    <a:pt x="13383" y="32549"/>
                  </a:cubicBezTo>
                  <a:cubicBezTo>
                    <a:pt x="13383" y="32464"/>
                    <a:pt x="13374" y="32388"/>
                    <a:pt x="13374" y="32303"/>
                  </a:cubicBezTo>
                  <a:cubicBezTo>
                    <a:pt x="13411" y="32256"/>
                    <a:pt x="13449" y="32218"/>
                    <a:pt x="13478" y="32190"/>
                  </a:cubicBezTo>
                  <a:cubicBezTo>
                    <a:pt x="13440" y="31972"/>
                    <a:pt x="13392" y="31764"/>
                    <a:pt x="13345" y="31556"/>
                  </a:cubicBezTo>
                  <a:cubicBezTo>
                    <a:pt x="13345" y="31509"/>
                    <a:pt x="13307" y="31471"/>
                    <a:pt x="13260" y="31452"/>
                  </a:cubicBezTo>
                  <a:cubicBezTo>
                    <a:pt x="13232" y="31500"/>
                    <a:pt x="13222" y="31556"/>
                    <a:pt x="13241" y="31613"/>
                  </a:cubicBezTo>
                  <a:cubicBezTo>
                    <a:pt x="13289" y="31859"/>
                    <a:pt x="13289" y="32123"/>
                    <a:pt x="13251" y="32379"/>
                  </a:cubicBezTo>
                  <a:cubicBezTo>
                    <a:pt x="13241" y="32445"/>
                    <a:pt x="13241" y="32511"/>
                    <a:pt x="13241" y="32568"/>
                  </a:cubicBezTo>
                  <a:cubicBezTo>
                    <a:pt x="13241" y="32813"/>
                    <a:pt x="13251" y="32775"/>
                    <a:pt x="13071" y="32955"/>
                  </a:cubicBezTo>
                  <a:cubicBezTo>
                    <a:pt x="13024" y="32993"/>
                    <a:pt x="12986" y="33031"/>
                    <a:pt x="12939" y="33068"/>
                  </a:cubicBezTo>
                  <a:cubicBezTo>
                    <a:pt x="12913" y="33095"/>
                    <a:pt x="12888" y="33109"/>
                    <a:pt x="12864" y="33109"/>
                  </a:cubicBezTo>
                  <a:cubicBezTo>
                    <a:pt x="12836" y="33109"/>
                    <a:pt x="12809" y="33090"/>
                    <a:pt x="12778" y="33050"/>
                  </a:cubicBezTo>
                  <a:cubicBezTo>
                    <a:pt x="12759" y="33012"/>
                    <a:pt x="12731" y="32983"/>
                    <a:pt x="12703" y="32955"/>
                  </a:cubicBezTo>
                  <a:cubicBezTo>
                    <a:pt x="12665" y="32927"/>
                    <a:pt x="12627" y="32908"/>
                    <a:pt x="12580" y="32898"/>
                  </a:cubicBezTo>
                  <a:cubicBezTo>
                    <a:pt x="12547" y="32894"/>
                    <a:pt x="12514" y="32891"/>
                    <a:pt x="12481" y="32891"/>
                  </a:cubicBezTo>
                  <a:cubicBezTo>
                    <a:pt x="12447" y="32891"/>
                    <a:pt x="12414" y="32894"/>
                    <a:pt x="12381" y="32898"/>
                  </a:cubicBezTo>
                  <a:cubicBezTo>
                    <a:pt x="12145" y="32946"/>
                    <a:pt x="11928" y="33021"/>
                    <a:pt x="11814" y="33257"/>
                  </a:cubicBezTo>
                  <a:cubicBezTo>
                    <a:pt x="11795" y="33286"/>
                    <a:pt x="11776" y="33314"/>
                    <a:pt x="11748" y="33343"/>
                  </a:cubicBezTo>
                  <a:cubicBezTo>
                    <a:pt x="11748" y="33352"/>
                    <a:pt x="11739" y="33352"/>
                    <a:pt x="11720" y="33361"/>
                  </a:cubicBezTo>
                  <a:cubicBezTo>
                    <a:pt x="11597" y="33295"/>
                    <a:pt x="11682" y="33163"/>
                    <a:pt x="11625" y="33068"/>
                  </a:cubicBezTo>
                  <a:cubicBezTo>
                    <a:pt x="11606" y="33068"/>
                    <a:pt x="11578" y="33068"/>
                    <a:pt x="11578" y="33078"/>
                  </a:cubicBezTo>
                  <a:cubicBezTo>
                    <a:pt x="11512" y="33257"/>
                    <a:pt x="11540" y="33446"/>
                    <a:pt x="11644" y="33607"/>
                  </a:cubicBezTo>
                  <a:cubicBezTo>
                    <a:pt x="11616" y="33692"/>
                    <a:pt x="11597" y="33768"/>
                    <a:pt x="11569" y="33843"/>
                  </a:cubicBezTo>
                  <a:cubicBezTo>
                    <a:pt x="11559" y="33853"/>
                    <a:pt x="11540" y="33862"/>
                    <a:pt x="11521" y="33862"/>
                  </a:cubicBezTo>
                  <a:cubicBezTo>
                    <a:pt x="11512" y="33862"/>
                    <a:pt x="11493" y="33843"/>
                    <a:pt x="11493" y="33834"/>
                  </a:cubicBezTo>
                  <a:cubicBezTo>
                    <a:pt x="11474" y="33721"/>
                    <a:pt x="11455" y="33617"/>
                    <a:pt x="11436" y="33503"/>
                  </a:cubicBezTo>
                  <a:cubicBezTo>
                    <a:pt x="11417" y="33475"/>
                    <a:pt x="11408" y="33446"/>
                    <a:pt x="11389" y="33418"/>
                  </a:cubicBezTo>
                  <a:cubicBezTo>
                    <a:pt x="11361" y="33513"/>
                    <a:pt x="11361" y="33617"/>
                    <a:pt x="11389" y="33711"/>
                  </a:cubicBezTo>
                  <a:cubicBezTo>
                    <a:pt x="11408" y="33872"/>
                    <a:pt x="11436" y="34032"/>
                    <a:pt x="11446" y="34203"/>
                  </a:cubicBezTo>
                  <a:cubicBezTo>
                    <a:pt x="11446" y="34325"/>
                    <a:pt x="11417" y="34439"/>
                    <a:pt x="11370" y="34552"/>
                  </a:cubicBezTo>
                  <a:cubicBezTo>
                    <a:pt x="11408" y="34637"/>
                    <a:pt x="11446" y="34741"/>
                    <a:pt x="11493" y="34826"/>
                  </a:cubicBezTo>
                  <a:cubicBezTo>
                    <a:pt x="11606" y="35053"/>
                    <a:pt x="11663" y="35299"/>
                    <a:pt x="11644" y="35554"/>
                  </a:cubicBezTo>
                  <a:cubicBezTo>
                    <a:pt x="11635" y="35667"/>
                    <a:pt x="11644" y="35771"/>
                    <a:pt x="11635" y="35885"/>
                  </a:cubicBezTo>
                  <a:cubicBezTo>
                    <a:pt x="11635" y="35970"/>
                    <a:pt x="11571" y="36036"/>
                    <a:pt x="11491" y="36036"/>
                  </a:cubicBezTo>
                  <a:cubicBezTo>
                    <a:pt x="11473" y="36036"/>
                    <a:pt x="11455" y="36033"/>
                    <a:pt x="11436" y="36026"/>
                  </a:cubicBezTo>
                  <a:cubicBezTo>
                    <a:pt x="11209" y="35979"/>
                    <a:pt x="10983" y="35932"/>
                    <a:pt x="10841" y="35743"/>
                  </a:cubicBezTo>
                  <a:cubicBezTo>
                    <a:pt x="10770" y="35722"/>
                    <a:pt x="10694" y="35711"/>
                    <a:pt x="10616" y="35711"/>
                  </a:cubicBezTo>
                  <a:cubicBezTo>
                    <a:pt x="10590" y="35711"/>
                    <a:pt x="10564" y="35712"/>
                    <a:pt x="10538" y="35715"/>
                  </a:cubicBezTo>
                  <a:cubicBezTo>
                    <a:pt x="10406" y="35715"/>
                    <a:pt x="10274" y="35658"/>
                    <a:pt x="10170" y="35573"/>
                  </a:cubicBezTo>
                  <a:cubicBezTo>
                    <a:pt x="9981" y="35403"/>
                    <a:pt x="9820" y="35195"/>
                    <a:pt x="9707" y="34968"/>
                  </a:cubicBezTo>
                  <a:cubicBezTo>
                    <a:pt x="9688" y="34921"/>
                    <a:pt x="9669" y="34864"/>
                    <a:pt x="9669" y="34807"/>
                  </a:cubicBezTo>
                  <a:cubicBezTo>
                    <a:pt x="9669" y="34571"/>
                    <a:pt x="9669" y="34354"/>
                    <a:pt x="9678" y="34117"/>
                  </a:cubicBezTo>
                  <a:cubicBezTo>
                    <a:pt x="9688" y="33947"/>
                    <a:pt x="9745" y="33787"/>
                    <a:pt x="9830" y="33645"/>
                  </a:cubicBezTo>
                  <a:cubicBezTo>
                    <a:pt x="9943" y="33437"/>
                    <a:pt x="10066" y="33220"/>
                    <a:pt x="10179" y="33012"/>
                  </a:cubicBezTo>
                  <a:cubicBezTo>
                    <a:pt x="10245" y="32889"/>
                    <a:pt x="10302" y="32775"/>
                    <a:pt x="10349" y="32653"/>
                  </a:cubicBezTo>
                  <a:cubicBezTo>
                    <a:pt x="10359" y="32624"/>
                    <a:pt x="10359" y="32586"/>
                    <a:pt x="10340" y="32549"/>
                  </a:cubicBezTo>
                  <a:cubicBezTo>
                    <a:pt x="10302" y="32483"/>
                    <a:pt x="10302" y="32407"/>
                    <a:pt x="10340" y="32341"/>
                  </a:cubicBezTo>
                  <a:cubicBezTo>
                    <a:pt x="10359" y="32303"/>
                    <a:pt x="10378" y="32256"/>
                    <a:pt x="10406" y="32227"/>
                  </a:cubicBezTo>
                  <a:cubicBezTo>
                    <a:pt x="10482" y="32104"/>
                    <a:pt x="10538" y="31982"/>
                    <a:pt x="10567" y="31840"/>
                  </a:cubicBezTo>
                  <a:cubicBezTo>
                    <a:pt x="10586" y="31755"/>
                    <a:pt x="10642" y="31689"/>
                    <a:pt x="10718" y="31660"/>
                  </a:cubicBezTo>
                  <a:cubicBezTo>
                    <a:pt x="10746" y="31415"/>
                    <a:pt x="10812" y="31169"/>
                    <a:pt x="10907" y="30942"/>
                  </a:cubicBezTo>
                  <a:cubicBezTo>
                    <a:pt x="10954" y="30838"/>
                    <a:pt x="10992" y="30725"/>
                    <a:pt x="11030" y="30602"/>
                  </a:cubicBezTo>
                  <a:cubicBezTo>
                    <a:pt x="11087" y="30441"/>
                    <a:pt x="11143" y="30271"/>
                    <a:pt x="11200" y="30110"/>
                  </a:cubicBezTo>
                  <a:cubicBezTo>
                    <a:pt x="11219" y="30073"/>
                    <a:pt x="11247" y="30044"/>
                    <a:pt x="11200" y="29997"/>
                  </a:cubicBezTo>
                  <a:cubicBezTo>
                    <a:pt x="11181" y="30016"/>
                    <a:pt x="11162" y="30035"/>
                    <a:pt x="11153" y="30054"/>
                  </a:cubicBezTo>
                  <a:cubicBezTo>
                    <a:pt x="11068" y="30281"/>
                    <a:pt x="10992" y="30507"/>
                    <a:pt x="10907" y="30734"/>
                  </a:cubicBezTo>
                  <a:cubicBezTo>
                    <a:pt x="10879" y="30781"/>
                    <a:pt x="10850" y="30829"/>
                    <a:pt x="10822" y="30876"/>
                  </a:cubicBezTo>
                  <a:cubicBezTo>
                    <a:pt x="10822" y="30885"/>
                    <a:pt x="10812" y="30885"/>
                    <a:pt x="10803" y="30885"/>
                  </a:cubicBezTo>
                  <a:cubicBezTo>
                    <a:pt x="10784" y="30885"/>
                    <a:pt x="10765" y="30876"/>
                    <a:pt x="10756" y="30857"/>
                  </a:cubicBezTo>
                  <a:cubicBezTo>
                    <a:pt x="10746" y="30848"/>
                    <a:pt x="10737" y="30829"/>
                    <a:pt x="10737" y="30810"/>
                  </a:cubicBezTo>
                  <a:cubicBezTo>
                    <a:pt x="10737" y="30659"/>
                    <a:pt x="10737" y="30517"/>
                    <a:pt x="10756" y="30366"/>
                  </a:cubicBezTo>
                  <a:cubicBezTo>
                    <a:pt x="10784" y="30177"/>
                    <a:pt x="10803" y="29978"/>
                    <a:pt x="10803" y="29789"/>
                  </a:cubicBezTo>
                  <a:lnTo>
                    <a:pt x="10803" y="29317"/>
                  </a:lnTo>
                  <a:cubicBezTo>
                    <a:pt x="10803" y="29260"/>
                    <a:pt x="10822" y="29203"/>
                    <a:pt x="10850" y="29165"/>
                  </a:cubicBezTo>
                  <a:cubicBezTo>
                    <a:pt x="10898" y="29090"/>
                    <a:pt x="10926" y="29014"/>
                    <a:pt x="10964" y="28939"/>
                  </a:cubicBezTo>
                  <a:cubicBezTo>
                    <a:pt x="11001" y="28863"/>
                    <a:pt x="10964" y="28778"/>
                    <a:pt x="10898" y="28750"/>
                  </a:cubicBezTo>
                  <a:cubicBezTo>
                    <a:pt x="10888" y="28750"/>
                    <a:pt x="10888" y="28731"/>
                    <a:pt x="10879" y="28721"/>
                  </a:cubicBezTo>
                  <a:cubicBezTo>
                    <a:pt x="10860" y="28627"/>
                    <a:pt x="10954" y="28532"/>
                    <a:pt x="10907" y="28428"/>
                  </a:cubicBezTo>
                  <a:lnTo>
                    <a:pt x="10907" y="28428"/>
                  </a:lnTo>
                  <a:cubicBezTo>
                    <a:pt x="10803" y="28438"/>
                    <a:pt x="10841" y="28561"/>
                    <a:pt x="10756" y="28579"/>
                  </a:cubicBezTo>
                  <a:cubicBezTo>
                    <a:pt x="10756" y="28570"/>
                    <a:pt x="10737" y="28551"/>
                    <a:pt x="10737" y="28542"/>
                  </a:cubicBezTo>
                  <a:cubicBezTo>
                    <a:pt x="10794" y="28438"/>
                    <a:pt x="10822" y="28315"/>
                    <a:pt x="10831" y="28201"/>
                  </a:cubicBezTo>
                  <a:cubicBezTo>
                    <a:pt x="10831" y="28168"/>
                    <a:pt x="10809" y="28134"/>
                    <a:pt x="10790" y="28134"/>
                  </a:cubicBezTo>
                  <a:cubicBezTo>
                    <a:pt x="10788" y="28134"/>
                    <a:pt x="10786" y="28134"/>
                    <a:pt x="10784" y="28135"/>
                  </a:cubicBezTo>
                  <a:cubicBezTo>
                    <a:pt x="10765" y="28145"/>
                    <a:pt x="10756" y="28154"/>
                    <a:pt x="10746" y="28164"/>
                  </a:cubicBezTo>
                  <a:cubicBezTo>
                    <a:pt x="10709" y="28220"/>
                    <a:pt x="10727" y="28296"/>
                    <a:pt x="10642" y="28334"/>
                  </a:cubicBezTo>
                  <a:cubicBezTo>
                    <a:pt x="10595" y="28211"/>
                    <a:pt x="10567" y="28069"/>
                    <a:pt x="10567" y="27937"/>
                  </a:cubicBezTo>
                  <a:cubicBezTo>
                    <a:pt x="10567" y="27890"/>
                    <a:pt x="10586" y="27842"/>
                    <a:pt x="10605" y="27804"/>
                  </a:cubicBezTo>
                  <a:cubicBezTo>
                    <a:pt x="10652" y="27729"/>
                    <a:pt x="10671" y="27634"/>
                    <a:pt x="10661" y="27540"/>
                  </a:cubicBezTo>
                  <a:cubicBezTo>
                    <a:pt x="10652" y="27436"/>
                    <a:pt x="10661" y="27341"/>
                    <a:pt x="10661" y="27237"/>
                  </a:cubicBezTo>
                  <a:cubicBezTo>
                    <a:pt x="10661" y="27209"/>
                    <a:pt x="10661" y="27171"/>
                    <a:pt x="10642" y="27162"/>
                  </a:cubicBezTo>
                  <a:cubicBezTo>
                    <a:pt x="10586" y="27096"/>
                    <a:pt x="10557" y="27011"/>
                    <a:pt x="10576" y="26926"/>
                  </a:cubicBezTo>
                  <a:cubicBezTo>
                    <a:pt x="10576" y="26850"/>
                    <a:pt x="10567" y="26765"/>
                    <a:pt x="10548" y="26680"/>
                  </a:cubicBezTo>
                  <a:cubicBezTo>
                    <a:pt x="10444" y="26311"/>
                    <a:pt x="10425" y="25914"/>
                    <a:pt x="10482" y="25527"/>
                  </a:cubicBezTo>
                  <a:cubicBezTo>
                    <a:pt x="10482" y="25489"/>
                    <a:pt x="10491" y="25442"/>
                    <a:pt x="10491" y="25395"/>
                  </a:cubicBezTo>
                  <a:cubicBezTo>
                    <a:pt x="10491" y="25385"/>
                    <a:pt x="10482" y="25385"/>
                    <a:pt x="10482" y="25376"/>
                  </a:cubicBezTo>
                  <a:lnTo>
                    <a:pt x="10293" y="25461"/>
                  </a:lnTo>
                  <a:cubicBezTo>
                    <a:pt x="10264" y="25243"/>
                    <a:pt x="10406" y="25083"/>
                    <a:pt x="10472" y="24903"/>
                  </a:cubicBezTo>
                  <a:lnTo>
                    <a:pt x="10501" y="24903"/>
                  </a:lnTo>
                  <a:cubicBezTo>
                    <a:pt x="10510" y="24960"/>
                    <a:pt x="10519" y="25017"/>
                    <a:pt x="10529" y="25073"/>
                  </a:cubicBezTo>
                  <a:cubicBezTo>
                    <a:pt x="10605" y="25026"/>
                    <a:pt x="10614" y="24960"/>
                    <a:pt x="10661" y="24894"/>
                  </a:cubicBezTo>
                  <a:cubicBezTo>
                    <a:pt x="10669" y="24886"/>
                    <a:pt x="10689" y="24872"/>
                    <a:pt x="10701" y="24872"/>
                  </a:cubicBezTo>
                  <a:cubicBezTo>
                    <a:pt x="10704" y="24872"/>
                    <a:pt x="10707" y="24873"/>
                    <a:pt x="10709" y="24875"/>
                  </a:cubicBezTo>
                  <a:cubicBezTo>
                    <a:pt x="10737" y="24875"/>
                    <a:pt x="10756" y="24894"/>
                    <a:pt x="10775" y="24913"/>
                  </a:cubicBezTo>
                  <a:cubicBezTo>
                    <a:pt x="10822" y="24960"/>
                    <a:pt x="10775" y="25045"/>
                    <a:pt x="10850" y="25083"/>
                  </a:cubicBezTo>
                  <a:cubicBezTo>
                    <a:pt x="10945" y="24979"/>
                    <a:pt x="11001" y="24846"/>
                    <a:pt x="11087" y="24742"/>
                  </a:cubicBezTo>
                  <a:cubicBezTo>
                    <a:pt x="11115" y="24705"/>
                    <a:pt x="11105" y="24667"/>
                    <a:pt x="11087" y="24667"/>
                  </a:cubicBezTo>
                  <a:cubicBezTo>
                    <a:pt x="11068" y="24667"/>
                    <a:pt x="11049" y="24667"/>
                    <a:pt x="11030" y="24676"/>
                  </a:cubicBezTo>
                  <a:cubicBezTo>
                    <a:pt x="10992" y="24714"/>
                    <a:pt x="10945" y="24752"/>
                    <a:pt x="10907" y="24790"/>
                  </a:cubicBezTo>
                  <a:cubicBezTo>
                    <a:pt x="10888" y="24771"/>
                    <a:pt x="10879" y="24752"/>
                    <a:pt x="10879" y="24733"/>
                  </a:cubicBezTo>
                  <a:cubicBezTo>
                    <a:pt x="10863" y="24645"/>
                    <a:pt x="10786" y="24585"/>
                    <a:pt x="10706" y="24585"/>
                  </a:cubicBezTo>
                  <a:cubicBezTo>
                    <a:pt x="10691" y="24585"/>
                    <a:pt x="10676" y="24587"/>
                    <a:pt x="10661" y="24591"/>
                  </a:cubicBezTo>
                  <a:cubicBezTo>
                    <a:pt x="10658" y="24592"/>
                    <a:pt x="10655" y="24592"/>
                    <a:pt x="10651" y="24592"/>
                  </a:cubicBezTo>
                  <a:cubicBezTo>
                    <a:pt x="10619" y="24592"/>
                    <a:pt x="10597" y="24551"/>
                    <a:pt x="10614" y="24525"/>
                  </a:cubicBezTo>
                  <a:cubicBezTo>
                    <a:pt x="10633" y="24468"/>
                    <a:pt x="10671" y="24421"/>
                    <a:pt x="10699" y="24383"/>
                  </a:cubicBezTo>
                  <a:cubicBezTo>
                    <a:pt x="10737" y="24336"/>
                    <a:pt x="10775" y="24298"/>
                    <a:pt x="10812" y="24251"/>
                  </a:cubicBezTo>
                  <a:cubicBezTo>
                    <a:pt x="10860" y="24204"/>
                    <a:pt x="10879" y="24138"/>
                    <a:pt x="10850" y="24071"/>
                  </a:cubicBezTo>
                  <a:cubicBezTo>
                    <a:pt x="10831" y="24015"/>
                    <a:pt x="10812" y="23958"/>
                    <a:pt x="10784" y="23892"/>
                  </a:cubicBezTo>
                  <a:cubicBezTo>
                    <a:pt x="10737" y="23807"/>
                    <a:pt x="10727" y="23712"/>
                    <a:pt x="10765" y="23627"/>
                  </a:cubicBezTo>
                  <a:cubicBezTo>
                    <a:pt x="10803" y="23542"/>
                    <a:pt x="10803" y="23438"/>
                    <a:pt x="10765" y="23353"/>
                  </a:cubicBezTo>
                  <a:cubicBezTo>
                    <a:pt x="10756" y="23344"/>
                    <a:pt x="10737" y="23334"/>
                    <a:pt x="10718" y="23325"/>
                  </a:cubicBezTo>
                  <a:cubicBezTo>
                    <a:pt x="10709" y="23325"/>
                    <a:pt x="10699" y="23325"/>
                    <a:pt x="10699" y="23344"/>
                  </a:cubicBezTo>
                  <a:cubicBezTo>
                    <a:pt x="10680" y="23353"/>
                    <a:pt x="10671" y="23372"/>
                    <a:pt x="10661" y="23382"/>
                  </a:cubicBezTo>
                  <a:cubicBezTo>
                    <a:pt x="10627" y="23427"/>
                    <a:pt x="10604" y="23448"/>
                    <a:pt x="10574" y="23448"/>
                  </a:cubicBezTo>
                  <a:cubicBezTo>
                    <a:pt x="10554" y="23448"/>
                    <a:pt x="10531" y="23438"/>
                    <a:pt x="10501" y="23419"/>
                  </a:cubicBezTo>
                  <a:cubicBezTo>
                    <a:pt x="10425" y="23372"/>
                    <a:pt x="10359" y="23334"/>
                    <a:pt x="10264" y="23278"/>
                  </a:cubicBezTo>
                  <a:cubicBezTo>
                    <a:pt x="10255" y="23202"/>
                    <a:pt x="10245" y="23126"/>
                    <a:pt x="10236" y="23041"/>
                  </a:cubicBezTo>
                  <a:cubicBezTo>
                    <a:pt x="10227" y="23022"/>
                    <a:pt x="10217" y="23013"/>
                    <a:pt x="10198" y="23004"/>
                  </a:cubicBezTo>
                  <a:cubicBezTo>
                    <a:pt x="10179" y="23004"/>
                    <a:pt x="10160" y="23013"/>
                    <a:pt x="10151" y="23032"/>
                  </a:cubicBezTo>
                  <a:cubicBezTo>
                    <a:pt x="10141" y="23051"/>
                    <a:pt x="10132" y="23079"/>
                    <a:pt x="10132" y="23108"/>
                  </a:cubicBezTo>
                  <a:cubicBezTo>
                    <a:pt x="10123" y="23155"/>
                    <a:pt x="10123" y="23202"/>
                    <a:pt x="10113" y="23240"/>
                  </a:cubicBezTo>
                  <a:cubicBezTo>
                    <a:pt x="10100" y="23242"/>
                    <a:pt x="10088" y="23244"/>
                    <a:pt x="10077" y="23244"/>
                  </a:cubicBezTo>
                  <a:cubicBezTo>
                    <a:pt x="10008" y="23244"/>
                    <a:pt x="9974" y="23197"/>
                    <a:pt x="9934" y="23164"/>
                  </a:cubicBezTo>
                  <a:cubicBezTo>
                    <a:pt x="9886" y="23145"/>
                    <a:pt x="9867" y="23098"/>
                    <a:pt x="9867" y="23051"/>
                  </a:cubicBezTo>
                  <a:cubicBezTo>
                    <a:pt x="9886" y="22928"/>
                    <a:pt x="9905" y="22815"/>
                    <a:pt x="9924" y="22692"/>
                  </a:cubicBezTo>
                  <a:cubicBezTo>
                    <a:pt x="9924" y="22682"/>
                    <a:pt x="9905" y="22673"/>
                    <a:pt x="9886" y="22663"/>
                  </a:cubicBezTo>
                  <a:cubicBezTo>
                    <a:pt x="9884" y="22661"/>
                    <a:pt x="9881" y="22659"/>
                    <a:pt x="9878" y="22659"/>
                  </a:cubicBezTo>
                  <a:cubicBezTo>
                    <a:pt x="9872" y="22659"/>
                    <a:pt x="9867" y="22666"/>
                    <a:pt x="9867" y="22673"/>
                  </a:cubicBezTo>
                  <a:cubicBezTo>
                    <a:pt x="9858" y="22682"/>
                    <a:pt x="9830" y="22692"/>
                    <a:pt x="9830" y="22711"/>
                  </a:cubicBezTo>
                  <a:cubicBezTo>
                    <a:pt x="9801" y="22786"/>
                    <a:pt x="9782" y="22852"/>
                    <a:pt x="9763" y="22928"/>
                  </a:cubicBezTo>
                  <a:cubicBezTo>
                    <a:pt x="9754" y="22947"/>
                    <a:pt x="9735" y="22975"/>
                    <a:pt x="9716" y="22994"/>
                  </a:cubicBezTo>
                  <a:cubicBezTo>
                    <a:pt x="9688" y="22985"/>
                    <a:pt x="9659" y="22975"/>
                    <a:pt x="9631" y="22966"/>
                  </a:cubicBezTo>
                  <a:cubicBezTo>
                    <a:pt x="9518" y="22909"/>
                    <a:pt x="9395" y="22852"/>
                    <a:pt x="9272" y="22786"/>
                  </a:cubicBezTo>
                  <a:cubicBezTo>
                    <a:pt x="9206" y="22758"/>
                    <a:pt x="9140" y="22720"/>
                    <a:pt x="9074" y="22682"/>
                  </a:cubicBezTo>
                  <a:cubicBezTo>
                    <a:pt x="8922" y="22588"/>
                    <a:pt x="8828" y="22437"/>
                    <a:pt x="8809" y="22266"/>
                  </a:cubicBezTo>
                  <a:cubicBezTo>
                    <a:pt x="8799" y="22172"/>
                    <a:pt x="8790" y="22068"/>
                    <a:pt x="8781" y="21964"/>
                  </a:cubicBezTo>
                  <a:cubicBezTo>
                    <a:pt x="8771" y="21917"/>
                    <a:pt x="8752" y="21879"/>
                    <a:pt x="8733" y="21832"/>
                  </a:cubicBezTo>
                  <a:cubicBezTo>
                    <a:pt x="8733" y="21822"/>
                    <a:pt x="8714" y="21813"/>
                    <a:pt x="8686" y="21784"/>
                  </a:cubicBezTo>
                  <a:lnTo>
                    <a:pt x="8686" y="21784"/>
                  </a:lnTo>
                  <a:cubicBezTo>
                    <a:pt x="8639" y="21907"/>
                    <a:pt x="8724" y="22021"/>
                    <a:pt x="8667" y="22134"/>
                  </a:cubicBezTo>
                  <a:cubicBezTo>
                    <a:pt x="8544" y="22049"/>
                    <a:pt x="8507" y="22011"/>
                    <a:pt x="8346" y="21775"/>
                  </a:cubicBezTo>
                  <a:cubicBezTo>
                    <a:pt x="8261" y="21652"/>
                    <a:pt x="8280" y="21491"/>
                    <a:pt x="8232" y="21331"/>
                  </a:cubicBezTo>
                  <a:cubicBezTo>
                    <a:pt x="8214" y="21378"/>
                    <a:pt x="8195" y="21435"/>
                    <a:pt x="8166" y="21482"/>
                  </a:cubicBezTo>
                  <a:cubicBezTo>
                    <a:pt x="8147" y="21510"/>
                    <a:pt x="8119" y="21529"/>
                    <a:pt x="8091" y="21548"/>
                  </a:cubicBezTo>
                  <a:cubicBezTo>
                    <a:pt x="8147" y="21709"/>
                    <a:pt x="8251" y="21851"/>
                    <a:pt x="8374" y="21973"/>
                  </a:cubicBezTo>
                  <a:cubicBezTo>
                    <a:pt x="8459" y="22068"/>
                    <a:pt x="8544" y="22172"/>
                    <a:pt x="8620" y="22276"/>
                  </a:cubicBezTo>
                  <a:cubicBezTo>
                    <a:pt x="8629" y="22285"/>
                    <a:pt x="8620" y="22304"/>
                    <a:pt x="8629" y="22333"/>
                  </a:cubicBezTo>
                  <a:cubicBezTo>
                    <a:pt x="8601" y="22333"/>
                    <a:pt x="8582" y="22314"/>
                    <a:pt x="8554" y="22304"/>
                  </a:cubicBezTo>
                  <a:cubicBezTo>
                    <a:pt x="8459" y="22229"/>
                    <a:pt x="8365" y="22153"/>
                    <a:pt x="8270" y="22068"/>
                  </a:cubicBezTo>
                  <a:cubicBezTo>
                    <a:pt x="8214" y="22021"/>
                    <a:pt x="8166" y="21983"/>
                    <a:pt x="8128" y="21926"/>
                  </a:cubicBezTo>
                  <a:cubicBezTo>
                    <a:pt x="8025" y="21813"/>
                    <a:pt x="7930" y="21699"/>
                    <a:pt x="7836" y="21586"/>
                  </a:cubicBezTo>
                  <a:cubicBezTo>
                    <a:pt x="7779" y="21520"/>
                    <a:pt x="7703" y="21473"/>
                    <a:pt x="7618" y="21463"/>
                  </a:cubicBezTo>
                  <a:lnTo>
                    <a:pt x="7391" y="21047"/>
                  </a:lnTo>
                  <a:cubicBezTo>
                    <a:pt x="7448" y="20858"/>
                    <a:pt x="7571" y="20707"/>
                    <a:pt x="7618" y="20518"/>
                  </a:cubicBezTo>
                  <a:lnTo>
                    <a:pt x="7533" y="20518"/>
                  </a:lnTo>
                  <a:cubicBezTo>
                    <a:pt x="7524" y="20499"/>
                    <a:pt x="7505" y="20490"/>
                    <a:pt x="7505" y="20471"/>
                  </a:cubicBezTo>
                  <a:cubicBezTo>
                    <a:pt x="7505" y="20310"/>
                    <a:pt x="7495" y="20140"/>
                    <a:pt x="7495" y="19970"/>
                  </a:cubicBezTo>
                  <a:cubicBezTo>
                    <a:pt x="7514" y="19762"/>
                    <a:pt x="7543" y="19554"/>
                    <a:pt x="7590" y="19346"/>
                  </a:cubicBezTo>
                  <a:cubicBezTo>
                    <a:pt x="7618" y="19204"/>
                    <a:pt x="7628" y="19053"/>
                    <a:pt x="7646" y="18911"/>
                  </a:cubicBezTo>
                  <a:cubicBezTo>
                    <a:pt x="7646" y="18911"/>
                    <a:pt x="7637" y="18893"/>
                    <a:pt x="7628" y="18893"/>
                  </a:cubicBezTo>
                  <a:cubicBezTo>
                    <a:pt x="7618" y="18893"/>
                    <a:pt x="7609" y="18893"/>
                    <a:pt x="7609" y="18902"/>
                  </a:cubicBezTo>
                  <a:cubicBezTo>
                    <a:pt x="7590" y="18921"/>
                    <a:pt x="7571" y="18949"/>
                    <a:pt x="7561" y="18978"/>
                  </a:cubicBezTo>
                  <a:cubicBezTo>
                    <a:pt x="7495" y="19242"/>
                    <a:pt x="7439" y="19516"/>
                    <a:pt x="7391" y="19790"/>
                  </a:cubicBezTo>
                  <a:cubicBezTo>
                    <a:pt x="7372" y="20046"/>
                    <a:pt x="7363" y="20301"/>
                    <a:pt x="7382" y="20565"/>
                  </a:cubicBezTo>
                  <a:cubicBezTo>
                    <a:pt x="7382" y="20584"/>
                    <a:pt x="7382" y="20603"/>
                    <a:pt x="7391" y="20613"/>
                  </a:cubicBezTo>
                  <a:cubicBezTo>
                    <a:pt x="7439" y="20764"/>
                    <a:pt x="7439" y="20764"/>
                    <a:pt x="7325" y="20887"/>
                  </a:cubicBezTo>
                  <a:lnTo>
                    <a:pt x="7127" y="20802"/>
                  </a:lnTo>
                  <a:cubicBezTo>
                    <a:pt x="7117" y="20783"/>
                    <a:pt x="7108" y="20764"/>
                    <a:pt x="7098" y="20745"/>
                  </a:cubicBezTo>
                  <a:cubicBezTo>
                    <a:pt x="7098" y="20726"/>
                    <a:pt x="7098" y="20707"/>
                    <a:pt x="7098" y="20688"/>
                  </a:cubicBezTo>
                  <a:cubicBezTo>
                    <a:pt x="7127" y="20480"/>
                    <a:pt x="7146" y="20272"/>
                    <a:pt x="7174" y="20055"/>
                  </a:cubicBezTo>
                  <a:cubicBezTo>
                    <a:pt x="7174" y="20074"/>
                    <a:pt x="7193" y="20093"/>
                    <a:pt x="7202" y="20102"/>
                  </a:cubicBezTo>
                  <a:cubicBezTo>
                    <a:pt x="7208" y="20145"/>
                    <a:pt x="7231" y="20160"/>
                    <a:pt x="7245" y="20160"/>
                  </a:cubicBezTo>
                  <a:cubicBezTo>
                    <a:pt x="7253" y="20160"/>
                    <a:pt x="7259" y="20156"/>
                    <a:pt x="7259" y="20149"/>
                  </a:cubicBezTo>
                  <a:cubicBezTo>
                    <a:pt x="7268" y="20093"/>
                    <a:pt x="7278" y="20046"/>
                    <a:pt x="7287" y="19989"/>
                  </a:cubicBezTo>
                  <a:cubicBezTo>
                    <a:pt x="7287" y="19658"/>
                    <a:pt x="7287" y="19318"/>
                    <a:pt x="7278" y="18987"/>
                  </a:cubicBezTo>
                  <a:cubicBezTo>
                    <a:pt x="7268" y="18836"/>
                    <a:pt x="7278" y="18675"/>
                    <a:pt x="7316" y="18515"/>
                  </a:cubicBezTo>
                  <a:cubicBezTo>
                    <a:pt x="7344" y="18392"/>
                    <a:pt x="7335" y="18259"/>
                    <a:pt x="7297" y="18136"/>
                  </a:cubicBezTo>
                  <a:cubicBezTo>
                    <a:pt x="7250" y="17919"/>
                    <a:pt x="7259" y="17692"/>
                    <a:pt x="7325" y="17475"/>
                  </a:cubicBezTo>
                  <a:cubicBezTo>
                    <a:pt x="7382" y="17286"/>
                    <a:pt x="7439" y="17087"/>
                    <a:pt x="7495" y="16889"/>
                  </a:cubicBezTo>
                  <a:cubicBezTo>
                    <a:pt x="7524" y="16823"/>
                    <a:pt x="7543" y="16757"/>
                    <a:pt x="7561" y="16691"/>
                  </a:cubicBezTo>
                  <a:lnTo>
                    <a:pt x="7684" y="16643"/>
                  </a:lnTo>
                  <a:cubicBezTo>
                    <a:pt x="7713" y="16605"/>
                    <a:pt x="7684" y="16568"/>
                    <a:pt x="7684" y="16539"/>
                  </a:cubicBezTo>
                  <a:cubicBezTo>
                    <a:pt x="7656" y="16379"/>
                    <a:pt x="7713" y="16218"/>
                    <a:pt x="7836" y="16114"/>
                  </a:cubicBezTo>
                  <a:cubicBezTo>
                    <a:pt x="7864" y="16095"/>
                    <a:pt x="7892" y="16086"/>
                    <a:pt x="7911" y="16086"/>
                  </a:cubicBezTo>
                  <a:cubicBezTo>
                    <a:pt x="7958" y="16086"/>
                    <a:pt x="7996" y="16076"/>
                    <a:pt x="8015" y="16048"/>
                  </a:cubicBezTo>
                  <a:cubicBezTo>
                    <a:pt x="8034" y="16001"/>
                    <a:pt x="8053" y="15963"/>
                    <a:pt x="8062" y="15916"/>
                  </a:cubicBezTo>
                  <a:cubicBezTo>
                    <a:pt x="8062" y="15897"/>
                    <a:pt x="8053" y="15878"/>
                    <a:pt x="8043" y="15868"/>
                  </a:cubicBezTo>
                  <a:cubicBezTo>
                    <a:pt x="8006" y="15849"/>
                    <a:pt x="7987" y="15821"/>
                    <a:pt x="7977" y="15783"/>
                  </a:cubicBezTo>
                  <a:cubicBezTo>
                    <a:pt x="7977" y="15632"/>
                    <a:pt x="7996" y="15481"/>
                    <a:pt x="8043" y="15339"/>
                  </a:cubicBezTo>
                  <a:cubicBezTo>
                    <a:pt x="8053" y="15330"/>
                    <a:pt x="8062" y="15320"/>
                    <a:pt x="8081" y="15320"/>
                  </a:cubicBezTo>
                  <a:cubicBezTo>
                    <a:pt x="8100" y="15320"/>
                    <a:pt x="8128" y="15330"/>
                    <a:pt x="8128" y="15339"/>
                  </a:cubicBezTo>
                  <a:cubicBezTo>
                    <a:pt x="8138" y="15377"/>
                    <a:pt x="8138" y="15415"/>
                    <a:pt x="8138" y="15453"/>
                  </a:cubicBezTo>
                  <a:cubicBezTo>
                    <a:pt x="8138" y="15519"/>
                    <a:pt x="8119" y="15594"/>
                    <a:pt x="8119" y="15670"/>
                  </a:cubicBezTo>
                  <a:cubicBezTo>
                    <a:pt x="8110" y="15802"/>
                    <a:pt x="8147" y="15925"/>
                    <a:pt x="8223" y="16029"/>
                  </a:cubicBezTo>
                  <a:cubicBezTo>
                    <a:pt x="8230" y="16030"/>
                    <a:pt x="8237" y="16030"/>
                    <a:pt x="8244" y="16030"/>
                  </a:cubicBezTo>
                  <a:cubicBezTo>
                    <a:pt x="8313" y="16030"/>
                    <a:pt x="8339" y="15986"/>
                    <a:pt x="8365" y="15934"/>
                  </a:cubicBezTo>
                  <a:cubicBezTo>
                    <a:pt x="8384" y="15906"/>
                    <a:pt x="8374" y="15859"/>
                    <a:pt x="8346" y="15831"/>
                  </a:cubicBezTo>
                  <a:cubicBezTo>
                    <a:pt x="8308" y="15812"/>
                    <a:pt x="8289" y="15764"/>
                    <a:pt x="8289" y="15717"/>
                  </a:cubicBezTo>
                  <a:cubicBezTo>
                    <a:pt x="8289" y="15604"/>
                    <a:pt x="8280" y="15490"/>
                    <a:pt x="8280" y="15386"/>
                  </a:cubicBezTo>
                  <a:cubicBezTo>
                    <a:pt x="8280" y="15330"/>
                    <a:pt x="8317" y="15292"/>
                    <a:pt x="8365" y="15292"/>
                  </a:cubicBezTo>
                  <a:cubicBezTo>
                    <a:pt x="8412" y="15292"/>
                    <a:pt x="8450" y="15292"/>
                    <a:pt x="8488" y="15301"/>
                  </a:cubicBezTo>
                  <a:cubicBezTo>
                    <a:pt x="8516" y="15311"/>
                    <a:pt x="8535" y="15330"/>
                    <a:pt x="8544" y="15358"/>
                  </a:cubicBezTo>
                  <a:cubicBezTo>
                    <a:pt x="8544" y="15415"/>
                    <a:pt x="8554" y="15462"/>
                    <a:pt x="8544" y="15519"/>
                  </a:cubicBezTo>
                  <a:cubicBezTo>
                    <a:pt x="8554" y="15566"/>
                    <a:pt x="8554" y="15613"/>
                    <a:pt x="8563" y="15660"/>
                  </a:cubicBezTo>
                  <a:cubicBezTo>
                    <a:pt x="8579" y="15730"/>
                    <a:pt x="8646" y="15781"/>
                    <a:pt x="8716" y="15781"/>
                  </a:cubicBezTo>
                  <a:cubicBezTo>
                    <a:pt x="8731" y="15781"/>
                    <a:pt x="8747" y="15779"/>
                    <a:pt x="8762" y="15774"/>
                  </a:cubicBezTo>
                  <a:cubicBezTo>
                    <a:pt x="8796" y="15768"/>
                    <a:pt x="8818" y="15763"/>
                    <a:pt x="8834" y="15763"/>
                  </a:cubicBezTo>
                  <a:cubicBezTo>
                    <a:pt x="8867" y="15763"/>
                    <a:pt x="8875" y="15780"/>
                    <a:pt x="8913" y="15831"/>
                  </a:cubicBezTo>
                  <a:cubicBezTo>
                    <a:pt x="8941" y="15868"/>
                    <a:pt x="8979" y="15897"/>
                    <a:pt x="9007" y="15934"/>
                  </a:cubicBezTo>
                  <a:cubicBezTo>
                    <a:pt x="9017" y="15934"/>
                    <a:pt x="9045" y="15934"/>
                    <a:pt x="9064" y="15925"/>
                  </a:cubicBezTo>
                  <a:cubicBezTo>
                    <a:pt x="9074" y="15916"/>
                    <a:pt x="9074" y="15906"/>
                    <a:pt x="9074" y="15897"/>
                  </a:cubicBezTo>
                  <a:cubicBezTo>
                    <a:pt x="9036" y="15783"/>
                    <a:pt x="9007" y="15670"/>
                    <a:pt x="8960" y="15556"/>
                  </a:cubicBezTo>
                  <a:cubicBezTo>
                    <a:pt x="8955" y="15540"/>
                    <a:pt x="8933" y="15530"/>
                    <a:pt x="8911" y="15530"/>
                  </a:cubicBezTo>
                  <a:cubicBezTo>
                    <a:pt x="8894" y="15530"/>
                    <a:pt x="8878" y="15535"/>
                    <a:pt x="8866" y="15547"/>
                  </a:cubicBezTo>
                  <a:cubicBezTo>
                    <a:pt x="8828" y="15575"/>
                    <a:pt x="8799" y="15613"/>
                    <a:pt x="8762" y="15651"/>
                  </a:cubicBezTo>
                  <a:cubicBezTo>
                    <a:pt x="8686" y="15575"/>
                    <a:pt x="8686" y="15575"/>
                    <a:pt x="8714" y="15358"/>
                  </a:cubicBezTo>
                  <a:lnTo>
                    <a:pt x="8714" y="15358"/>
                  </a:lnTo>
                  <a:cubicBezTo>
                    <a:pt x="8847" y="15377"/>
                    <a:pt x="8970" y="15434"/>
                    <a:pt x="9074" y="15519"/>
                  </a:cubicBezTo>
                  <a:cubicBezTo>
                    <a:pt x="9121" y="15575"/>
                    <a:pt x="9177" y="15632"/>
                    <a:pt x="9225" y="15689"/>
                  </a:cubicBezTo>
                  <a:cubicBezTo>
                    <a:pt x="9281" y="15745"/>
                    <a:pt x="9319" y="15831"/>
                    <a:pt x="9310" y="15916"/>
                  </a:cubicBezTo>
                  <a:cubicBezTo>
                    <a:pt x="9310" y="15953"/>
                    <a:pt x="9310" y="15991"/>
                    <a:pt x="9319" y="16029"/>
                  </a:cubicBezTo>
                  <a:cubicBezTo>
                    <a:pt x="9338" y="16076"/>
                    <a:pt x="9357" y="16133"/>
                    <a:pt x="9385" y="16180"/>
                  </a:cubicBezTo>
                  <a:cubicBezTo>
                    <a:pt x="9395" y="16190"/>
                    <a:pt x="9414" y="16199"/>
                    <a:pt x="9433" y="16199"/>
                  </a:cubicBezTo>
                  <a:cubicBezTo>
                    <a:pt x="9442" y="16199"/>
                    <a:pt x="9461" y="16180"/>
                    <a:pt x="9461" y="16161"/>
                  </a:cubicBezTo>
                  <a:cubicBezTo>
                    <a:pt x="9470" y="16114"/>
                    <a:pt x="9423" y="16057"/>
                    <a:pt x="9461" y="16001"/>
                  </a:cubicBezTo>
                  <a:cubicBezTo>
                    <a:pt x="9480" y="16001"/>
                    <a:pt x="9508" y="16001"/>
                    <a:pt x="9518" y="16020"/>
                  </a:cubicBezTo>
                  <a:cubicBezTo>
                    <a:pt x="9556" y="16048"/>
                    <a:pt x="9603" y="16095"/>
                    <a:pt x="9641" y="16133"/>
                  </a:cubicBezTo>
                  <a:cubicBezTo>
                    <a:pt x="9745" y="16199"/>
                    <a:pt x="9801" y="16322"/>
                    <a:pt x="9782" y="16445"/>
                  </a:cubicBezTo>
                  <a:cubicBezTo>
                    <a:pt x="9773" y="16511"/>
                    <a:pt x="9782" y="16577"/>
                    <a:pt x="9820" y="16634"/>
                  </a:cubicBezTo>
                  <a:cubicBezTo>
                    <a:pt x="9830" y="16643"/>
                    <a:pt x="9848" y="16653"/>
                    <a:pt x="9867" y="16653"/>
                  </a:cubicBezTo>
                  <a:cubicBezTo>
                    <a:pt x="9886" y="16653"/>
                    <a:pt x="9896" y="16643"/>
                    <a:pt x="9905" y="16624"/>
                  </a:cubicBezTo>
                  <a:cubicBezTo>
                    <a:pt x="9905" y="16558"/>
                    <a:pt x="9867" y="16492"/>
                    <a:pt x="9915" y="16435"/>
                  </a:cubicBezTo>
                  <a:cubicBezTo>
                    <a:pt x="10028" y="16445"/>
                    <a:pt x="10056" y="16549"/>
                    <a:pt x="10141" y="16587"/>
                  </a:cubicBezTo>
                  <a:cubicBezTo>
                    <a:pt x="10189" y="16577"/>
                    <a:pt x="10236" y="16568"/>
                    <a:pt x="10283" y="16568"/>
                  </a:cubicBezTo>
                  <a:cubicBezTo>
                    <a:pt x="10291" y="16566"/>
                    <a:pt x="10298" y="16566"/>
                    <a:pt x="10305" y="16566"/>
                  </a:cubicBezTo>
                  <a:cubicBezTo>
                    <a:pt x="10354" y="16566"/>
                    <a:pt x="10400" y="16593"/>
                    <a:pt x="10425" y="16634"/>
                  </a:cubicBezTo>
                  <a:cubicBezTo>
                    <a:pt x="10441" y="16666"/>
                    <a:pt x="10469" y="16683"/>
                    <a:pt x="10496" y="16683"/>
                  </a:cubicBezTo>
                  <a:cubicBezTo>
                    <a:pt x="10516" y="16683"/>
                    <a:pt x="10536" y="16673"/>
                    <a:pt x="10548" y="16653"/>
                  </a:cubicBezTo>
                  <a:cubicBezTo>
                    <a:pt x="10623" y="16520"/>
                    <a:pt x="10765" y="16511"/>
                    <a:pt x="10898" y="16483"/>
                  </a:cubicBezTo>
                  <a:cubicBezTo>
                    <a:pt x="10901" y="16481"/>
                    <a:pt x="10906" y="16481"/>
                    <a:pt x="10910" y="16481"/>
                  </a:cubicBezTo>
                  <a:cubicBezTo>
                    <a:pt x="10939" y="16481"/>
                    <a:pt x="10977" y="16503"/>
                    <a:pt x="11001" y="16511"/>
                  </a:cubicBezTo>
                  <a:cubicBezTo>
                    <a:pt x="11013" y="16514"/>
                    <a:pt x="11026" y="16516"/>
                    <a:pt x="11038" y="16516"/>
                  </a:cubicBezTo>
                  <a:cubicBezTo>
                    <a:pt x="11065" y="16516"/>
                    <a:pt x="11089" y="16506"/>
                    <a:pt x="11096" y="16473"/>
                  </a:cubicBezTo>
                  <a:cubicBezTo>
                    <a:pt x="11105" y="16426"/>
                    <a:pt x="11134" y="16388"/>
                    <a:pt x="11172" y="16369"/>
                  </a:cubicBezTo>
                  <a:cubicBezTo>
                    <a:pt x="11361" y="16275"/>
                    <a:pt x="11540" y="16161"/>
                    <a:pt x="11701" y="16029"/>
                  </a:cubicBezTo>
                  <a:cubicBezTo>
                    <a:pt x="11706" y="16024"/>
                    <a:pt x="11710" y="16024"/>
                    <a:pt x="11715" y="16024"/>
                  </a:cubicBezTo>
                  <a:cubicBezTo>
                    <a:pt x="11720" y="16024"/>
                    <a:pt x="11724" y="16024"/>
                    <a:pt x="11729" y="16020"/>
                  </a:cubicBezTo>
                  <a:cubicBezTo>
                    <a:pt x="11748" y="16029"/>
                    <a:pt x="11758" y="16048"/>
                    <a:pt x="11767" y="16057"/>
                  </a:cubicBezTo>
                  <a:cubicBezTo>
                    <a:pt x="11776" y="16105"/>
                    <a:pt x="11776" y="16152"/>
                    <a:pt x="11843" y="16161"/>
                  </a:cubicBezTo>
                  <a:cubicBezTo>
                    <a:pt x="11909" y="16161"/>
                    <a:pt x="11909" y="16123"/>
                    <a:pt x="11909" y="16086"/>
                  </a:cubicBezTo>
                  <a:cubicBezTo>
                    <a:pt x="11937" y="16001"/>
                    <a:pt x="12032" y="16038"/>
                    <a:pt x="12069" y="15991"/>
                  </a:cubicBezTo>
                  <a:cubicBezTo>
                    <a:pt x="12060" y="15972"/>
                    <a:pt x="12041" y="15963"/>
                    <a:pt x="12032" y="15953"/>
                  </a:cubicBezTo>
                  <a:cubicBezTo>
                    <a:pt x="12013" y="15934"/>
                    <a:pt x="11965" y="15906"/>
                    <a:pt x="11956" y="15868"/>
                  </a:cubicBezTo>
                  <a:cubicBezTo>
                    <a:pt x="11947" y="15840"/>
                    <a:pt x="11975" y="15783"/>
                    <a:pt x="12032" y="15755"/>
                  </a:cubicBezTo>
                  <a:cubicBezTo>
                    <a:pt x="12145" y="15783"/>
                    <a:pt x="12202" y="15916"/>
                    <a:pt x="12325" y="15953"/>
                  </a:cubicBezTo>
                  <a:cubicBezTo>
                    <a:pt x="12381" y="15953"/>
                    <a:pt x="12429" y="15916"/>
                    <a:pt x="12457" y="15859"/>
                  </a:cubicBezTo>
                  <a:cubicBezTo>
                    <a:pt x="12485" y="15821"/>
                    <a:pt x="12504" y="15764"/>
                    <a:pt x="12514" y="15708"/>
                  </a:cubicBezTo>
                  <a:cubicBezTo>
                    <a:pt x="12514" y="15670"/>
                    <a:pt x="12485" y="15623"/>
                    <a:pt x="12466" y="15585"/>
                  </a:cubicBezTo>
                  <a:cubicBezTo>
                    <a:pt x="12457" y="15538"/>
                    <a:pt x="12457" y="15490"/>
                    <a:pt x="12438" y="15443"/>
                  </a:cubicBezTo>
                  <a:lnTo>
                    <a:pt x="12353" y="15462"/>
                  </a:lnTo>
                  <a:lnTo>
                    <a:pt x="12296" y="15471"/>
                  </a:lnTo>
                  <a:cubicBezTo>
                    <a:pt x="12296" y="15453"/>
                    <a:pt x="12277" y="15434"/>
                    <a:pt x="12287" y="15424"/>
                  </a:cubicBezTo>
                  <a:cubicBezTo>
                    <a:pt x="12334" y="15358"/>
                    <a:pt x="12381" y="15292"/>
                    <a:pt x="12429" y="15216"/>
                  </a:cubicBezTo>
                  <a:cubicBezTo>
                    <a:pt x="12449" y="15188"/>
                    <a:pt x="12469" y="15175"/>
                    <a:pt x="12489" y="15175"/>
                  </a:cubicBezTo>
                  <a:cubicBezTo>
                    <a:pt x="12515" y="15175"/>
                    <a:pt x="12539" y="15197"/>
                    <a:pt x="12561" y="15235"/>
                  </a:cubicBezTo>
                  <a:cubicBezTo>
                    <a:pt x="12580" y="15273"/>
                    <a:pt x="12589" y="15320"/>
                    <a:pt x="12618" y="15367"/>
                  </a:cubicBezTo>
                  <a:cubicBezTo>
                    <a:pt x="12644" y="15393"/>
                    <a:pt x="12678" y="15408"/>
                    <a:pt x="12713" y="15408"/>
                  </a:cubicBezTo>
                  <a:cubicBezTo>
                    <a:pt x="12742" y="15408"/>
                    <a:pt x="12772" y="15398"/>
                    <a:pt x="12797" y="15377"/>
                  </a:cubicBezTo>
                  <a:cubicBezTo>
                    <a:pt x="12807" y="15367"/>
                    <a:pt x="12807" y="15330"/>
                    <a:pt x="12797" y="15330"/>
                  </a:cubicBezTo>
                  <a:cubicBezTo>
                    <a:pt x="12684" y="15226"/>
                    <a:pt x="12731" y="15065"/>
                    <a:pt x="12655" y="14942"/>
                  </a:cubicBezTo>
                  <a:cubicBezTo>
                    <a:pt x="12636" y="14895"/>
                    <a:pt x="12693" y="14838"/>
                    <a:pt x="12731" y="14800"/>
                  </a:cubicBezTo>
                  <a:cubicBezTo>
                    <a:pt x="12773" y="14835"/>
                    <a:pt x="12804" y="14891"/>
                    <a:pt x="12856" y="14891"/>
                  </a:cubicBezTo>
                  <a:cubicBezTo>
                    <a:pt x="12874" y="14891"/>
                    <a:pt x="12895" y="14884"/>
                    <a:pt x="12920" y="14867"/>
                  </a:cubicBezTo>
                  <a:cubicBezTo>
                    <a:pt x="12948" y="14885"/>
                    <a:pt x="12977" y="14914"/>
                    <a:pt x="13005" y="14933"/>
                  </a:cubicBezTo>
                  <a:cubicBezTo>
                    <a:pt x="13014" y="14937"/>
                    <a:pt x="13024" y="14940"/>
                    <a:pt x="13033" y="14940"/>
                  </a:cubicBezTo>
                  <a:cubicBezTo>
                    <a:pt x="13043" y="14940"/>
                    <a:pt x="13052" y="14937"/>
                    <a:pt x="13062" y="14933"/>
                  </a:cubicBezTo>
                  <a:cubicBezTo>
                    <a:pt x="13081" y="14923"/>
                    <a:pt x="13090" y="14904"/>
                    <a:pt x="13090" y="14885"/>
                  </a:cubicBezTo>
                  <a:cubicBezTo>
                    <a:pt x="13090" y="14867"/>
                    <a:pt x="13090" y="14848"/>
                    <a:pt x="13081" y="14829"/>
                  </a:cubicBezTo>
                  <a:cubicBezTo>
                    <a:pt x="13071" y="14763"/>
                    <a:pt x="13081" y="14687"/>
                    <a:pt x="13109" y="14611"/>
                  </a:cubicBezTo>
                  <a:cubicBezTo>
                    <a:pt x="13137" y="14545"/>
                    <a:pt x="13194" y="14489"/>
                    <a:pt x="13260" y="14451"/>
                  </a:cubicBezTo>
                  <a:cubicBezTo>
                    <a:pt x="13251" y="14337"/>
                    <a:pt x="13232" y="14214"/>
                    <a:pt x="13222" y="14101"/>
                  </a:cubicBezTo>
                  <a:cubicBezTo>
                    <a:pt x="13209" y="14111"/>
                    <a:pt x="13200" y="14117"/>
                    <a:pt x="13191" y="14117"/>
                  </a:cubicBezTo>
                  <a:cubicBezTo>
                    <a:pt x="13176" y="14117"/>
                    <a:pt x="13161" y="14100"/>
                    <a:pt x="13118" y="14063"/>
                  </a:cubicBezTo>
                  <a:cubicBezTo>
                    <a:pt x="13100" y="14044"/>
                    <a:pt x="13081" y="14035"/>
                    <a:pt x="13052" y="14016"/>
                  </a:cubicBezTo>
                  <a:cubicBezTo>
                    <a:pt x="13014" y="14007"/>
                    <a:pt x="12967" y="14007"/>
                    <a:pt x="12958" y="13969"/>
                  </a:cubicBezTo>
                  <a:cubicBezTo>
                    <a:pt x="12948" y="13922"/>
                    <a:pt x="12939" y="13884"/>
                    <a:pt x="12948" y="13836"/>
                  </a:cubicBezTo>
                  <a:cubicBezTo>
                    <a:pt x="12948" y="13808"/>
                    <a:pt x="12967" y="13780"/>
                    <a:pt x="12977" y="13751"/>
                  </a:cubicBezTo>
                  <a:cubicBezTo>
                    <a:pt x="13033" y="13732"/>
                    <a:pt x="13100" y="13714"/>
                    <a:pt x="13166" y="13704"/>
                  </a:cubicBezTo>
                  <a:cubicBezTo>
                    <a:pt x="13147" y="13610"/>
                    <a:pt x="13128" y="13506"/>
                    <a:pt x="13109" y="13402"/>
                  </a:cubicBezTo>
                  <a:cubicBezTo>
                    <a:pt x="12986" y="13354"/>
                    <a:pt x="12892" y="13241"/>
                    <a:pt x="12863" y="13109"/>
                  </a:cubicBezTo>
                  <a:cubicBezTo>
                    <a:pt x="12835" y="13005"/>
                    <a:pt x="12816" y="12910"/>
                    <a:pt x="12797" y="12816"/>
                  </a:cubicBezTo>
                  <a:cubicBezTo>
                    <a:pt x="12816" y="12792"/>
                    <a:pt x="12835" y="12785"/>
                    <a:pt x="12854" y="12785"/>
                  </a:cubicBezTo>
                  <a:cubicBezTo>
                    <a:pt x="12873" y="12785"/>
                    <a:pt x="12892" y="12792"/>
                    <a:pt x="12911" y="12797"/>
                  </a:cubicBezTo>
                  <a:lnTo>
                    <a:pt x="12977" y="12797"/>
                  </a:lnTo>
                  <a:lnTo>
                    <a:pt x="12929" y="12608"/>
                  </a:lnTo>
                  <a:cubicBezTo>
                    <a:pt x="12925" y="12606"/>
                    <a:pt x="12921" y="12606"/>
                    <a:pt x="12916" y="12606"/>
                  </a:cubicBezTo>
                  <a:cubicBezTo>
                    <a:pt x="12895" y="12606"/>
                    <a:pt x="12870" y="12619"/>
                    <a:pt x="12848" y="12619"/>
                  </a:cubicBezTo>
                  <a:cubicBezTo>
                    <a:pt x="12843" y="12619"/>
                    <a:pt x="12839" y="12619"/>
                    <a:pt x="12835" y="12617"/>
                  </a:cubicBezTo>
                  <a:cubicBezTo>
                    <a:pt x="12731" y="12608"/>
                    <a:pt x="12684" y="12551"/>
                    <a:pt x="12684" y="12428"/>
                  </a:cubicBezTo>
                  <a:cubicBezTo>
                    <a:pt x="12750" y="12409"/>
                    <a:pt x="12807" y="12400"/>
                    <a:pt x="12873" y="12381"/>
                  </a:cubicBezTo>
                  <a:lnTo>
                    <a:pt x="12854" y="12305"/>
                  </a:lnTo>
                  <a:lnTo>
                    <a:pt x="12618" y="12287"/>
                  </a:lnTo>
                  <a:cubicBezTo>
                    <a:pt x="12551" y="12192"/>
                    <a:pt x="12485" y="12098"/>
                    <a:pt x="12447" y="11984"/>
                  </a:cubicBezTo>
                  <a:cubicBezTo>
                    <a:pt x="12453" y="11956"/>
                    <a:pt x="12465" y="11948"/>
                    <a:pt x="12480" y="11948"/>
                  </a:cubicBezTo>
                  <a:cubicBezTo>
                    <a:pt x="12490" y="11948"/>
                    <a:pt x="12502" y="11952"/>
                    <a:pt x="12514" y="11956"/>
                  </a:cubicBezTo>
                  <a:cubicBezTo>
                    <a:pt x="12551" y="11975"/>
                    <a:pt x="12599" y="12003"/>
                    <a:pt x="12636" y="12022"/>
                  </a:cubicBezTo>
                  <a:cubicBezTo>
                    <a:pt x="12655" y="12022"/>
                    <a:pt x="12674" y="12003"/>
                    <a:pt x="12693" y="11994"/>
                  </a:cubicBezTo>
                  <a:cubicBezTo>
                    <a:pt x="12599" y="11880"/>
                    <a:pt x="12476" y="11795"/>
                    <a:pt x="12343" y="11729"/>
                  </a:cubicBezTo>
                  <a:cubicBezTo>
                    <a:pt x="12258" y="11587"/>
                    <a:pt x="12173" y="11455"/>
                    <a:pt x="12088" y="11313"/>
                  </a:cubicBezTo>
                  <a:cubicBezTo>
                    <a:pt x="11984" y="11134"/>
                    <a:pt x="11947" y="10926"/>
                    <a:pt x="11984" y="10727"/>
                  </a:cubicBezTo>
                  <a:cubicBezTo>
                    <a:pt x="11984" y="10689"/>
                    <a:pt x="12032" y="10652"/>
                    <a:pt x="12060" y="10652"/>
                  </a:cubicBezTo>
                  <a:cubicBezTo>
                    <a:pt x="12088" y="10661"/>
                    <a:pt x="12117" y="10670"/>
                    <a:pt x="12136" y="10680"/>
                  </a:cubicBezTo>
                  <a:cubicBezTo>
                    <a:pt x="12145" y="10689"/>
                    <a:pt x="12154" y="10699"/>
                    <a:pt x="12154" y="10708"/>
                  </a:cubicBezTo>
                  <a:cubicBezTo>
                    <a:pt x="12221" y="10803"/>
                    <a:pt x="12315" y="10869"/>
                    <a:pt x="12429" y="10907"/>
                  </a:cubicBezTo>
                  <a:cubicBezTo>
                    <a:pt x="12445" y="10913"/>
                    <a:pt x="12462" y="10916"/>
                    <a:pt x="12479" y="10916"/>
                  </a:cubicBezTo>
                  <a:cubicBezTo>
                    <a:pt x="12539" y="10916"/>
                    <a:pt x="12593" y="10878"/>
                    <a:pt x="12608" y="10812"/>
                  </a:cubicBezTo>
                  <a:cubicBezTo>
                    <a:pt x="12608" y="10784"/>
                    <a:pt x="12608" y="10756"/>
                    <a:pt x="12618" y="10727"/>
                  </a:cubicBezTo>
                  <a:cubicBezTo>
                    <a:pt x="12618" y="10699"/>
                    <a:pt x="12627" y="10680"/>
                    <a:pt x="12627" y="10642"/>
                  </a:cubicBezTo>
                  <a:cubicBezTo>
                    <a:pt x="12703" y="10614"/>
                    <a:pt x="12769" y="10576"/>
                    <a:pt x="12825" y="10538"/>
                  </a:cubicBezTo>
                  <a:cubicBezTo>
                    <a:pt x="12873" y="10500"/>
                    <a:pt x="12911" y="10453"/>
                    <a:pt x="12948" y="10406"/>
                  </a:cubicBezTo>
                  <a:cubicBezTo>
                    <a:pt x="12973" y="10388"/>
                    <a:pt x="13001" y="10377"/>
                    <a:pt x="13028" y="10377"/>
                  </a:cubicBezTo>
                  <a:cubicBezTo>
                    <a:pt x="13043" y="10377"/>
                    <a:pt x="13058" y="10380"/>
                    <a:pt x="13071" y="10387"/>
                  </a:cubicBezTo>
                  <a:cubicBezTo>
                    <a:pt x="13156" y="10387"/>
                    <a:pt x="13203" y="10368"/>
                    <a:pt x="13213" y="10311"/>
                  </a:cubicBezTo>
                  <a:cubicBezTo>
                    <a:pt x="13251" y="10189"/>
                    <a:pt x="13326" y="10075"/>
                    <a:pt x="13430" y="9990"/>
                  </a:cubicBezTo>
                  <a:cubicBezTo>
                    <a:pt x="13506" y="9933"/>
                    <a:pt x="13572" y="9867"/>
                    <a:pt x="13638" y="9801"/>
                  </a:cubicBezTo>
                  <a:cubicBezTo>
                    <a:pt x="13679" y="9752"/>
                    <a:pt x="13750" y="9724"/>
                    <a:pt x="13817" y="9724"/>
                  </a:cubicBezTo>
                  <a:cubicBezTo>
                    <a:pt x="13827" y="9724"/>
                    <a:pt x="13837" y="9724"/>
                    <a:pt x="13846" y="9725"/>
                  </a:cubicBezTo>
                  <a:cubicBezTo>
                    <a:pt x="13852" y="9726"/>
                    <a:pt x="13857" y="9727"/>
                    <a:pt x="13862" y="9727"/>
                  </a:cubicBezTo>
                  <a:cubicBezTo>
                    <a:pt x="13920" y="9727"/>
                    <a:pt x="13960" y="9680"/>
                    <a:pt x="13960" y="9603"/>
                  </a:cubicBezTo>
                  <a:cubicBezTo>
                    <a:pt x="13969" y="9480"/>
                    <a:pt x="14045" y="9376"/>
                    <a:pt x="14158" y="9347"/>
                  </a:cubicBezTo>
                  <a:cubicBezTo>
                    <a:pt x="14186" y="9376"/>
                    <a:pt x="14215" y="9414"/>
                    <a:pt x="14243" y="9451"/>
                  </a:cubicBezTo>
                  <a:cubicBezTo>
                    <a:pt x="14259" y="9463"/>
                    <a:pt x="14278" y="9470"/>
                    <a:pt x="14298" y="9470"/>
                  </a:cubicBezTo>
                  <a:cubicBezTo>
                    <a:pt x="14326" y="9470"/>
                    <a:pt x="14357" y="9456"/>
                    <a:pt x="14385" y="9423"/>
                  </a:cubicBezTo>
                  <a:cubicBezTo>
                    <a:pt x="14394" y="9414"/>
                    <a:pt x="14394" y="9404"/>
                    <a:pt x="14394" y="9395"/>
                  </a:cubicBezTo>
                  <a:cubicBezTo>
                    <a:pt x="14366" y="9357"/>
                    <a:pt x="14338" y="9319"/>
                    <a:pt x="14319" y="9281"/>
                  </a:cubicBezTo>
                  <a:cubicBezTo>
                    <a:pt x="14290" y="9234"/>
                    <a:pt x="14290" y="9187"/>
                    <a:pt x="14328" y="9149"/>
                  </a:cubicBezTo>
                  <a:cubicBezTo>
                    <a:pt x="14366" y="9102"/>
                    <a:pt x="14413" y="9064"/>
                    <a:pt x="14470" y="9026"/>
                  </a:cubicBezTo>
                  <a:cubicBezTo>
                    <a:pt x="14545" y="9054"/>
                    <a:pt x="14517" y="9111"/>
                    <a:pt x="14545" y="9149"/>
                  </a:cubicBezTo>
                  <a:cubicBezTo>
                    <a:pt x="14564" y="9186"/>
                    <a:pt x="14602" y="9211"/>
                    <a:pt x="14645" y="9211"/>
                  </a:cubicBezTo>
                  <a:cubicBezTo>
                    <a:pt x="14668" y="9211"/>
                    <a:pt x="14692" y="9203"/>
                    <a:pt x="14716" y="9187"/>
                  </a:cubicBezTo>
                  <a:cubicBezTo>
                    <a:pt x="14744" y="9168"/>
                    <a:pt x="14753" y="9130"/>
                    <a:pt x="14725" y="9102"/>
                  </a:cubicBezTo>
                  <a:cubicBezTo>
                    <a:pt x="14668" y="9017"/>
                    <a:pt x="14668" y="9017"/>
                    <a:pt x="14678" y="8875"/>
                  </a:cubicBezTo>
                  <a:cubicBezTo>
                    <a:pt x="14685" y="8873"/>
                    <a:pt x="14691" y="8873"/>
                    <a:pt x="14697" y="8873"/>
                  </a:cubicBezTo>
                  <a:cubicBezTo>
                    <a:pt x="14765" y="8873"/>
                    <a:pt x="14778" y="8961"/>
                    <a:pt x="14838" y="8969"/>
                  </a:cubicBezTo>
                  <a:cubicBezTo>
                    <a:pt x="14867" y="8969"/>
                    <a:pt x="14886" y="8969"/>
                    <a:pt x="14914" y="8960"/>
                  </a:cubicBezTo>
                  <a:cubicBezTo>
                    <a:pt x="14886" y="8903"/>
                    <a:pt x="14867" y="8856"/>
                    <a:pt x="14838" y="8809"/>
                  </a:cubicBezTo>
                  <a:cubicBezTo>
                    <a:pt x="14829" y="8771"/>
                    <a:pt x="14838" y="8724"/>
                    <a:pt x="14876" y="8705"/>
                  </a:cubicBezTo>
                  <a:cubicBezTo>
                    <a:pt x="14886" y="8698"/>
                    <a:pt x="14894" y="8696"/>
                    <a:pt x="14902" y="8696"/>
                  </a:cubicBezTo>
                  <a:cubicBezTo>
                    <a:pt x="14918" y="8696"/>
                    <a:pt x="14933" y="8705"/>
                    <a:pt x="14952" y="8705"/>
                  </a:cubicBezTo>
                  <a:cubicBezTo>
                    <a:pt x="14980" y="8714"/>
                    <a:pt x="15018" y="8724"/>
                    <a:pt x="15046" y="8724"/>
                  </a:cubicBezTo>
                  <a:cubicBezTo>
                    <a:pt x="15056" y="8686"/>
                    <a:pt x="15065" y="8648"/>
                    <a:pt x="15065" y="8610"/>
                  </a:cubicBezTo>
                  <a:cubicBezTo>
                    <a:pt x="15075" y="8572"/>
                    <a:pt x="15103" y="8544"/>
                    <a:pt x="15141" y="8525"/>
                  </a:cubicBezTo>
                  <a:cubicBezTo>
                    <a:pt x="15153" y="8519"/>
                    <a:pt x="15166" y="8516"/>
                    <a:pt x="15178" y="8516"/>
                  </a:cubicBezTo>
                  <a:cubicBezTo>
                    <a:pt x="15201" y="8516"/>
                    <a:pt x="15220" y="8528"/>
                    <a:pt x="15226" y="8554"/>
                  </a:cubicBezTo>
                  <a:cubicBezTo>
                    <a:pt x="15235" y="8591"/>
                    <a:pt x="15245" y="8658"/>
                    <a:pt x="15264" y="8714"/>
                  </a:cubicBezTo>
                  <a:cubicBezTo>
                    <a:pt x="15264" y="8724"/>
                    <a:pt x="15292" y="8724"/>
                    <a:pt x="15311" y="8724"/>
                  </a:cubicBezTo>
                  <a:cubicBezTo>
                    <a:pt x="15315" y="8726"/>
                    <a:pt x="15318" y="8726"/>
                    <a:pt x="15320" y="8726"/>
                  </a:cubicBezTo>
                  <a:cubicBezTo>
                    <a:pt x="15330" y="8726"/>
                    <a:pt x="15330" y="8714"/>
                    <a:pt x="15330" y="8714"/>
                  </a:cubicBezTo>
                  <a:cubicBezTo>
                    <a:pt x="15349" y="8629"/>
                    <a:pt x="15358" y="8554"/>
                    <a:pt x="15368" y="8459"/>
                  </a:cubicBezTo>
                  <a:cubicBezTo>
                    <a:pt x="15376" y="8455"/>
                    <a:pt x="15385" y="8453"/>
                    <a:pt x="15393" y="8453"/>
                  </a:cubicBezTo>
                  <a:cubicBezTo>
                    <a:pt x="15419" y="8453"/>
                    <a:pt x="15440" y="8473"/>
                    <a:pt x="15462" y="8487"/>
                  </a:cubicBezTo>
                  <a:cubicBezTo>
                    <a:pt x="15473" y="8490"/>
                    <a:pt x="15481" y="8492"/>
                    <a:pt x="15489" y="8492"/>
                  </a:cubicBezTo>
                  <a:cubicBezTo>
                    <a:pt x="15509" y="8492"/>
                    <a:pt x="15519" y="8479"/>
                    <a:pt x="15519" y="8431"/>
                  </a:cubicBezTo>
                  <a:lnTo>
                    <a:pt x="15519" y="8383"/>
                  </a:lnTo>
                  <a:cubicBezTo>
                    <a:pt x="15558" y="8390"/>
                    <a:pt x="15585" y="8394"/>
                    <a:pt x="15604" y="8394"/>
                  </a:cubicBezTo>
                  <a:cubicBezTo>
                    <a:pt x="15639" y="8394"/>
                    <a:pt x="15645" y="8379"/>
                    <a:pt x="15651" y="8336"/>
                  </a:cubicBezTo>
                  <a:cubicBezTo>
                    <a:pt x="15661" y="8289"/>
                    <a:pt x="15689" y="8251"/>
                    <a:pt x="15736" y="8242"/>
                  </a:cubicBezTo>
                  <a:cubicBezTo>
                    <a:pt x="15837" y="8213"/>
                    <a:pt x="15944" y="8200"/>
                    <a:pt x="16048" y="8200"/>
                  </a:cubicBezTo>
                  <a:close/>
                  <a:moveTo>
                    <a:pt x="9196" y="44182"/>
                  </a:moveTo>
                  <a:cubicBezTo>
                    <a:pt x="9215" y="44182"/>
                    <a:pt x="9234" y="44192"/>
                    <a:pt x="9244" y="44211"/>
                  </a:cubicBezTo>
                  <a:cubicBezTo>
                    <a:pt x="9281" y="44324"/>
                    <a:pt x="9291" y="44456"/>
                    <a:pt x="9263" y="44570"/>
                  </a:cubicBezTo>
                  <a:lnTo>
                    <a:pt x="9253" y="44560"/>
                  </a:lnTo>
                  <a:cubicBezTo>
                    <a:pt x="9187" y="44456"/>
                    <a:pt x="9159" y="44334"/>
                    <a:pt x="9168" y="44211"/>
                  </a:cubicBezTo>
                  <a:cubicBezTo>
                    <a:pt x="9168" y="44201"/>
                    <a:pt x="9187" y="44182"/>
                    <a:pt x="9196" y="44182"/>
                  </a:cubicBezTo>
                  <a:close/>
                  <a:moveTo>
                    <a:pt x="9253" y="44787"/>
                  </a:moveTo>
                  <a:lnTo>
                    <a:pt x="9253" y="44882"/>
                  </a:lnTo>
                  <a:lnTo>
                    <a:pt x="9234" y="44882"/>
                  </a:lnTo>
                  <a:lnTo>
                    <a:pt x="9234" y="44787"/>
                  </a:lnTo>
                  <a:close/>
                  <a:moveTo>
                    <a:pt x="43382" y="44914"/>
                  </a:moveTo>
                  <a:cubicBezTo>
                    <a:pt x="43435" y="44914"/>
                    <a:pt x="43502" y="44942"/>
                    <a:pt x="43502" y="44976"/>
                  </a:cubicBezTo>
                  <a:cubicBezTo>
                    <a:pt x="43521" y="45109"/>
                    <a:pt x="43521" y="45241"/>
                    <a:pt x="43521" y="45364"/>
                  </a:cubicBezTo>
                  <a:lnTo>
                    <a:pt x="43502" y="45354"/>
                  </a:lnTo>
                  <a:cubicBezTo>
                    <a:pt x="43502" y="45373"/>
                    <a:pt x="43474" y="45392"/>
                    <a:pt x="43464" y="45402"/>
                  </a:cubicBezTo>
                  <a:cubicBezTo>
                    <a:pt x="43451" y="45408"/>
                    <a:pt x="43438" y="45415"/>
                    <a:pt x="43424" y="45415"/>
                  </a:cubicBezTo>
                  <a:cubicBezTo>
                    <a:pt x="43419" y="45415"/>
                    <a:pt x="43413" y="45414"/>
                    <a:pt x="43408" y="45411"/>
                  </a:cubicBezTo>
                  <a:cubicBezTo>
                    <a:pt x="43389" y="45411"/>
                    <a:pt x="43379" y="45402"/>
                    <a:pt x="43370" y="45383"/>
                  </a:cubicBezTo>
                  <a:lnTo>
                    <a:pt x="43370" y="45080"/>
                  </a:lnTo>
                  <a:cubicBezTo>
                    <a:pt x="43332" y="45071"/>
                    <a:pt x="43304" y="45052"/>
                    <a:pt x="43313" y="45005"/>
                  </a:cubicBezTo>
                  <a:cubicBezTo>
                    <a:pt x="43313" y="44986"/>
                    <a:pt x="43313" y="44957"/>
                    <a:pt x="43332" y="44929"/>
                  </a:cubicBezTo>
                  <a:cubicBezTo>
                    <a:pt x="43343" y="44918"/>
                    <a:pt x="43361" y="44914"/>
                    <a:pt x="43382" y="44914"/>
                  </a:cubicBezTo>
                  <a:close/>
                  <a:moveTo>
                    <a:pt x="50411" y="44230"/>
                  </a:moveTo>
                  <a:cubicBezTo>
                    <a:pt x="50439" y="44230"/>
                    <a:pt x="50430" y="44249"/>
                    <a:pt x="50430" y="44258"/>
                  </a:cubicBezTo>
                  <a:lnTo>
                    <a:pt x="50439" y="44267"/>
                  </a:lnTo>
                  <a:lnTo>
                    <a:pt x="50439" y="44277"/>
                  </a:lnTo>
                  <a:cubicBezTo>
                    <a:pt x="50458" y="44305"/>
                    <a:pt x="50467" y="44324"/>
                    <a:pt x="50477" y="44343"/>
                  </a:cubicBezTo>
                  <a:cubicBezTo>
                    <a:pt x="50534" y="44542"/>
                    <a:pt x="50581" y="44740"/>
                    <a:pt x="50638" y="44938"/>
                  </a:cubicBezTo>
                  <a:cubicBezTo>
                    <a:pt x="50647" y="44986"/>
                    <a:pt x="50656" y="45023"/>
                    <a:pt x="50656" y="45071"/>
                  </a:cubicBezTo>
                  <a:cubicBezTo>
                    <a:pt x="50656" y="45127"/>
                    <a:pt x="50685" y="45194"/>
                    <a:pt x="50638" y="45250"/>
                  </a:cubicBezTo>
                  <a:lnTo>
                    <a:pt x="50628" y="45250"/>
                  </a:lnTo>
                  <a:lnTo>
                    <a:pt x="50571" y="45184"/>
                  </a:lnTo>
                  <a:cubicBezTo>
                    <a:pt x="50534" y="45269"/>
                    <a:pt x="50496" y="45345"/>
                    <a:pt x="50458" y="45420"/>
                  </a:cubicBezTo>
                  <a:cubicBezTo>
                    <a:pt x="50458" y="45430"/>
                    <a:pt x="50449" y="45439"/>
                    <a:pt x="50439" y="45439"/>
                  </a:cubicBezTo>
                  <a:cubicBezTo>
                    <a:pt x="50430" y="45439"/>
                    <a:pt x="50392" y="45430"/>
                    <a:pt x="50392" y="45420"/>
                  </a:cubicBezTo>
                  <a:cubicBezTo>
                    <a:pt x="50316" y="45269"/>
                    <a:pt x="50307" y="45099"/>
                    <a:pt x="50354" y="44948"/>
                  </a:cubicBezTo>
                  <a:cubicBezTo>
                    <a:pt x="50373" y="44891"/>
                    <a:pt x="50382" y="44834"/>
                    <a:pt x="50382" y="44787"/>
                  </a:cubicBezTo>
                  <a:cubicBezTo>
                    <a:pt x="50392" y="44617"/>
                    <a:pt x="50401" y="44447"/>
                    <a:pt x="50430" y="44277"/>
                  </a:cubicBezTo>
                  <a:cubicBezTo>
                    <a:pt x="50430" y="44267"/>
                    <a:pt x="50430" y="44267"/>
                    <a:pt x="50430" y="44258"/>
                  </a:cubicBezTo>
                  <a:lnTo>
                    <a:pt x="50411" y="44230"/>
                  </a:lnTo>
                  <a:close/>
                  <a:moveTo>
                    <a:pt x="46351" y="37910"/>
                  </a:moveTo>
                  <a:cubicBezTo>
                    <a:pt x="46479" y="37910"/>
                    <a:pt x="46609" y="37935"/>
                    <a:pt x="46734" y="37983"/>
                  </a:cubicBezTo>
                  <a:cubicBezTo>
                    <a:pt x="46819" y="38021"/>
                    <a:pt x="46914" y="38049"/>
                    <a:pt x="46999" y="38087"/>
                  </a:cubicBezTo>
                  <a:cubicBezTo>
                    <a:pt x="47056" y="38106"/>
                    <a:pt x="47094" y="38153"/>
                    <a:pt x="47094" y="38210"/>
                  </a:cubicBezTo>
                  <a:cubicBezTo>
                    <a:pt x="47103" y="38276"/>
                    <a:pt x="47094" y="38342"/>
                    <a:pt x="47103" y="38399"/>
                  </a:cubicBezTo>
                  <a:cubicBezTo>
                    <a:pt x="47112" y="38446"/>
                    <a:pt x="47122" y="38493"/>
                    <a:pt x="47131" y="38540"/>
                  </a:cubicBezTo>
                  <a:cubicBezTo>
                    <a:pt x="47131" y="38550"/>
                    <a:pt x="47160" y="38559"/>
                    <a:pt x="47179" y="38559"/>
                  </a:cubicBezTo>
                  <a:cubicBezTo>
                    <a:pt x="47188" y="38559"/>
                    <a:pt x="47216" y="38540"/>
                    <a:pt x="47216" y="38531"/>
                  </a:cubicBezTo>
                  <a:lnTo>
                    <a:pt x="47216" y="38257"/>
                  </a:lnTo>
                  <a:cubicBezTo>
                    <a:pt x="47216" y="38228"/>
                    <a:pt x="47226" y="38200"/>
                    <a:pt x="47226" y="38172"/>
                  </a:cubicBezTo>
                  <a:cubicBezTo>
                    <a:pt x="47283" y="38191"/>
                    <a:pt x="47330" y="38200"/>
                    <a:pt x="47377" y="38219"/>
                  </a:cubicBezTo>
                  <a:cubicBezTo>
                    <a:pt x="47576" y="38314"/>
                    <a:pt x="47765" y="38418"/>
                    <a:pt x="47944" y="38550"/>
                  </a:cubicBezTo>
                  <a:cubicBezTo>
                    <a:pt x="48001" y="38588"/>
                    <a:pt x="48048" y="38635"/>
                    <a:pt x="48086" y="38692"/>
                  </a:cubicBezTo>
                  <a:cubicBezTo>
                    <a:pt x="48152" y="38805"/>
                    <a:pt x="48218" y="38937"/>
                    <a:pt x="48284" y="39060"/>
                  </a:cubicBezTo>
                  <a:cubicBezTo>
                    <a:pt x="48284" y="39070"/>
                    <a:pt x="48275" y="39088"/>
                    <a:pt x="48265" y="39107"/>
                  </a:cubicBezTo>
                  <a:cubicBezTo>
                    <a:pt x="48247" y="39107"/>
                    <a:pt x="48228" y="39098"/>
                    <a:pt x="48218" y="39088"/>
                  </a:cubicBezTo>
                  <a:cubicBezTo>
                    <a:pt x="48190" y="39079"/>
                    <a:pt x="48171" y="39060"/>
                    <a:pt x="48152" y="39041"/>
                  </a:cubicBezTo>
                  <a:cubicBezTo>
                    <a:pt x="48114" y="39051"/>
                    <a:pt x="48086" y="39088"/>
                    <a:pt x="48095" y="39126"/>
                  </a:cubicBezTo>
                  <a:cubicBezTo>
                    <a:pt x="48095" y="39174"/>
                    <a:pt x="48114" y="39221"/>
                    <a:pt x="48161" y="39249"/>
                  </a:cubicBezTo>
                  <a:cubicBezTo>
                    <a:pt x="48199" y="39268"/>
                    <a:pt x="48247" y="39287"/>
                    <a:pt x="48284" y="39306"/>
                  </a:cubicBezTo>
                  <a:cubicBezTo>
                    <a:pt x="48303" y="39419"/>
                    <a:pt x="48303" y="39533"/>
                    <a:pt x="48284" y="39637"/>
                  </a:cubicBezTo>
                  <a:cubicBezTo>
                    <a:pt x="48274" y="39639"/>
                    <a:pt x="48265" y="39640"/>
                    <a:pt x="48257" y="39640"/>
                  </a:cubicBezTo>
                  <a:cubicBezTo>
                    <a:pt x="48206" y="39640"/>
                    <a:pt x="48195" y="39595"/>
                    <a:pt x="48171" y="39570"/>
                  </a:cubicBezTo>
                  <a:cubicBezTo>
                    <a:pt x="48158" y="39553"/>
                    <a:pt x="48140" y="39546"/>
                    <a:pt x="48123" y="39546"/>
                  </a:cubicBezTo>
                  <a:cubicBezTo>
                    <a:pt x="48103" y="39546"/>
                    <a:pt x="48082" y="39555"/>
                    <a:pt x="48067" y="39570"/>
                  </a:cubicBezTo>
                  <a:cubicBezTo>
                    <a:pt x="48051" y="39609"/>
                    <a:pt x="48036" y="39642"/>
                    <a:pt x="47994" y="39642"/>
                  </a:cubicBezTo>
                  <a:cubicBezTo>
                    <a:pt x="47985" y="39642"/>
                    <a:pt x="47975" y="39640"/>
                    <a:pt x="47963" y="39637"/>
                  </a:cubicBezTo>
                  <a:cubicBezTo>
                    <a:pt x="47954" y="39637"/>
                    <a:pt x="47925" y="39656"/>
                    <a:pt x="47925" y="39674"/>
                  </a:cubicBezTo>
                  <a:cubicBezTo>
                    <a:pt x="47916" y="39797"/>
                    <a:pt x="47944" y="39930"/>
                    <a:pt x="48010" y="40043"/>
                  </a:cubicBezTo>
                  <a:cubicBezTo>
                    <a:pt x="48020" y="40062"/>
                    <a:pt x="48058" y="40062"/>
                    <a:pt x="48086" y="40062"/>
                  </a:cubicBezTo>
                  <a:cubicBezTo>
                    <a:pt x="48095" y="40062"/>
                    <a:pt x="48114" y="40043"/>
                    <a:pt x="48114" y="40024"/>
                  </a:cubicBezTo>
                  <a:lnTo>
                    <a:pt x="48114" y="39835"/>
                  </a:lnTo>
                  <a:cubicBezTo>
                    <a:pt x="48114" y="39797"/>
                    <a:pt x="48127" y="39777"/>
                    <a:pt x="48157" y="39777"/>
                  </a:cubicBezTo>
                  <a:cubicBezTo>
                    <a:pt x="48178" y="39777"/>
                    <a:pt x="48207" y="39787"/>
                    <a:pt x="48247" y="39807"/>
                  </a:cubicBezTo>
                  <a:cubicBezTo>
                    <a:pt x="48199" y="40005"/>
                    <a:pt x="48161" y="40204"/>
                    <a:pt x="48105" y="40402"/>
                  </a:cubicBezTo>
                  <a:cubicBezTo>
                    <a:pt x="48058" y="40572"/>
                    <a:pt x="48029" y="40742"/>
                    <a:pt x="48039" y="40922"/>
                  </a:cubicBezTo>
                  <a:cubicBezTo>
                    <a:pt x="48039" y="41073"/>
                    <a:pt x="48029" y="41215"/>
                    <a:pt x="48039" y="41366"/>
                  </a:cubicBezTo>
                  <a:cubicBezTo>
                    <a:pt x="48048" y="41754"/>
                    <a:pt x="47991" y="42141"/>
                    <a:pt x="47859" y="42510"/>
                  </a:cubicBezTo>
                  <a:cubicBezTo>
                    <a:pt x="47765" y="42812"/>
                    <a:pt x="47651" y="43096"/>
                    <a:pt x="47528" y="43398"/>
                  </a:cubicBezTo>
                  <a:lnTo>
                    <a:pt x="47434" y="43407"/>
                  </a:lnTo>
                  <a:cubicBezTo>
                    <a:pt x="47368" y="43417"/>
                    <a:pt x="47349" y="43426"/>
                    <a:pt x="47339" y="43483"/>
                  </a:cubicBezTo>
                  <a:cubicBezTo>
                    <a:pt x="47330" y="43540"/>
                    <a:pt x="47358" y="43596"/>
                    <a:pt x="47292" y="43634"/>
                  </a:cubicBezTo>
                  <a:cubicBezTo>
                    <a:pt x="47163" y="43570"/>
                    <a:pt x="47034" y="43514"/>
                    <a:pt x="46887" y="43485"/>
                  </a:cubicBezTo>
                  <a:lnTo>
                    <a:pt x="46887" y="43485"/>
                  </a:lnTo>
                  <a:cubicBezTo>
                    <a:pt x="46925" y="43559"/>
                    <a:pt x="47009" y="43587"/>
                    <a:pt x="47065" y="43634"/>
                  </a:cubicBezTo>
                  <a:cubicBezTo>
                    <a:pt x="47094" y="43653"/>
                    <a:pt x="47112" y="43672"/>
                    <a:pt x="47131" y="43700"/>
                  </a:cubicBezTo>
                  <a:cubicBezTo>
                    <a:pt x="47150" y="43729"/>
                    <a:pt x="47160" y="43767"/>
                    <a:pt x="47169" y="43795"/>
                  </a:cubicBezTo>
                  <a:cubicBezTo>
                    <a:pt x="47179" y="43842"/>
                    <a:pt x="47197" y="43889"/>
                    <a:pt x="47169" y="43927"/>
                  </a:cubicBezTo>
                  <a:cubicBezTo>
                    <a:pt x="47160" y="43927"/>
                    <a:pt x="47150" y="43946"/>
                    <a:pt x="47150" y="43946"/>
                  </a:cubicBezTo>
                  <a:lnTo>
                    <a:pt x="46933" y="43889"/>
                  </a:lnTo>
                  <a:cubicBezTo>
                    <a:pt x="46848" y="43785"/>
                    <a:pt x="46810" y="43653"/>
                    <a:pt x="46829" y="43521"/>
                  </a:cubicBezTo>
                  <a:cubicBezTo>
                    <a:pt x="46829" y="43512"/>
                    <a:pt x="46863" y="43494"/>
                    <a:pt x="46883" y="43484"/>
                  </a:cubicBezTo>
                  <a:lnTo>
                    <a:pt x="46883" y="43484"/>
                  </a:lnTo>
                  <a:cubicBezTo>
                    <a:pt x="46884" y="43485"/>
                    <a:pt x="46885" y="43485"/>
                    <a:pt x="46887" y="43485"/>
                  </a:cubicBezTo>
                  <a:lnTo>
                    <a:pt x="46887" y="43485"/>
                  </a:lnTo>
                  <a:cubicBezTo>
                    <a:pt x="46886" y="43484"/>
                    <a:pt x="46886" y="43484"/>
                    <a:pt x="46886" y="43483"/>
                  </a:cubicBezTo>
                  <a:cubicBezTo>
                    <a:pt x="46885" y="43483"/>
                    <a:pt x="46884" y="43484"/>
                    <a:pt x="46883" y="43484"/>
                  </a:cubicBezTo>
                  <a:lnTo>
                    <a:pt x="46883" y="43484"/>
                  </a:lnTo>
                  <a:cubicBezTo>
                    <a:pt x="46881" y="43484"/>
                    <a:pt x="46878" y="43483"/>
                    <a:pt x="46876" y="43483"/>
                  </a:cubicBezTo>
                  <a:lnTo>
                    <a:pt x="46886" y="43483"/>
                  </a:lnTo>
                  <a:cubicBezTo>
                    <a:pt x="46848" y="43464"/>
                    <a:pt x="46810" y="43436"/>
                    <a:pt x="46772" y="43417"/>
                  </a:cubicBezTo>
                  <a:cubicBezTo>
                    <a:pt x="46764" y="43413"/>
                    <a:pt x="46755" y="43411"/>
                    <a:pt x="46747" y="43411"/>
                  </a:cubicBezTo>
                  <a:cubicBezTo>
                    <a:pt x="46716" y="43411"/>
                    <a:pt x="46687" y="43435"/>
                    <a:pt x="46687" y="43464"/>
                  </a:cubicBezTo>
                  <a:cubicBezTo>
                    <a:pt x="46678" y="43568"/>
                    <a:pt x="46697" y="43663"/>
                    <a:pt x="46734" y="43757"/>
                  </a:cubicBezTo>
                  <a:cubicBezTo>
                    <a:pt x="46763" y="43833"/>
                    <a:pt x="46791" y="43899"/>
                    <a:pt x="46819" y="43965"/>
                  </a:cubicBezTo>
                  <a:cubicBezTo>
                    <a:pt x="46828" y="44009"/>
                    <a:pt x="46796" y="44061"/>
                    <a:pt x="46754" y="44061"/>
                  </a:cubicBezTo>
                  <a:cubicBezTo>
                    <a:pt x="46751" y="44061"/>
                    <a:pt x="46747" y="44060"/>
                    <a:pt x="46744" y="44060"/>
                  </a:cubicBezTo>
                  <a:cubicBezTo>
                    <a:pt x="46730" y="44062"/>
                    <a:pt x="46715" y="44063"/>
                    <a:pt x="46700" y="44063"/>
                  </a:cubicBezTo>
                  <a:cubicBezTo>
                    <a:pt x="46664" y="44063"/>
                    <a:pt x="46626" y="44057"/>
                    <a:pt x="46593" y="44050"/>
                  </a:cubicBezTo>
                  <a:cubicBezTo>
                    <a:pt x="46494" y="44020"/>
                    <a:pt x="46387" y="44006"/>
                    <a:pt x="46280" y="44006"/>
                  </a:cubicBezTo>
                  <a:cubicBezTo>
                    <a:pt x="46182" y="44006"/>
                    <a:pt x="46083" y="44018"/>
                    <a:pt x="45988" y="44041"/>
                  </a:cubicBezTo>
                  <a:cubicBezTo>
                    <a:pt x="45948" y="44047"/>
                    <a:pt x="45907" y="44050"/>
                    <a:pt x="45867" y="44050"/>
                  </a:cubicBezTo>
                  <a:cubicBezTo>
                    <a:pt x="45794" y="44050"/>
                    <a:pt x="45721" y="44040"/>
                    <a:pt x="45648" y="44022"/>
                  </a:cubicBezTo>
                  <a:cubicBezTo>
                    <a:pt x="45619" y="44022"/>
                    <a:pt x="45581" y="43984"/>
                    <a:pt x="45563" y="43956"/>
                  </a:cubicBezTo>
                  <a:cubicBezTo>
                    <a:pt x="45553" y="43918"/>
                    <a:pt x="45544" y="43880"/>
                    <a:pt x="45544" y="43842"/>
                  </a:cubicBezTo>
                  <a:cubicBezTo>
                    <a:pt x="45534" y="43804"/>
                    <a:pt x="45496" y="43776"/>
                    <a:pt x="45459" y="43767"/>
                  </a:cubicBezTo>
                  <a:cubicBezTo>
                    <a:pt x="45430" y="43842"/>
                    <a:pt x="45402" y="43918"/>
                    <a:pt x="45374" y="43993"/>
                  </a:cubicBezTo>
                  <a:cubicBezTo>
                    <a:pt x="45364" y="44041"/>
                    <a:pt x="45364" y="44088"/>
                    <a:pt x="45364" y="44135"/>
                  </a:cubicBezTo>
                  <a:cubicBezTo>
                    <a:pt x="45338" y="44223"/>
                    <a:pt x="45263" y="44278"/>
                    <a:pt x="45177" y="44278"/>
                  </a:cubicBezTo>
                  <a:cubicBezTo>
                    <a:pt x="45170" y="44278"/>
                    <a:pt x="45163" y="44278"/>
                    <a:pt x="45156" y="44277"/>
                  </a:cubicBezTo>
                  <a:cubicBezTo>
                    <a:pt x="45136" y="44248"/>
                    <a:pt x="45123" y="44236"/>
                    <a:pt x="45113" y="44236"/>
                  </a:cubicBezTo>
                  <a:cubicBezTo>
                    <a:pt x="45101" y="44236"/>
                    <a:pt x="45095" y="44258"/>
                    <a:pt x="45090" y="44296"/>
                  </a:cubicBezTo>
                  <a:cubicBezTo>
                    <a:pt x="45071" y="44343"/>
                    <a:pt x="45033" y="44371"/>
                    <a:pt x="44986" y="44381"/>
                  </a:cubicBezTo>
                  <a:cubicBezTo>
                    <a:pt x="44967" y="44381"/>
                    <a:pt x="44939" y="44381"/>
                    <a:pt x="44929" y="44362"/>
                  </a:cubicBezTo>
                  <a:cubicBezTo>
                    <a:pt x="44910" y="44315"/>
                    <a:pt x="44901" y="44258"/>
                    <a:pt x="44901" y="44201"/>
                  </a:cubicBezTo>
                  <a:lnTo>
                    <a:pt x="44901" y="43899"/>
                  </a:lnTo>
                  <a:cubicBezTo>
                    <a:pt x="44892" y="43852"/>
                    <a:pt x="44892" y="43814"/>
                    <a:pt x="44882" y="43767"/>
                  </a:cubicBezTo>
                  <a:cubicBezTo>
                    <a:pt x="44816" y="43767"/>
                    <a:pt x="44797" y="43785"/>
                    <a:pt x="44797" y="43833"/>
                  </a:cubicBezTo>
                  <a:cubicBezTo>
                    <a:pt x="44769" y="44003"/>
                    <a:pt x="44750" y="44173"/>
                    <a:pt x="44721" y="44352"/>
                  </a:cubicBezTo>
                  <a:cubicBezTo>
                    <a:pt x="44721" y="44390"/>
                    <a:pt x="44712" y="44419"/>
                    <a:pt x="44712" y="44456"/>
                  </a:cubicBezTo>
                  <a:cubicBezTo>
                    <a:pt x="44703" y="44523"/>
                    <a:pt x="44665" y="44589"/>
                    <a:pt x="44608" y="44627"/>
                  </a:cubicBezTo>
                  <a:cubicBezTo>
                    <a:pt x="44542" y="44674"/>
                    <a:pt x="44476" y="44721"/>
                    <a:pt x="44400" y="44778"/>
                  </a:cubicBezTo>
                  <a:cubicBezTo>
                    <a:pt x="44362" y="44768"/>
                    <a:pt x="44334" y="44740"/>
                    <a:pt x="44315" y="44702"/>
                  </a:cubicBezTo>
                  <a:cubicBezTo>
                    <a:pt x="44287" y="44636"/>
                    <a:pt x="44249" y="44570"/>
                    <a:pt x="44230" y="44504"/>
                  </a:cubicBezTo>
                  <a:cubicBezTo>
                    <a:pt x="44211" y="44438"/>
                    <a:pt x="44192" y="44371"/>
                    <a:pt x="44183" y="44305"/>
                  </a:cubicBezTo>
                  <a:cubicBezTo>
                    <a:pt x="44164" y="44334"/>
                    <a:pt x="44145" y="44343"/>
                    <a:pt x="44145" y="44352"/>
                  </a:cubicBezTo>
                  <a:cubicBezTo>
                    <a:pt x="44145" y="44409"/>
                    <a:pt x="44145" y="44466"/>
                    <a:pt x="44135" y="44523"/>
                  </a:cubicBezTo>
                  <a:lnTo>
                    <a:pt x="44135" y="44627"/>
                  </a:lnTo>
                  <a:cubicBezTo>
                    <a:pt x="44135" y="44702"/>
                    <a:pt x="44098" y="44749"/>
                    <a:pt x="44022" y="44749"/>
                  </a:cubicBezTo>
                  <a:cubicBezTo>
                    <a:pt x="43965" y="44759"/>
                    <a:pt x="43956" y="44787"/>
                    <a:pt x="43956" y="44853"/>
                  </a:cubicBezTo>
                  <a:cubicBezTo>
                    <a:pt x="43956" y="44872"/>
                    <a:pt x="43965" y="44891"/>
                    <a:pt x="43975" y="44901"/>
                  </a:cubicBezTo>
                  <a:cubicBezTo>
                    <a:pt x="43983" y="44906"/>
                    <a:pt x="43991" y="44908"/>
                    <a:pt x="43998" y="44908"/>
                  </a:cubicBezTo>
                  <a:cubicBezTo>
                    <a:pt x="44014" y="44908"/>
                    <a:pt x="44028" y="44895"/>
                    <a:pt x="44041" y="44882"/>
                  </a:cubicBezTo>
                  <a:cubicBezTo>
                    <a:pt x="44050" y="44863"/>
                    <a:pt x="44060" y="44844"/>
                    <a:pt x="44079" y="44834"/>
                  </a:cubicBezTo>
                  <a:cubicBezTo>
                    <a:pt x="44084" y="44830"/>
                    <a:pt x="44091" y="44827"/>
                    <a:pt x="44099" y="44827"/>
                  </a:cubicBezTo>
                  <a:cubicBezTo>
                    <a:pt x="44107" y="44827"/>
                    <a:pt x="44117" y="44830"/>
                    <a:pt x="44126" y="44834"/>
                  </a:cubicBezTo>
                  <a:cubicBezTo>
                    <a:pt x="44154" y="44882"/>
                    <a:pt x="44154" y="44948"/>
                    <a:pt x="44126" y="44995"/>
                  </a:cubicBezTo>
                  <a:cubicBezTo>
                    <a:pt x="44003" y="45099"/>
                    <a:pt x="43899" y="45231"/>
                    <a:pt x="43710" y="45241"/>
                  </a:cubicBezTo>
                  <a:cubicBezTo>
                    <a:pt x="43691" y="45194"/>
                    <a:pt x="43682" y="45156"/>
                    <a:pt x="43682" y="45109"/>
                  </a:cubicBezTo>
                  <a:cubicBezTo>
                    <a:pt x="43682" y="45080"/>
                    <a:pt x="43691" y="45052"/>
                    <a:pt x="43720" y="45033"/>
                  </a:cubicBezTo>
                  <a:cubicBezTo>
                    <a:pt x="43805" y="44957"/>
                    <a:pt x="43814" y="44948"/>
                    <a:pt x="43739" y="44872"/>
                  </a:cubicBezTo>
                  <a:lnTo>
                    <a:pt x="43597" y="44740"/>
                  </a:lnTo>
                  <a:cubicBezTo>
                    <a:pt x="43561" y="44775"/>
                    <a:pt x="43543" y="44835"/>
                    <a:pt x="43479" y="44835"/>
                  </a:cubicBezTo>
                  <a:cubicBezTo>
                    <a:pt x="43474" y="44835"/>
                    <a:pt x="43469" y="44835"/>
                    <a:pt x="43464" y="44834"/>
                  </a:cubicBezTo>
                  <a:cubicBezTo>
                    <a:pt x="43417" y="44834"/>
                    <a:pt x="43370" y="44834"/>
                    <a:pt x="43351" y="44778"/>
                  </a:cubicBezTo>
                  <a:cubicBezTo>
                    <a:pt x="43332" y="44759"/>
                    <a:pt x="43313" y="44740"/>
                    <a:pt x="43294" y="44721"/>
                  </a:cubicBezTo>
                  <a:cubicBezTo>
                    <a:pt x="43294" y="44712"/>
                    <a:pt x="43285" y="44712"/>
                    <a:pt x="43275" y="44712"/>
                  </a:cubicBezTo>
                  <a:cubicBezTo>
                    <a:pt x="43257" y="44712"/>
                    <a:pt x="43228" y="44731"/>
                    <a:pt x="43228" y="44740"/>
                  </a:cubicBezTo>
                  <a:cubicBezTo>
                    <a:pt x="43219" y="44872"/>
                    <a:pt x="43219" y="45014"/>
                    <a:pt x="43209" y="45156"/>
                  </a:cubicBezTo>
                  <a:cubicBezTo>
                    <a:pt x="43209" y="45250"/>
                    <a:pt x="43209" y="45354"/>
                    <a:pt x="43200" y="45458"/>
                  </a:cubicBezTo>
                  <a:cubicBezTo>
                    <a:pt x="43200" y="45477"/>
                    <a:pt x="43162" y="45496"/>
                    <a:pt x="43143" y="45496"/>
                  </a:cubicBezTo>
                  <a:cubicBezTo>
                    <a:pt x="43141" y="45497"/>
                    <a:pt x="43137" y="45498"/>
                    <a:pt x="43134" y="45498"/>
                  </a:cubicBezTo>
                  <a:cubicBezTo>
                    <a:pt x="43112" y="45498"/>
                    <a:pt x="43077" y="45476"/>
                    <a:pt x="43077" y="45468"/>
                  </a:cubicBezTo>
                  <a:cubicBezTo>
                    <a:pt x="43058" y="45364"/>
                    <a:pt x="43049" y="45269"/>
                    <a:pt x="43030" y="45165"/>
                  </a:cubicBezTo>
                  <a:cubicBezTo>
                    <a:pt x="43001" y="45165"/>
                    <a:pt x="42973" y="45184"/>
                    <a:pt x="42964" y="45213"/>
                  </a:cubicBezTo>
                  <a:cubicBezTo>
                    <a:pt x="42954" y="45213"/>
                    <a:pt x="42945" y="45203"/>
                    <a:pt x="42945" y="45203"/>
                  </a:cubicBezTo>
                  <a:cubicBezTo>
                    <a:pt x="42888" y="45033"/>
                    <a:pt x="42869" y="44853"/>
                    <a:pt x="42888" y="44683"/>
                  </a:cubicBezTo>
                  <a:cubicBezTo>
                    <a:pt x="42916" y="44438"/>
                    <a:pt x="42926" y="44192"/>
                    <a:pt x="42907" y="43956"/>
                  </a:cubicBezTo>
                  <a:lnTo>
                    <a:pt x="42907" y="43956"/>
                  </a:lnTo>
                  <a:cubicBezTo>
                    <a:pt x="42888" y="44069"/>
                    <a:pt x="42869" y="44173"/>
                    <a:pt x="42850" y="44267"/>
                  </a:cubicBezTo>
                  <a:cubicBezTo>
                    <a:pt x="42841" y="44286"/>
                    <a:pt x="42822" y="44296"/>
                    <a:pt x="42812" y="44305"/>
                  </a:cubicBezTo>
                  <a:cubicBezTo>
                    <a:pt x="42793" y="44296"/>
                    <a:pt x="42775" y="44286"/>
                    <a:pt x="42765" y="44277"/>
                  </a:cubicBezTo>
                  <a:cubicBezTo>
                    <a:pt x="42708" y="44116"/>
                    <a:pt x="42671" y="43956"/>
                    <a:pt x="42680" y="43785"/>
                  </a:cubicBezTo>
                  <a:cubicBezTo>
                    <a:pt x="42671" y="43700"/>
                    <a:pt x="42661" y="43625"/>
                    <a:pt x="42642" y="43540"/>
                  </a:cubicBezTo>
                  <a:lnTo>
                    <a:pt x="42623" y="43530"/>
                  </a:lnTo>
                  <a:cubicBezTo>
                    <a:pt x="42633" y="43464"/>
                    <a:pt x="42614" y="43389"/>
                    <a:pt x="42576" y="43322"/>
                  </a:cubicBezTo>
                  <a:cubicBezTo>
                    <a:pt x="42548" y="43379"/>
                    <a:pt x="42529" y="43445"/>
                    <a:pt x="42529" y="43511"/>
                  </a:cubicBezTo>
                  <a:cubicBezTo>
                    <a:pt x="42529" y="43568"/>
                    <a:pt x="42548" y="43634"/>
                    <a:pt x="42510" y="43691"/>
                  </a:cubicBezTo>
                  <a:cubicBezTo>
                    <a:pt x="42497" y="43691"/>
                    <a:pt x="42489" y="43695"/>
                    <a:pt x="42482" y="43695"/>
                  </a:cubicBezTo>
                  <a:cubicBezTo>
                    <a:pt x="42478" y="43695"/>
                    <a:pt x="42475" y="43694"/>
                    <a:pt x="42472" y="43691"/>
                  </a:cubicBezTo>
                  <a:lnTo>
                    <a:pt x="42255" y="43549"/>
                  </a:lnTo>
                  <a:cubicBezTo>
                    <a:pt x="42208" y="43483"/>
                    <a:pt x="42236" y="43426"/>
                    <a:pt x="42236" y="43370"/>
                  </a:cubicBezTo>
                  <a:lnTo>
                    <a:pt x="42236" y="42982"/>
                  </a:lnTo>
                  <a:cubicBezTo>
                    <a:pt x="42236" y="42973"/>
                    <a:pt x="42208" y="42954"/>
                    <a:pt x="42198" y="42954"/>
                  </a:cubicBezTo>
                  <a:cubicBezTo>
                    <a:pt x="42179" y="42954"/>
                    <a:pt x="42160" y="42963"/>
                    <a:pt x="42151" y="42982"/>
                  </a:cubicBezTo>
                  <a:cubicBezTo>
                    <a:pt x="42141" y="43039"/>
                    <a:pt x="42141" y="43086"/>
                    <a:pt x="42132" y="43143"/>
                  </a:cubicBezTo>
                  <a:cubicBezTo>
                    <a:pt x="42122" y="43218"/>
                    <a:pt x="42122" y="43294"/>
                    <a:pt x="42113" y="43370"/>
                  </a:cubicBezTo>
                  <a:cubicBezTo>
                    <a:pt x="42113" y="43393"/>
                    <a:pt x="42075" y="43410"/>
                    <a:pt x="42040" y="43410"/>
                  </a:cubicBezTo>
                  <a:cubicBezTo>
                    <a:pt x="42033" y="43410"/>
                    <a:pt x="42025" y="43409"/>
                    <a:pt x="42019" y="43407"/>
                  </a:cubicBezTo>
                  <a:cubicBezTo>
                    <a:pt x="41952" y="43389"/>
                    <a:pt x="41905" y="43332"/>
                    <a:pt x="41905" y="43256"/>
                  </a:cubicBezTo>
                  <a:cubicBezTo>
                    <a:pt x="41915" y="43162"/>
                    <a:pt x="41924" y="43077"/>
                    <a:pt x="41943" y="42982"/>
                  </a:cubicBezTo>
                  <a:cubicBezTo>
                    <a:pt x="41943" y="42925"/>
                    <a:pt x="41971" y="42878"/>
                    <a:pt x="41933" y="42812"/>
                  </a:cubicBezTo>
                  <a:cubicBezTo>
                    <a:pt x="41811" y="42897"/>
                    <a:pt x="41858" y="43039"/>
                    <a:pt x="41811" y="43133"/>
                  </a:cubicBezTo>
                  <a:cubicBezTo>
                    <a:pt x="41798" y="43140"/>
                    <a:pt x="41785" y="43143"/>
                    <a:pt x="41774" y="43143"/>
                  </a:cubicBezTo>
                  <a:cubicBezTo>
                    <a:pt x="41750" y="43143"/>
                    <a:pt x="41729" y="43130"/>
                    <a:pt x="41716" y="43105"/>
                  </a:cubicBezTo>
                  <a:cubicBezTo>
                    <a:pt x="41697" y="43096"/>
                    <a:pt x="41688" y="43077"/>
                    <a:pt x="41688" y="43058"/>
                  </a:cubicBezTo>
                  <a:cubicBezTo>
                    <a:pt x="41603" y="42746"/>
                    <a:pt x="41527" y="42434"/>
                    <a:pt x="41555" y="42103"/>
                  </a:cubicBezTo>
                  <a:cubicBezTo>
                    <a:pt x="41565" y="42037"/>
                    <a:pt x="41565" y="41971"/>
                    <a:pt x="41641" y="41943"/>
                  </a:cubicBezTo>
                  <a:cubicBezTo>
                    <a:pt x="41707" y="41801"/>
                    <a:pt x="41773" y="41659"/>
                    <a:pt x="41830" y="41508"/>
                  </a:cubicBezTo>
                  <a:cubicBezTo>
                    <a:pt x="41848" y="41451"/>
                    <a:pt x="41848" y="41385"/>
                    <a:pt x="41848" y="41319"/>
                  </a:cubicBezTo>
                  <a:cubicBezTo>
                    <a:pt x="41782" y="41319"/>
                    <a:pt x="41801" y="41366"/>
                    <a:pt x="41782" y="41385"/>
                  </a:cubicBezTo>
                  <a:cubicBezTo>
                    <a:pt x="41773" y="41413"/>
                    <a:pt x="41754" y="41480"/>
                    <a:pt x="41735" y="41517"/>
                  </a:cubicBezTo>
                  <a:cubicBezTo>
                    <a:pt x="41716" y="41555"/>
                    <a:pt x="41707" y="41583"/>
                    <a:pt x="41688" y="41621"/>
                  </a:cubicBezTo>
                  <a:cubicBezTo>
                    <a:pt x="41669" y="41650"/>
                    <a:pt x="41641" y="41678"/>
                    <a:pt x="41622" y="41716"/>
                  </a:cubicBezTo>
                  <a:lnTo>
                    <a:pt x="41546" y="41744"/>
                  </a:lnTo>
                  <a:cubicBezTo>
                    <a:pt x="41518" y="41754"/>
                    <a:pt x="41489" y="41754"/>
                    <a:pt x="41451" y="41763"/>
                  </a:cubicBezTo>
                  <a:cubicBezTo>
                    <a:pt x="41423" y="41451"/>
                    <a:pt x="41357" y="41139"/>
                    <a:pt x="41244" y="40846"/>
                  </a:cubicBezTo>
                  <a:cubicBezTo>
                    <a:pt x="41215" y="40752"/>
                    <a:pt x="41187" y="40648"/>
                    <a:pt x="41159" y="40553"/>
                  </a:cubicBezTo>
                  <a:cubicBezTo>
                    <a:pt x="41140" y="40459"/>
                    <a:pt x="41177" y="40412"/>
                    <a:pt x="41300" y="40336"/>
                  </a:cubicBezTo>
                  <a:cubicBezTo>
                    <a:pt x="41348" y="40393"/>
                    <a:pt x="41329" y="40459"/>
                    <a:pt x="41329" y="40525"/>
                  </a:cubicBezTo>
                  <a:cubicBezTo>
                    <a:pt x="41329" y="40582"/>
                    <a:pt x="41348" y="40629"/>
                    <a:pt x="41385" y="40667"/>
                  </a:cubicBezTo>
                  <a:lnTo>
                    <a:pt x="41385" y="40317"/>
                  </a:lnTo>
                  <a:cubicBezTo>
                    <a:pt x="41385" y="40194"/>
                    <a:pt x="41442" y="40081"/>
                    <a:pt x="41527" y="39996"/>
                  </a:cubicBezTo>
                  <a:cubicBezTo>
                    <a:pt x="41622" y="39873"/>
                    <a:pt x="41735" y="39778"/>
                    <a:pt x="41867" y="39703"/>
                  </a:cubicBezTo>
                  <a:cubicBezTo>
                    <a:pt x="41874" y="39699"/>
                    <a:pt x="41882" y="39697"/>
                    <a:pt x="41891" y="39697"/>
                  </a:cubicBezTo>
                  <a:cubicBezTo>
                    <a:pt x="41922" y="39697"/>
                    <a:pt x="41962" y="39719"/>
                    <a:pt x="41962" y="39741"/>
                  </a:cubicBezTo>
                  <a:cubicBezTo>
                    <a:pt x="41962" y="39797"/>
                    <a:pt x="41952" y="39854"/>
                    <a:pt x="41943" y="39911"/>
                  </a:cubicBezTo>
                  <a:cubicBezTo>
                    <a:pt x="41905" y="40090"/>
                    <a:pt x="41848" y="40260"/>
                    <a:pt x="41811" y="40449"/>
                  </a:cubicBezTo>
                  <a:cubicBezTo>
                    <a:pt x="41801" y="40487"/>
                    <a:pt x="41801" y="40534"/>
                    <a:pt x="41811" y="40572"/>
                  </a:cubicBezTo>
                  <a:cubicBezTo>
                    <a:pt x="41943" y="40402"/>
                    <a:pt x="41905" y="40213"/>
                    <a:pt x="42009" y="40052"/>
                  </a:cubicBezTo>
                  <a:cubicBezTo>
                    <a:pt x="42047" y="40034"/>
                    <a:pt x="42094" y="40005"/>
                    <a:pt x="42141" y="39967"/>
                  </a:cubicBezTo>
                  <a:cubicBezTo>
                    <a:pt x="42170" y="39939"/>
                    <a:pt x="42189" y="39901"/>
                    <a:pt x="42208" y="39854"/>
                  </a:cubicBezTo>
                  <a:lnTo>
                    <a:pt x="42274" y="39731"/>
                  </a:lnTo>
                  <a:lnTo>
                    <a:pt x="42860" y="39542"/>
                  </a:lnTo>
                  <a:cubicBezTo>
                    <a:pt x="42869" y="39561"/>
                    <a:pt x="42879" y="39589"/>
                    <a:pt x="42888" y="39608"/>
                  </a:cubicBezTo>
                  <a:cubicBezTo>
                    <a:pt x="42907" y="39641"/>
                    <a:pt x="42922" y="39655"/>
                    <a:pt x="42945" y="39655"/>
                  </a:cubicBezTo>
                  <a:cubicBezTo>
                    <a:pt x="42955" y="39655"/>
                    <a:pt x="42968" y="39652"/>
                    <a:pt x="42982" y="39646"/>
                  </a:cubicBezTo>
                  <a:cubicBezTo>
                    <a:pt x="43001" y="39637"/>
                    <a:pt x="43011" y="39627"/>
                    <a:pt x="43030" y="39618"/>
                  </a:cubicBezTo>
                  <a:cubicBezTo>
                    <a:pt x="43042" y="39611"/>
                    <a:pt x="43055" y="39608"/>
                    <a:pt x="43067" y="39608"/>
                  </a:cubicBezTo>
                  <a:cubicBezTo>
                    <a:pt x="43092" y="39608"/>
                    <a:pt x="43115" y="39621"/>
                    <a:pt x="43134" y="39646"/>
                  </a:cubicBezTo>
                  <a:cubicBezTo>
                    <a:pt x="43172" y="39693"/>
                    <a:pt x="43209" y="39750"/>
                    <a:pt x="43228" y="39816"/>
                  </a:cubicBezTo>
                  <a:cubicBezTo>
                    <a:pt x="43238" y="39845"/>
                    <a:pt x="43247" y="39882"/>
                    <a:pt x="43257" y="39920"/>
                  </a:cubicBezTo>
                  <a:cubicBezTo>
                    <a:pt x="43323" y="39901"/>
                    <a:pt x="43389" y="39892"/>
                    <a:pt x="43455" y="39892"/>
                  </a:cubicBezTo>
                  <a:cubicBezTo>
                    <a:pt x="43463" y="39891"/>
                    <a:pt x="43471" y="39891"/>
                    <a:pt x="43478" y="39891"/>
                  </a:cubicBezTo>
                  <a:cubicBezTo>
                    <a:pt x="43687" y="39891"/>
                    <a:pt x="43874" y="40012"/>
                    <a:pt x="43965" y="40204"/>
                  </a:cubicBezTo>
                  <a:cubicBezTo>
                    <a:pt x="44098" y="40270"/>
                    <a:pt x="44230" y="40336"/>
                    <a:pt x="44353" y="40402"/>
                  </a:cubicBezTo>
                  <a:cubicBezTo>
                    <a:pt x="44486" y="40476"/>
                    <a:pt x="44636" y="40515"/>
                    <a:pt x="44791" y="40515"/>
                  </a:cubicBezTo>
                  <a:cubicBezTo>
                    <a:pt x="44833" y="40515"/>
                    <a:pt x="44877" y="40512"/>
                    <a:pt x="44920" y="40506"/>
                  </a:cubicBezTo>
                  <a:cubicBezTo>
                    <a:pt x="45043" y="40497"/>
                    <a:pt x="45166" y="40487"/>
                    <a:pt x="45298" y="40487"/>
                  </a:cubicBezTo>
                  <a:cubicBezTo>
                    <a:pt x="45411" y="40487"/>
                    <a:pt x="45525" y="40478"/>
                    <a:pt x="45638" y="40449"/>
                  </a:cubicBezTo>
                  <a:cubicBezTo>
                    <a:pt x="45723" y="40430"/>
                    <a:pt x="45808" y="40402"/>
                    <a:pt x="45874" y="40355"/>
                  </a:cubicBezTo>
                  <a:cubicBezTo>
                    <a:pt x="45969" y="40298"/>
                    <a:pt x="46063" y="40251"/>
                    <a:pt x="46158" y="40204"/>
                  </a:cubicBezTo>
                  <a:cubicBezTo>
                    <a:pt x="46205" y="40175"/>
                    <a:pt x="46243" y="40128"/>
                    <a:pt x="46234" y="40062"/>
                  </a:cubicBezTo>
                  <a:lnTo>
                    <a:pt x="46234" y="39845"/>
                  </a:lnTo>
                  <a:cubicBezTo>
                    <a:pt x="46234" y="39807"/>
                    <a:pt x="46224" y="39769"/>
                    <a:pt x="46205" y="39741"/>
                  </a:cubicBezTo>
                  <a:cubicBezTo>
                    <a:pt x="46130" y="39599"/>
                    <a:pt x="46007" y="39485"/>
                    <a:pt x="45855" y="39419"/>
                  </a:cubicBezTo>
                  <a:cubicBezTo>
                    <a:pt x="45676" y="39344"/>
                    <a:pt x="45487" y="39306"/>
                    <a:pt x="45288" y="39306"/>
                  </a:cubicBezTo>
                  <a:lnTo>
                    <a:pt x="44353" y="39306"/>
                  </a:lnTo>
                  <a:cubicBezTo>
                    <a:pt x="44296" y="39334"/>
                    <a:pt x="44221" y="39353"/>
                    <a:pt x="44154" y="39363"/>
                  </a:cubicBezTo>
                  <a:cubicBezTo>
                    <a:pt x="44098" y="39381"/>
                    <a:pt x="44050" y="39400"/>
                    <a:pt x="44003" y="39429"/>
                  </a:cubicBezTo>
                  <a:cubicBezTo>
                    <a:pt x="43833" y="39504"/>
                    <a:pt x="43720" y="39656"/>
                    <a:pt x="43701" y="39845"/>
                  </a:cubicBezTo>
                  <a:cubicBezTo>
                    <a:pt x="43616" y="39731"/>
                    <a:pt x="43540" y="39618"/>
                    <a:pt x="43464" y="39495"/>
                  </a:cubicBezTo>
                  <a:cubicBezTo>
                    <a:pt x="42992" y="39438"/>
                    <a:pt x="42869" y="38909"/>
                    <a:pt x="43068" y="38578"/>
                  </a:cubicBezTo>
                  <a:lnTo>
                    <a:pt x="43058" y="38578"/>
                  </a:lnTo>
                  <a:cubicBezTo>
                    <a:pt x="43020" y="38531"/>
                    <a:pt x="43020" y="38455"/>
                    <a:pt x="43058" y="38399"/>
                  </a:cubicBezTo>
                  <a:cubicBezTo>
                    <a:pt x="43115" y="38323"/>
                    <a:pt x="43181" y="38257"/>
                    <a:pt x="43266" y="38210"/>
                  </a:cubicBezTo>
                  <a:cubicBezTo>
                    <a:pt x="43278" y="38202"/>
                    <a:pt x="43293" y="38197"/>
                    <a:pt x="43313" y="38197"/>
                  </a:cubicBezTo>
                  <a:cubicBezTo>
                    <a:pt x="43342" y="38197"/>
                    <a:pt x="43381" y="38206"/>
                    <a:pt x="43436" y="38228"/>
                  </a:cubicBezTo>
                  <a:cubicBezTo>
                    <a:pt x="43427" y="38266"/>
                    <a:pt x="43408" y="38304"/>
                    <a:pt x="43398" y="38332"/>
                  </a:cubicBezTo>
                  <a:cubicBezTo>
                    <a:pt x="43446" y="38323"/>
                    <a:pt x="43493" y="38323"/>
                    <a:pt x="43540" y="38323"/>
                  </a:cubicBezTo>
                  <a:lnTo>
                    <a:pt x="43578" y="38323"/>
                  </a:lnTo>
                  <a:cubicBezTo>
                    <a:pt x="43587" y="38304"/>
                    <a:pt x="43597" y="38295"/>
                    <a:pt x="43597" y="38285"/>
                  </a:cubicBezTo>
                  <a:cubicBezTo>
                    <a:pt x="43672" y="38210"/>
                    <a:pt x="43767" y="38162"/>
                    <a:pt x="43871" y="38143"/>
                  </a:cubicBezTo>
                  <a:cubicBezTo>
                    <a:pt x="43877" y="38142"/>
                    <a:pt x="43884" y="38141"/>
                    <a:pt x="43890" y="38141"/>
                  </a:cubicBezTo>
                  <a:cubicBezTo>
                    <a:pt x="43921" y="38141"/>
                    <a:pt x="43948" y="38159"/>
                    <a:pt x="43956" y="38191"/>
                  </a:cubicBezTo>
                  <a:cubicBezTo>
                    <a:pt x="44003" y="38181"/>
                    <a:pt x="44050" y="38181"/>
                    <a:pt x="44098" y="38181"/>
                  </a:cubicBezTo>
                  <a:cubicBezTo>
                    <a:pt x="44164" y="38181"/>
                    <a:pt x="44221" y="38191"/>
                    <a:pt x="44277" y="38210"/>
                  </a:cubicBezTo>
                  <a:cubicBezTo>
                    <a:pt x="44324" y="38181"/>
                    <a:pt x="44362" y="38153"/>
                    <a:pt x="44391" y="38115"/>
                  </a:cubicBezTo>
                  <a:cubicBezTo>
                    <a:pt x="44407" y="38104"/>
                    <a:pt x="44424" y="38099"/>
                    <a:pt x="44440" y="38099"/>
                  </a:cubicBezTo>
                  <a:cubicBezTo>
                    <a:pt x="44452" y="38099"/>
                    <a:pt x="44464" y="38102"/>
                    <a:pt x="44476" y="38106"/>
                  </a:cubicBezTo>
                  <a:cubicBezTo>
                    <a:pt x="44495" y="38106"/>
                    <a:pt x="44532" y="38134"/>
                    <a:pt x="44532" y="38143"/>
                  </a:cubicBezTo>
                  <a:lnTo>
                    <a:pt x="44532" y="38380"/>
                  </a:lnTo>
                  <a:cubicBezTo>
                    <a:pt x="44570" y="38418"/>
                    <a:pt x="44589" y="38455"/>
                    <a:pt x="44608" y="38503"/>
                  </a:cubicBezTo>
                  <a:cubicBezTo>
                    <a:pt x="44655" y="38399"/>
                    <a:pt x="44599" y="38276"/>
                    <a:pt x="44646" y="38172"/>
                  </a:cubicBezTo>
                  <a:cubicBezTo>
                    <a:pt x="44665" y="38162"/>
                    <a:pt x="44693" y="38162"/>
                    <a:pt x="44712" y="38162"/>
                  </a:cubicBezTo>
                  <a:cubicBezTo>
                    <a:pt x="44769" y="38181"/>
                    <a:pt x="44825" y="38191"/>
                    <a:pt x="44882" y="38200"/>
                  </a:cubicBezTo>
                  <a:cubicBezTo>
                    <a:pt x="44887" y="38200"/>
                    <a:pt x="44893" y="38199"/>
                    <a:pt x="44898" y="38199"/>
                  </a:cubicBezTo>
                  <a:cubicBezTo>
                    <a:pt x="45003" y="38199"/>
                    <a:pt x="45080" y="38290"/>
                    <a:pt x="45071" y="38399"/>
                  </a:cubicBezTo>
                  <a:cubicBezTo>
                    <a:pt x="45071" y="38421"/>
                    <a:pt x="45094" y="38443"/>
                    <a:pt x="45113" y="38443"/>
                  </a:cubicBezTo>
                  <a:cubicBezTo>
                    <a:pt x="45118" y="38443"/>
                    <a:pt x="45124" y="38441"/>
                    <a:pt x="45128" y="38436"/>
                  </a:cubicBezTo>
                  <a:cubicBezTo>
                    <a:pt x="45156" y="38427"/>
                    <a:pt x="45175" y="38408"/>
                    <a:pt x="45185" y="38380"/>
                  </a:cubicBezTo>
                  <a:cubicBezTo>
                    <a:pt x="45194" y="38370"/>
                    <a:pt x="45185" y="38342"/>
                    <a:pt x="45185" y="38323"/>
                  </a:cubicBezTo>
                  <a:cubicBezTo>
                    <a:pt x="45185" y="38314"/>
                    <a:pt x="45175" y="38304"/>
                    <a:pt x="45185" y="38304"/>
                  </a:cubicBezTo>
                  <a:cubicBezTo>
                    <a:pt x="45194" y="38276"/>
                    <a:pt x="45213" y="38257"/>
                    <a:pt x="45232" y="38238"/>
                  </a:cubicBezTo>
                  <a:cubicBezTo>
                    <a:pt x="45232" y="38238"/>
                    <a:pt x="45251" y="38238"/>
                    <a:pt x="45260" y="38228"/>
                  </a:cubicBezTo>
                  <a:cubicBezTo>
                    <a:pt x="45273" y="38223"/>
                    <a:pt x="45286" y="38221"/>
                    <a:pt x="45300" y="38221"/>
                  </a:cubicBezTo>
                  <a:cubicBezTo>
                    <a:pt x="45335" y="38221"/>
                    <a:pt x="45373" y="38233"/>
                    <a:pt x="45409" y="38233"/>
                  </a:cubicBezTo>
                  <a:cubicBezTo>
                    <a:pt x="45433" y="38233"/>
                    <a:pt x="45456" y="38228"/>
                    <a:pt x="45477" y="38210"/>
                  </a:cubicBezTo>
                  <a:cubicBezTo>
                    <a:pt x="45544" y="38172"/>
                    <a:pt x="45619" y="38134"/>
                    <a:pt x="45695" y="38115"/>
                  </a:cubicBezTo>
                  <a:cubicBezTo>
                    <a:pt x="45761" y="38087"/>
                    <a:pt x="45818" y="38030"/>
                    <a:pt x="45903" y="38030"/>
                  </a:cubicBezTo>
                  <a:lnTo>
                    <a:pt x="45893" y="38030"/>
                  </a:lnTo>
                  <a:cubicBezTo>
                    <a:pt x="45959" y="37964"/>
                    <a:pt x="46045" y="37936"/>
                    <a:pt x="46130" y="37936"/>
                  </a:cubicBezTo>
                  <a:cubicBezTo>
                    <a:pt x="46202" y="37918"/>
                    <a:pt x="46276" y="37910"/>
                    <a:pt x="46351" y="37910"/>
                  </a:cubicBezTo>
                  <a:close/>
                  <a:moveTo>
                    <a:pt x="9531" y="45541"/>
                  </a:moveTo>
                  <a:cubicBezTo>
                    <a:pt x="9538" y="45541"/>
                    <a:pt x="9546" y="45542"/>
                    <a:pt x="9556" y="45543"/>
                  </a:cubicBezTo>
                  <a:cubicBezTo>
                    <a:pt x="9612" y="45553"/>
                    <a:pt x="9659" y="45572"/>
                    <a:pt x="9659" y="45619"/>
                  </a:cubicBezTo>
                  <a:cubicBezTo>
                    <a:pt x="9669" y="45666"/>
                    <a:pt x="9669" y="45713"/>
                    <a:pt x="9669" y="45761"/>
                  </a:cubicBezTo>
                  <a:lnTo>
                    <a:pt x="9650" y="45761"/>
                  </a:lnTo>
                  <a:cubicBezTo>
                    <a:pt x="9641" y="45789"/>
                    <a:pt x="9622" y="45808"/>
                    <a:pt x="9603" y="45817"/>
                  </a:cubicBezTo>
                  <a:cubicBezTo>
                    <a:pt x="9574" y="45828"/>
                    <a:pt x="9545" y="45833"/>
                    <a:pt x="9516" y="45833"/>
                  </a:cubicBezTo>
                  <a:cubicBezTo>
                    <a:pt x="9467" y="45833"/>
                    <a:pt x="9421" y="45819"/>
                    <a:pt x="9385" y="45789"/>
                  </a:cubicBezTo>
                  <a:cubicBezTo>
                    <a:pt x="9414" y="45732"/>
                    <a:pt x="9442" y="45666"/>
                    <a:pt x="9461" y="45609"/>
                  </a:cubicBezTo>
                  <a:cubicBezTo>
                    <a:pt x="9477" y="45562"/>
                    <a:pt x="9493" y="45541"/>
                    <a:pt x="9531" y="45541"/>
                  </a:cubicBezTo>
                  <a:close/>
                  <a:moveTo>
                    <a:pt x="9574" y="45855"/>
                  </a:moveTo>
                  <a:cubicBezTo>
                    <a:pt x="9612" y="45855"/>
                    <a:pt x="9641" y="45883"/>
                    <a:pt x="9650" y="45921"/>
                  </a:cubicBezTo>
                  <a:cubicBezTo>
                    <a:pt x="9659" y="45940"/>
                    <a:pt x="9659" y="45969"/>
                    <a:pt x="9659" y="45987"/>
                  </a:cubicBezTo>
                  <a:cubicBezTo>
                    <a:pt x="9669" y="46016"/>
                    <a:pt x="9669" y="46035"/>
                    <a:pt x="9659" y="46054"/>
                  </a:cubicBezTo>
                  <a:lnTo>
                    <a:pt x="9641" y="46044"/>
                  </a:lnTo>
                  <a:cubicBezTo>
                    <a:pt x="9630" y="46066"/>
                    <a:pt x="9609" y="46075"/>
                    <a:pt x="9588" y="46075"/>
                  </a:cubicBezTo>
                  <a:cubicBezTo>
                    <a:pt x="9573" y="46075"/>
                    <a:pt x="9558" y="46071"/>
                    <a:pt x="9546" y="46063"/>
                  </a:cubicBezTo>
                  <a:cubicBezTo>
                    <a:pt x="9499" y="46025"/>
                    <a:pt x="9470" y="45969"/>
                    <a:pt x="9461" y="45902"/>
                  </a:cubicBezTo>
                  <a:cubicBezTo>
                    <a:pt x="9461" y="45893"/>
                    <a:pt x="9461" y="45883"/>
                    <a:pt x="9470" y="45883"/>
                  </a:cubicBezTo>
                  <a:cubicBezTo>
                    <a:pt x="9499" y="45865"/>
                    <a:pt x="9537" y="45865"/>
                    <a:pt x="9574" y="45855"/>
                  </a:cubicBezTo>
                  <a:close/>
                  <a:moveTo>
                    <a:pt x="9806" y="45608"/>
                  </a:moveTo>
                  <a:cubicBezTo>
                    <a:pt x="9810" y="45608"/>
                    <a:pt x="9815" y="45608"/>
                    <a:pt x="9820" y="45609"/>
                  </a:cubicBezTo>
                  <a:cubicBezTo>
                    <a:pt x="9839" y="45619"/>
                    <a:pt x="9867" y="45628"/>
                    <a:pt x="9886" y="45647"/>
                  </a:cubicBezTo>
                  <a:cubicBezTo>
                    <a:pt x="9896" y="45666"/>
                    <a:pt x="9905" y="45685"/>
                    <a:pt x="9905" y="45694"/>
                  </a:cubicBezTo>
                  <a:lnTo>
                    <a:pt x="9905" y="45865"/>
                  </a:lnTo>
                  <a:lnTo>
                    <a:pt x="9915" y="45865"/>
                  </a:lnTo>
                  <a:cubicBezTo>
                    <a:pt x="9915" y="45940"/>
                    <a:pt x="9915" y="46016"/>
                    <a:pt x="9905" y="46091"/>
                  </a:cubicBezTo>
                  <a:lnTo>
                    <a:pt x="9886" y="46082"/>
                  </a:lnTo>
                  <a:cubicBezTo>
                    <a:pt x="9886" y="46091"/>
                    <a:pt x="9858" y="46110"/>
                    <a:pt x="9848" y="46110"/>
                  </a:cubicBezTo>
                  <a:cubicBezTo>
                    <a:pt x="9830" y="46101"/>
                    <a:pt x="9811" y="46101"/>
                    <a:pt x="9801" y="46082"/>
                  </a:cubicBezTo>
                  <a:cubicBezTo>
                    <a:pt x="9782" y="46073"/>
                    <a:pt x="9773" y="46054"/>
                    <a:pt x="9773" y="46035"/>
                  </a:cubicBezTo>
                  <a:cubicBezTo>
                    <a:pt x="9763" y="45921"/>
                    <a:pt x="9754" y="45817"/>
                    <a:pt x="9754" y="45704"/>
                  </a:cubicBezTo>
                  <a:cubicBezTo>
                    <a:pt x="9745" y="45694"/>
                    <a:pt x="9754" y="45676"/>
                    <a:pt x="9754" y="45657"/>
                  </a:cubicBezTo>
                  <a:cubicBezTo>
                    <a:pt x="9762" y="45632"/>
                    <a:pt x="9777" y="45608"/>
                    <a:pt x="9806" y="45608"/>
                  </a:cubicBezTo>
                  <a:close/>
                  <a:moveTo>
                    <a:pt x="9357" y="46054"/>
                  </a:moveTo>
                  <a:cubicBezTo>
                    <a:pt x="9442" y="46073"/>
                    <a:pt x="9452" y="46139"/>
                    <a:pt x="9480" y="46195"/>
                  </a:cubicBezTo>
                  <a:cubicBezTo>
                    <a:pt x="9508" y="46224"/>
                    <a:pt x="9480" y="46252"/>
                    <a:pt x="9452" y="46252"/>
                  </a:cubicBezTo>
                  <a:lnTo>
                    <a:pt x="9442" y="46252"/>
                  </a:lnTo>
                  <a:cubicBezTo>
                    <a:pt x="9414" y="46252"/>
                    <a:pt x="9385" y="46252"/>
                    <a:pt x="9367" y="46243"/>
                  </a:cubicBezTo>
                  <a:cubicBezTo>
                    <a:pt x="9357" y="46243"/>
                    <a:pt x="9357" y="46224"/>
                    <a:pt x="9357" y="46214"/>
                  </a:cubicBezTo>
                  <a:lnTo>
                    <a:pt x="9357" y="46054"/>
                  </a:lnTo>
                  <a:close/>
                  <a:moveTo>
                    <a:pt x="50382" y="46158"/>
                  </a:moveTo>
                  <a:cubicBezTo>
                    <a:pt x="50401" y="46224"/>
                    <a:pt x="50420" y="46299"/>
                    <a:pt x="50420" y="46365"/>
                  </a:cubicBezTo>
                  <a:cubicBezTo>
                    <a:pt x="50439" y="46403"/>
                    <a:pt x="50411" y="46432"/>
                    <a:pt x="50401" y="46488"/>
                  </a:cubicBezTo>
                  <a:lnTo>
                    <a:pt x="50392" y="46479"/>
                  </a:lnTo>
                  <a:cubicBezTo>
                    <a:pt x="50278" y="46384"/>
                    <a:pt x="50354" y="46271"/>
                    <a:pt x="50307" y="46167"/>
                  </a:cubicBezTo>
                  <a:cubicBezTo>
                    <a:pt x="50335" y="46167"/>
                    <a:pt x="50354" y="46158"/>
                    <a:pt x="50382" y="46158"/>
                  </a:cubicBezTo>
                  <a:close/>
                  <a:moveTo>
                    <a:pt x="7514" y="46989"/>
                  </a:moveTo>
                  <a:cubicBezTo>
                    <a:pt x="7514" y="47018"/>
                    <a:pt x="7514" y="47046"/>
                    <a:pt x="7524" y="47074"/>
                  </a:cubicBezTo>
                  <a:cubicBezTo>
                    <a:pt x="7524" y="47074"/>
                    <a:pt x="7505" y="47084"/>
                    <a:pt x="7495" y="47093"/>
                  </a:cubicBezTo>
                  <a:lnTo>
                    <a:pt x="7495" y="47084"/>
                  </a:lnTo>
                  <a:cubicBezTo>
                    <a:pt x="7495" y="47065"/>
                    <a:pt x="7486" y="47036"/>
                    <a:pt x="7486" y="47018"/>
                  </a:cubicBezTo>
                  <a:cubicBezTo>
                    <a:pt x="7486" y="47018"/>
                    <a:pt x="7495" y="47008"/>
                    <a:pt x="7514" y="46989"/>
                  </a:cubicBezTo>
                  <a:close/>
                  <a:moveTo>
                    <a:pt x="388" y="2581"/>
                  </a:moveTo>
                  <a:cubicBezTo>
                    <a:pt x="436" y="2600"/>
                    <a:pt x="445" y="2637"/>
                    <a:pt x="455" y="2666"/>
                  </a:cubicBezTo>
                  <a:cubicBezTo>
                    <a:pt x="521" y="2817"/>
                    <a:pt x="615" y="2949"/>
                    <a:pt x="738" y="3044"/>
                  </a:cubicBezTo>
                  <a:cubicBezTo>
                    <a:pt x="766" y="3072"/>
                    <a:pt x="795" y="3101"/>
                    <a:pt x="814" y="3129"/>
                  </a:cubicBezTo>
                  <a:cubicBezTo>
                    <a:pt x="908" y="3242"/>
                    <a:pt x="1012" y="3337"/>
                    <a:pt x="1135" y="3403"/>
                  </a:cubicBezTo>
                  <a:cubicBezTo>
                    <a:pt x="1277" y="3488"/>
                    <a:pt x="1409" y="3583"/>
                    <a:pt x="1541" y="3668"/>
                  </a:cubicBezTo>
                  <a:cubicBezTo>
                    <a:pt x="1749" y="3828"/>
                    <a:pt x="2014" y="3875"/>
                    <a:pt x="2260" y="3951"/>
                  </a:cubicBezTo>
                  <a:cubicBezTo>
                    <a:pt x="2279" y="3961"/>
                    <a:pt x="2297" y="3961"/>
                    <a:pt x="2316" y="3961"/>
                  </a:cubicBezTo>
                  <a:cubicBezTo>
                    <a:pt x="2332" y="3960"/>
                    <a:pt x="2348" y="3960"/>
                    <a:pt x="2363" y="3960"/>
                  </a:cubicBezTo>
                  <a:cubicBezTo>
                    <a:pt x="2675" y="3960"/>
                    <a:pt x="2974" y="4038"/>
                    <a:pt x="3278" y="4038"/>
                  </a:cubicBezTo>
                  <a:cubicBezTo>
                    <a:pt x="3307" y="4038"/>
                    <a:pt x="3336" y="4038"/>
                    <a:pt x="3365" y="4036"/>
                  </a:cubicBezTo>
                  <a:cubicBezTo>
                    <a:pt x="3450" y="4033"/>
                    <a:pt x="3534" y="4032"/>
                    <a:pt x="3618" y="4032"/>
                  </a:cubicBezTo>
                  <a:cubicBezTo>
                    <a:pt x="3785" y="4032"/>
                    <a:pt x="3951" y="4036"/>
                    <a:pt x="4121" y="4036"/>
                  </a:cubicBezTo>
                  <a:cubicBezTo>
                    <a:pt x="4166" y="4038"/>
                    <a:pt x="4211" y="4039"/>
                    <a:pt x="4255" y="4039"/>
                  </a:cubicBezTo>
                  <a:cubicBezTo>
                    <a:pt x="4409" y="4039"/>
                    <a:pt x="4561" y="4026"/>
                    <a:pt x="4707" y="3989"/>
                  </a:cubicBezTo>
                  <a:cubicBezTo>
                    <a:pt x="4764" y="3979"/>
                    <a:pt x="4821" y="3979"/>
                    <a:pt x="4877" y="3979"/>
                  </a:cubicBezTo>
                  <a:cubicBezTo>
                    <a:pt x="4921" y="4013"/>
                    <a:pt x="4962" y="4027"/>
                    <a:pt x="5000" y="4027"/>
                  </a:cubicBezTo>
                  <a:cubicBezTo>
                    <a:pt x="5068" y="4027"/>
                    <a:pt x="5129" y="3984"/>
                    <a:pt x="5189" y="3942"/>
                  </a:cubicBezTo>
                  <a:cubicBezTo>
                    <a:pt x="5331" y="3847"/>
                    <a:pt x="5492" y="3800"/>
                    <a:pt x="5652" y="3800"/>
                  </a:cubicBezTo>
                  <a:cubicBezTo>
                    <a:pt x="5690" y="3800"/>
                    <a:pt x="5728" y="3779"/>
                    <a:pt x="5766" y="3779"/>
                  </a:cubicBezTo>
                  <a:cubicBezTo>
                    <a:pt x="5785" y="3779"/>
                    <a:pt x="5804" y="3784"/>
                    <a:pt x="5823" y="3800"/>
                  </a:cubicBezTo>
                  <a:cubicBezTo>
                    <a:pt x="5737" y="3885"/>
                    <a:pt x="5643" y="3942"/>
                    <a:pt x="5539" y="3979"/>
                  </a:cubicBezTo>
                  <a:cubicBezTo>
                    <a:pt x="5416" y="4036"/>
                    <a:pt x="5284" y="4083"/>
                    <a:pt x="5161" y="4140"/>
                  </a:cubicBezTo>
                  <a:cubicBezTo>
                    <a:pt x="5133" y="4159"/>
                    <a:pt x="5095" y="4178"/>
                    <a:pt x="5095" y="4216"/>
                  </a:cubicBezTo>
                  <a:cubicBezTo>
                    <a:pt x="5107" y="4225"/>
                    <a:pt x="5120" y="4228"/>
                    <a:pt x="5133" y="4228"/>
                  </a:cubicBezTo>
                  <a:cubicBezTo>
                    <a:pt x="5158" y="4228"/>
                    <a:pt x="5183" y="4216"/>
                    <a:pt x="5208" y="4216"/>
                  </a:cubicBezTo>
                  <a:cubicBezTo>
                    <a:pt x="5435" y="4168"/>
                    <a:pt x="5652" y="4074"/>
                    <a:pt x="5841" y="3951"/>
                  </a:cubicBezTo>
                  <a:cubicBezTo>
                    <a:pt x="5964" y="3875"/>
                    <a:pt x="6087" y="3800"/>
                    <a:pt x="6210" y="3724"/>
                  </a:cubicBezTo>
                  <a:cubicBezTo>
                    <a:pt x="6238" y="3715"/>
                    <a:pt x="6267" y="3715"/>
                    <a:pt x="6295" y="3715"/>
                  </a:cubicBezTo>
                  <a:cubicBezTo>
                    <a:pt x="6182" y="3923"/>
                    <a:pt x="6012" y="4093"/>
                    <a:pt x="5804" y="4206"/>
                  </a:cubicBezTo>
                  <a:cubicBezTo>
                    <a:pt x="5747" y="4235"/>
                    <a:pt x="5747" y="4235"/>
                    <a:pt x="5794" y="4339"/>
                  </a:cubicBezTo>
                  <a:cubicBezTo>
                    <a:pt x="5964" y="4235"/>
                    <a:pt x="6115" y="4112"/>
                    <a:pt x="6248" y="3961"/>
                  </a:cubicBezTo>
                  <a:cubicBezTo>
                    <a:pt x="6333" y="3847"/>
                    <a:pt x="6427" y="3734"/>
                    <a:pt x="6512" y="3630"/>
                  </a:cubicBezTo>
                  <a:cubicBezTo>
                    <a:pt x="6528" y="3598"/>
                    <a:pt x="6557" y="3580"/>
                    <a:pt x="6588" y="3580"/>
                  </a:cubicBezTo>
                  <a:cubicBezTo>
                    <a:pt x="6594" y="3580"/>
                    <a:pt x="6600" y="3581"/>
                    <a:pt x="6607" y="3583"/>
                  </a:cubicBezTo>
                  <a:cubicBezTo>
                    <a:pt x="6626" y="3696"/>
                    <a:pt x="6626" y="3819"/>
                    <a:pt x="6607" y="3932"/>
                  </a:cubicBezTo>
                  <a:cubicBezTo>
                    <a:pt x="6579" y="4046"/>
                    <a:pt x="6541" y="4150"/>
                    <a:pt x="6494" y="4244"/>
                  </a:cubicBezTo>
                  <a:cubicBezTo>
                    <a:pt x="6512" y="4272"/>
                    <a:pt x="6522" y="4301"/>
                    <a:pt x="6550" y="4310"/>
                  </a:cubicBezTo>
                  <a:cubicBezTo>
                    <a:pt x="6626" y="4348"/>
                    <a:pt x="6673" y="4433"/>
                    <a:pt x="6664" y="4518"/>
                  </a:cubicBezTo>
                  <a:lnTo>
                    <a:pt x="6664" y="4821"/>
                  </a:lnTo>
                  <a:cubicBezTo>
                    <a:pt x="6664" y="5529"/>
                    <a:pt x="6664" y="6238"/>
                    <a:pt x="6664" y="6947"/>
                  </a:cubicBezTo>
                  <a:lnTo>
                    <a:pt x="6664" y="7694"/>
                  </a:lnTo>
                  <a:cubicBezTo>
                    <a:pt x="6654" y="7920"/>
                    <a:pt x="6664" y="8138"/>
                    <a:pt x="6692" y="8365"/>
                  </a:cubicBezTo>
                  <a:cubicBezTo>
                    <a:pt x="6711" y="8459"/>
                    <a:pt x="6711" y="8563"/>
                    <a:pt x="6711" y="8667"/>
                  </a:cubicBezTo>
                  <a:cubicBezTo>
                    <a:pt x="6711" y="8818"/>
                    <a:pt x="6701" y="8979"/>
                    <a:pt x="6711" y="9139"/>
                  </a:cubicBezTo>
                  <a:cubicBezTo>
                    <a:pt x="6730" y="9319"/>
                    <a:pt x="6673" y="9489"/>
                    <a:pt x="6560" y="9631"/>
                  </a:cubicBezTo>
                  <a:cubicBezTo>
                    <a:pt x="6541" y="9640"/>
                    <a:pt x="6531" y="9659"/>
                    <a:pt x="6512" y="9669"/>
                  </a:cubicBezTo>
                  <a:lnTo>
                    <a:pt x="6380" y="9640"/>
                  </a:lnTo>
                  <a:cubicBezTo>
                    <a:pt x="6371" y="9678"/>
                    <a:pt x="6371" y="9716"/>
                    <a:pt x="6371" y="9754"/>
                  </a:cubicBezTo>
                  <a:cubicBezTo>
                    <a:pt x="6371" y="9839"/>
                    <a:pt x="6342" y="9924"/>
                    <a:pt x="6276" y="9981"/>
                  </a:cubicBezTo>
                  <a:cubicBezTo>
                    <a:pt x="6229" y="10028"/>
                    <a:pt x="6238" y="10037"/>
                    <a:pt x="6304" y="10075"/>
                  </a:cubicBezTo>
                  <a:cubicBezTo>
                    <a:pt x="6342" y="10094"/>
                    <a:pt x="6361" y="10103"/>
                    <a:pt x="6361" y="10132"/>
                  </a:cubicBezTo>
                  <a:lnTo>
                    <a:pt x="6361" y="10359"/>
                  </a:lnTo>
                  <a:cubicBezTo>
                    <a:pt x="6361" y="10463"/>
                    <a:pt x="6323" y="10557"/>
                    <a:pt x="6257" y="10633"/>
                  </a:cubicBezTo>
                  <a:cubicBezTo>
                    <a:pt x="6191" y="10727"/>
                    <a:pt x="6125" y="10822"/>
                    <a:pt x="6068" y="10916"/>
                  </a:cubicBezTo>
                  <a:cubicBezTo>
                    <a:pt x="6068" y="10926"/>
                    <a:pt x="6087" y="10945"/>
                    <a:pt x="6097" y="10954"/>
                  </a:cubicBezTo>
                  <a:cubicBezTo>
                    <a:pt x="6106" y="10954"/>
                    <a:pt x="6115" y="10954"/>
                    <a:pt x="6115" y="10945"/>
                  </a:cubicBezTo>
                  <a:lnTo>
                    <a:pt x="6295" y="10737"/>
                  </a:lnTo>
                  <a:cubicBezTo>
                    <a:pt x="6314" y="10756"/>
                    <a:pt x="6342" y="10765"/>
                    <a:pt x="6342" y="10774"/>
                  </a:cubicBezTo>
                  <a:cubicBezTo>
                    <a:pt x="6352" y="11039"/>
                    <a:pt x="6352" y="11304"/>
                    <a:pt x="6352" y="11568"/>
                  </a:cubicBezTo>
                  <a:cubicBezTo>
                    <a:pt x="6352" y="11625"/>
                    <a:pt x="6333" y="11682"/>
                    <a:pt x="6295" y="11729"/>
                  </a:cubicBezTo>
                  <a:cubicBezTo>
                    <a:pt x="6257" y="11776"/>
                    <a:pt x="6229" y="11833"/>
                    <a:pt x="6191" y="11890"/>
                  </a:cubicBezTo>
                  <a:cubicBezTo>
                    <a:pt x="6191" y="11909"/>
                    <a:pt x="6201" y="11927"/>
                    <a:pt x="6210" y="11956"/>
                  </a:cubicBezTo>
                  <a:cubicBezTo>
                    <a:pt x="6295" y="11909"/>
                    <a:pt x="6371" y="11852"/>
                    <a:pt x="6418" y="11767"/>
                  </a:cubicBezTo>
                  <a:cubicBezTo>
                    <a:pt x="6494" y="11653"/>
                    <a:pt x="6579" y="11540"/>
                    <a:pt x="6654" y="11427"/>
                  </a:cubicBezTo>
                  <a:cubicBezTo>
                    <a:pt x="6692" y="11360"/>
                    <a:pt x="6730" y="11294"/>
                    <a:pt x="6758" y="11228"/>
                  </a:cubicBezTo>
                  <a:cubicBezTo>
                    <a:pt x="6777" y="11181"/>
                    <a:pt x="6768" y="11134"/>
                    <a:pt x="6730" y="11105"/>
                  </a:cubicBezTo>
                  <a:cubicBezTo>
                    <a:pt x="6588" y="11360"/>
                    <a:pt x="6588" y="11360"/>
                    <a:pt x="6465" y="11417"/>
                  </a:cubicBezTo>
                  <a:cubicBezTo>
                    <a:pt x="6465" y="11370"/>
                    <a:pt x="6456" y="11323"/>
                    <a:pt x="6456" y="11285"/>
                  </a:cubicBezTo>
                  <a:lnTo>
                    <a:pt x="6456" y="10727"/>
                  </a:lnTo>
                  <a:cubicBezTo>
                    <a:pt x="6446" y="10604"/>
                    <a:pt x="6475" y="10481"/>
                    <a:pt x="6550" y="10387"/>
                  </a:cubicBezTo>
                  <a:cubicBezTo>
                    <a:pt x="6579" y="10349"/>
                    <a:pt x="6588" y="10311"/>
                    <a:pt x="6579" y="10264"/>
                  </a:cubicBezTo>
                  <a:lnTo>
                    <a:pt x="6579" y="10264"/>
                  </a:lnTo>
                  <a:lnTo>
                    <a:pt x="6503" y="10283"/>
                  </a:lnTo>
                  <a:cubicBezTo>
                    <a:pt x="6494" y="10274"/>
                    <a:pt x="6475" y="10264"/>
                    <a:pt x="6465" y="10255"/>
                  </a:cubicBezTo>
                  <a:cubicBezTo>
                    <a:pt x="6465" y="10226"/>
                    <a:pt x="6456" y="10198"/>
                    <a:pt x="6456" y="10170"/>
                  </a:cubicBezTo>
                  <a:cubicBezTo>
                    <a:pt x="6418" y="9962"/>
                    <a:pt x="6531" y="9801"/>
                    <a:pt x="6673" y="9650"/>
                  </a:cubicBezTo>
                  <a:lnTo>
                    <a:pt x="6701" y="9650"/>
                  </a:lnTo>
                  <a:cubicBezTo>
                    <a:pt x="6711" y="9650"/>
                    <a:pt x="6720" y="9650"/>
                    <a:pt x="6720" y="9659"/>
                  </a:cubicBezTo>
                  <a:cubicBezTo>
                    <a:pt x="6739" y="9716"/>
                    <a:pt x="6749" y="9773"/>
                    <a:pt x="6749" y="9829"/>
                  </a:cubicBezTo>
                  <a:cubicBezTo>
                    <a:pt x="6758" y="10302"/>
                    <a:pt x="6815" y="10784"/>
                    <a:pt x="6853" y="11256"/>
                  </a:cubicBezTo>
                  <a:cubicBezTo>
                    <a:pt x="6853" y="11332"/>
                    <a:pt x="6862" y="11408"/>
                    <a:pt x="6862" y="11483"/>
                  </a:cubicBezTo>
                  <a:cubicBezTo>
                    <a:pt x="6881" y="11701"/>
                    <a:pt x="6890" y="11918"/>
                    <a:pt x="6909" y="12154"/>
                  </a:cubicBezTo>
                  <a:cubicBezTo>
                    <a:pt x="6720" y="12305"/>
                    <a:pt x="6569" y="12504"/>
                    <a:pt x="6456" y="12721"/>
                  </a:cubicBezTo>
                  <a:cubicBezTo>
                    <a:pt x="6323" y="12948"/>
                    <a:pt x="6182" y="13165"/>
                    <a:pt x="6040" y="13383"/>
                  </a:cubicBezTo>
                  <a:cubicBezTo>
                    <a:pt x="5993" y="13449"/>
                    <a:pt x="5964" y="13515"/>
                    <a:pt x="5974" y="13591"/>
                  </a:cubicBezTo>
                  <a:cubicBezTo>
                    <a:pt x="5974" y="13610"/>
                    <a:pt x="5993" y="13619"/>
                    <a:pt x="6012" y="13629"/>
                  </a:cubicBezTo>
                  <a:lnTo>
                    <a:pt x="6040" y="13629"/>
                  </a:lnTo>
                  <a:cubicBezTo>
                    <a:pt x="6059" y="13619"/>
                    <a:pt x="6068" y="13610"/>
                    <a:pt x="6078" y="13591"/>
                  </a:cubicBezTo>
                  <a:cubicBezTo>
                    <a:pt x="6106" y="13553"/>
                    <a:pt x="6134" y="13515"/>
                    <a:pt x="6163" y="13477"/>
                  </a:cubicBezTo>
                  <a:lnTo>
                    <a:pt x="6796" y="12391"/>
                  </a:lnTo>
                  <a:cubicBezTo>
                    <a:pt x="6815" y="12353"/>
                    <a:pt x="6843" y="12324"/>
                    <a:pt x="6872" y="12305"/>
                  </a:cubicBezTo>
                  <a:lnTo>
                    <a:pt x="6890" y="12305"/>
                  </a:lnTo>
                  <a:cubicBezTo>
                    <a:pt x="6900" y="12305"/>
                    <a:pt x="6919" y="12305"/>
                    <a:pt x="6919" y="12315"/>
                  </a:cubicBezTo>
                  <a:cubicBezTo>
                    <a:pt x="6928" y="12353"/>
                    <a:pt x="6928" y="12381"/>
                    <a:pt x="6938" y="12419"/>
                  </a:cubicBezTo>
                  <a:cubicBezTo>
                    <a:pt x="6947" y="12655"/>
                    <a:pt x="6957" y="12882"/>
                    <a:pt x="6957" y="13109"/>
                  </a:cubicBezTo>
                  <a:cubicBezTo>
                    <a:pt x="6947" y="13251"/>
                    <a:pt x="6938" y="13392"/>
                    <a:pt x="6909" y="13525"/>
                  </a:cubicBezTo>
                  <a:cubicBezTo>
                    <a:pt x="6711" y="13695"/>
                    <a:pt x="6541" y="13903"/>
                    <a:pt x="6408" y="14129"/>
                  </a:cubicBezTo>
                  <a:cubicBezTo>
                    <a:pt x="6390" y="14167"/>
                    <a:pt x="6371" y="14214"/>
                    <a:pt x="6427" y="14252"/>
                  </a:cubicBezTo>
                  <a:cubicBezTo>
                    <a:pt x="6437" y="14252"/>
                    <a:pt x="6446" y="14252"/>
                    <a:pt x="6446" y="14233"/>
                  </a:cubicBezTo>
                  <a:lnTo>
                    <a:pt x="6843" y="13723"/>
                  </a:lnTo>
                  <a:lnTo>
                    <a:pt x="6862" y="13723"/>
                  </a:lnTo>
                  <a:cubicBezTo>
                    <a:pt x="6872" y="13723"/>
                    <a:pt x="6881" y="13732"/>
                    <a:pt x="6881" y="13732"/>
                  </a:cubicBezTo>
                  <a:cubicBezTo>
                    <a:pt x="6881" y="13922"/>
                    <a:pt x="6872" y="14101"/>
                    <a:pt x="6853" y="14281"/>
                  </a:cubicBezTo>
                  <a:cubicBezTo>
                    <a:pt x="6853" y="14337"/>
                    <a:pt x="6824" y="14394"/>
                    <a:pt x="6786" y="14432"/>
                  </a:cubicBezTo>
                  <a:cubicBezTo>
                    <a:pt x="6720" y="14526"/>
                    <a:pt x="6654" y="14611"/>
                    <a:pt x="6579" y="14706"/>
                  </a:cubicBezTo>
                  <a:cubicBezTo>
                    <a:pt x="6560" y="14734"/>
                    <a:pt x="6550" y="14772"/>
                    <a:pt x="6531" y="14800"/>
                  </a:cubicBezTo>
                  <a:cubicBezTo>
                    <a:pt x="6531" y="14810"/>
                    <a:pt x="6531" y="14819"/>
                    <a:pt x="6541" y="14829"/>
                  </a:cubicBezTo>
                  <a:cubicBezTo>
                    <a:pt x="6547" y="14829"/>
                    <a:pt x="6562" y="14833"/>
                    <a:pt x="6574" y="14833"/>
                  </a:cubicBezTo>
                  <a:cubicBezTo>
                    <a:pt x="6580" y="14833"/>
                    <a:pt x="6585" y="14832"/>
                    <a:pt x="6588" y="14829"/>
                  </a:cubicBezTo>
                  <a:cubicBezTo>
                    <a:pt x="6654" y="14772"/>
                    <a:pt x="6711" y="14715"/>
                    <a:pt x="6777" y="14659"/>
                  </a:cubicBezTo>
                  <a:cubicBezTo>
                    <a:pt x="6777" y="14659"/>
                    <a:pt x="6796" y="14649"/>
                    <a:pt x="6805" y="14649"/>
                  </a:cubicBezTo>
                  <a:cubicBezTo>
                    <a:pt x="6805" y="14659"/>
                    <a:pt x="6834" y="14678"/>
                    <a:pt x="6834" y="14687"/>
                  </a:cubicBezTo>
                  <a:cubicBezTo>
                    <a:pt x="6824" y="14791"/>
                    <a:pt x="6815" y="14904"/>
                    <a:pt x="6805" y="15018"/>
                  </a:cubicBezTo>
                  <a:cubicBezTo>
                    <a:pt x="6796" y="15065"/>
                    <a:pt x="6777" y="15103"/>
                    <a:pt x="6758" y="15141"/>
                  </a:cubicBezTo>
                  <a:cubicBezTo>
                    <a:pt x="6701" y="15263"/>
                    <a:pt x="6635" y="15377"/>
                    <a:pt x="6579" y="15500"/>
                  </a:cubicBezTo>
                  <a:cubicBezTo>
                    <a:pt x="6569" y="15538"/>
                    <a:pt x="6560" y="15566"/>
                    <a:pt x="6560" y="15604"/>
                  </a:cubicBezTo>
                  <a:cubicBezTo>
                    <a:pt x="6569" y="15613"/>
                    <a:pt x="6569" y="15623"/>
                    <a:pt x="6579" y="15632"/>
                  </a:cubicBezTo>
                  <a:cubicBezTo>
                    <a:pt x="6591" y="15632"/>
                    <a:pt x="6608" y="15636"/>
                    <a:pt x="6618" y="15636"/>
                  </a:cubicBezTo>
                  <a:cubicBezTo>
                    <a:pt x="6623" y="15636"/>
                    <a:pt x="6626" y="15635"/>
                    <a:pt x="6626" y="15632"/>
                  </a:cubicBezTo>
                  <a:cubicBezTo>
                    <a:pt x="6664" y="15585"/>
                    <a:pt x="6692" y="15538"/>
                    <a:pt x="6730" y="15490"/>
                  </a:cubicBezTo>
                  <a:cubicBezTo>
                    <a:pt x="6739" y="15481"/>
                    <a:pt x="6749" y="15462"/>
                    <a:pt x="6768" y="15453"/>
                  </a:cubicBezTo>
                  <a:lnTo>
                    <a:pt x="6796" y="15453"/>
                  </a:lnTo>
                  <a:cubicBezTo>
                    <a:pt x="6805" y="15481"/>
                    <a:pt x="6805" y="15509"/>
                    <a:pt x="6805" y="15528"/>
                  </a:cubicBezTo>
                  <a:cubicBezTo>
                    <a:pt x="6805" y="15764"/>
                    <a:pt x="6805" y="16010"/>
                    <a:pt x="6805" y="16256"/>
                  </a:cubicBezTo>
                  <a:cubicBezTo>
                    <a:pt x="6805" y="16313"/>
                    <a:pt x="6796" y="16379"/>
                    <a:pt x="6768" y="16445"/>
                  </a:cubicBezTo>
                  <a:cubicBezTo>
                    <a:pt x="6758" y="16520"/>
                    <a:pt x="6711" y="16596"/>
                    <a:pt x="6654" y="16653"/>
                  </a:cubicBezTo>
                  <a:lnTo>
                    <a:pt x="6560" y="16558"/>
                  </a:lnTo>
                  <a:cubicBezTo>
                    <a:pt x="6553" y="16556"/>
                    <a:pt x="6547" y="16555"/>
                    <a:pt x="6542" y="16555"/>
                  </a:cubicBezTo>
                  <a:cubicBezTo>
                    <a:pt x="6527" y="16555"/>
                    <a:pt x="6522" y="16565"/>
                    <a:pt x="6522" y="16587"/>
                  </a:cubicBezTo>
                  <a:cubicBezTo>
                    <a:pt x="6522" y="16634"/>
                    <a:pt x="6541" y="16691"/>
                    <a:pt x="6541" y="16747"/>
                  </a:cubicBezTo>
                  <a:cubicBezTo>
                    <a:pt x="6569" y="16946"/>
                    <a:pt x="6522" y="17144"/>
                    <a:pt x="6399" y="17295"/>
                  </a:cubicBezTo>
                  <a:cubicBezTo>
                    <a:pt x="6352" y="17343"/>
                    <a:pt x="6323" y="17409"/>
                    <a:pt x="6323" y="17475"/>
                  </a:cubicBezTo>
                  <a:lnTo>
                    <a:pt x="6333" y="17484"/>
                  </a:lnTo>
                  <a:cubicBezTo>
                    <a:pt x="6399" y="17465"/>
                    <a:pt x="6408" y="17409"/>
                    <a:pt x="6456" y="17362"/>
                  </a:cubicBezTo>
                  <a:cubicBezTo>
                    <a:pt x="6465" y="17352"/>
                    <a:pt x="6484" y="17352"/>
                    <a:pt x="6494" y="17343"/>
                  </a:cubicBezTo>
                  <a:cubicBezTo>
                    <a:pt x="6512" y="17362"/>
                    <a:pt x="6522" y="17390"/>
                    <a:pt x="6531" y="17409"/>
                  </a:cubicBezTo>
                  <a:cubicBezTo>
                    <a:pt x="6531" y="17437"/>
                    <a:pt x="6522" y="17465"/>
                    <a:pt x="6512" y="17494"/>
                  </a:cubicBezTo>
                  <a:cubicBezTo>
                    <a:pt x="6380" y="17721"/>
                    <a:pt x="6248" y="17947"/>
                    <a:pt x="6115" y="18165"/>
                  </a:cubicBezTo>
                  <a:cubicBezTo>
                    <a:pt x="6106" y="18184"/>
                    <a:pt x="6087" y="18193"/>
                    <a:pt x="6068" y="18193"/>
                  </a:cubicBezTo>
                  <a:cubicBezTo>
                    <a:pt x="6030" y="18193"/>
                    <a:pt x="6021" y="18165"/>
                    <a:pt x="6021" y="18136"/>
                  </a:cubicBezTo>
                  <a:cubicBezTo>
                    <a:pt x="6021" y="18108"/>
                    <a:pt x="6021" y="18061"/>
                    <a:pt x="6021" y="18023"/>
                  </a:cubicBezTo>
                  <a:cubicBezTo>
                    <a:pt x="6021" y="17985"/>
                    <a:pt x="6012" y="17947"/>
                    <a:pt x="5993" y="17919"/>
                  </a:cubicBezTo>
                  <a:cubicBezTo>
                    <a:pt x="5993" y="17947"/>
                    <a:pt x="5983" y="17976"/>
                    <a:pt x="5983" y="18004"/>
                  </a:cubicBezTo>
                  <a:cubicBezTo>
                    <a:pt x="6002" y="18212"/>
                    <a:pt x="5945" y="18429"/>
                    <a:pt x="5832" y="18609"/>
                  </a:cubicBezTo>
                  <a:cubicBezTo>
                    <a:pt x="5860" y="18666"/>
                    <a:pt x="5964" y="18656"/>
                    <a:pt x="5945" y="18741"/>
                  </a:cubicBezTo>
                  <a:cubicBezTo>
                    <a:pt x="5945" y="18779"/>
                    <a:pt x="5945" y="18817"/>
                    <a:pt x="5945" y="18855"/>
                  </a:cubicBezTo>
                  <a:cubicBezTo>
                    <a:pt x="5936" y="19138"/>
                    <a:pt x="5936" y="19110"/>
                    <a:pt x="5737" y="19280"/>
                  </a:cubicBezTo>
                  <a:cubicBezTo>
                    <a:pt x="5643" y="19337"/>
                    <a:pt x="5567" y="19422"/>
                    <a:pt x="5501" y="19507"/>
                  </a:cubicBezTo>
                  <a:cubicBezTo>
                    <a:pt x="5526" y="19507"/>
                    <a:pt x="5552" y="19511"/>
                    <a:pt x="5571" y="19511"/>
                  </a:cubicBezTo>
                  <a:cubicBezTo>
                    <a:pt x="5581" y="19511"/>
                    <a:pt x="5589" y="19510"/>
                    <a:pt x="5596" y="19507"/>
                  </a:cubicBezTo>
                  <a:cubicBezTo>
                    <a:pt x="5681" y="19450"/>
                    <a:pt x="5766" y="19384"/>
                    <a:pt x="5851" y="19327"/>
                  </a:cubicBezTo>
                  <a:cubicBezTo>
                    <a:pt x="5860" y="19327"/>
                    <a:pt x="5898" y="19337"/>
                    <a:pt x="5898" y="19346"/>
                  </a:cubicBezTo>
                  <a:lnTo>
                    <a:pt x="5898" y="19734"/>
                  </a:lnTo>
                  <a:cubicBezTo>
                    <a:pt x="5898" y="19762"/>
                    <a:pt x="5860" y="19800"/>
                    <a:pt x="5832" y="19819"/>
                  </a:cubicBezTo>
                  <a:cubicBezTo>
                    <a:pt x="5737" y="19885"/>
                    <a:pt x="5643" y="19942"/>
                    <a:pt x="5548" y="20008"/>
                  </a:cubicBezTo>
                  <a:cubicBezTo>
                    <a:pt x="5492" y="20046"/>
                    <a:pt x="5463" y="20074"/>
                    <a:pt x="5492" y="20083"/>
                  </a:cubicBezTo>
                  <a:cubicBezTo>
                    <a:pt x="5511" y="20088"/>
                    <a:pt x="5530" y="20090"/>
                    <a:pt x="5547" y="20090"/>
                  </a:cubicBezTo>
                  <a:cubicBezTo>
                    <a:pt x="5565" y="20090"/>
                    <a:pt x="5582" y="20088"/>
                    <a:pt x="5596" y="20083"/>
                  </a:cubicBezTo>
                  <a:cubicBezTo>
                    <a:pt x="5662" y="20055"/>
                    <a:pt x="5719" y="20017"/>
                    <a:pt x="5775" y="19989"/>
                  </a:cubicBezTo>
                  <a:cubicBezTo>
                    <a:pt x="5811" y="19968"/>
                    <a:pt x="5846" y="19957"/>
                    <a:pt x="5882" y="19957"/>
                  </a:cubicBezTo>
                  <a:cubicBezTo>
                    <a:pt x="5893" y="19957"/>
                    <a:pt x="5905" y="19958"/>
                    <a:pt x="5917" y="19960"/>
                  </a:cubicBezTo>
                  <a:cubicBezTo>
                    <a:pt x="5925" y="19963"/>
                    <a:pt x="5932" y="19964"/>
                    <a:pt x="5940" y="19964"/>
                  </a:cubicBezTo>
                  <a:cubicBezTo>
                    <a:pt x="5960" y="19964"/>
                    <a:pt x="5979" y="19955"/>
                    <a:pt x="5993" y="19942"/>
                  </a:cubicBezTo>
                  <a:cubicBezTo>
                    <a:pt x="6115" y="19838"/>
                    <a:pt x="6229" y="19724"/>
                    <a:pt x="6342" y="19611"/>
                  </a:cubicBezTo>
                  <a:cubicBezTo>
                    <a:pt x="6390" y="19573"/>
                    <a:pt x="6418" y="19526"/>
                    <a:pt x="6456" y="19488"/>
                  </a:cubicBezTo>
                  <a:cubicBezTo>
                    <a:pt x="6494" y="19441"/>
                    <a:pt x="6475" y="19393"/>
                    <a:pt x="6550" y="19384"/>
                  </a:cubicBezTo>
                  <a:lnTo>
                    <a:pt x="6550" y="19384"/>
                  </a:lnTo>
                  <a:cubicBezTo>
                    <a:pt x="6560" y="19630"/>
                    <a:pt x="6541" y="19885"/>
                    <a:pt x="6503" y="20131"/>
                  </a:cubicBezTo>
                  <a:cubicBezTo>
                    <a:pt x="6484" y="20206"/>
                    <a:pt x="6446" y="20282"/>
                    <a:pt x="6380" y="20338"/>
                  </a:cubicBezTo>
                  <a:cubicBezTo>
                    <a:pt x="6229" y="20471"/>
                    <a:pt x="6059" y="20584"/>
                    <a:pt x="5879" y="20679"/>
                  </a:cubicBezTo>
                  <a:lnTo>
                    <a:pt x="5331" y="20981"/>
                  </a:lnTo>
                  <a:cubicBezTo>
                    <a:pt x="5341" y="21000"/>
                    <a:pt x="5341" y="21009"/>
                    <a:pt x="5350" y="21009"/>
                  </a:cubicBezTo>
                  <a:cubicBezTo>
                    <a:pt x="5359" y="21019"/>
                    <a:pt x="5369" y="21019"/>
                    <a:pt x="5378" y="21019"/>
                  </a:cubicBezTo>
                  <a:cubicBezTo>
                    <a:pt x="5451" y="21004"/>
                    <a:pt x="5512" y="20940"/>
                    <a:pt x="5591" y="20940"/>
                  </a:cubicBezTo>
                  <a:cubicBezTo>
                    <a:pt x="5616" y="20940"/>
                    <a:pt x="5642" y="20947"/>
                    <a:pt x="5671" y="20962"/>
                  </a:cubicBezTo>
                  <a:cubicBezTo>
                    <a:pt x="5690" y="20962"/>
                    <a:pt x="5728" y="20943"/>
                    <a:pt x="5747" y="20924"/>
                  </a:cubicBezTo>
                  <a:cubicBezTo>
                    <a:pt x="5804" y="20887"/>
                    <a:pt x="5870" y="20858"/>
                    <a:pt x="5936" y="20839"/>
                  </a:cubicBezTo>
                  <a:cubicBezTo>
                    <a:pt x="5964" y="20934"/>
                    <a:pt x="5964" y="21028"/>
                    <a:pt x="5936" y="21113"/>
                  </a:cubicBezTo>
                  <a:cubicBezTo>
                    <a:pt x="5926" y="21151"/>
                    <a:pt x="5926" y="21180"/>
                    <a:pt x="5936" y="21217"/>
                  </a:cubicBezTo>
                  <a:cubicBezTo>
                    <a:pt x="5936" y="21246"/>
                    <a:pt x="5936" y="21274"/>
                    <a:pt x="5917" y="21293"/>
                  </a:cubicBezTo>
                  <a:cubicBezTo>
                    <a:pt x="5870" y="21340"/>
                    <a:pt x="5813" y="21378"/>
                    <a:pt x="5775" y="21425"/>
                  </a:cubicBezTo>
                  <a:cubicBezTo>
                    <a:pt x="5742" y="21476"/>
                    <a:pt x="5685" y="21503"/>
                    <a:pt x="5628" y="21503"/>
                  </a:cubicBezTo>
                  <a:cubicBezTo>
                    <a:pt x="5590" y="21503"/>
                    <a:pt x="5551" y="21490"/>
                    <a:pt x="5520" y="21463"/>
                  </a:cubicBezTo>
                  <a:cubicBezTo>
                    <a:pt x="5513" y="21461"/>
                    <a:pt x="5506" y="21460"/>
                    <a:pt x="5499" y="21460"/>
                  </a:cubicBezTo>
                  <a:cubicBezTo>
                    <a:pt x="5479" y="21460"/>
                    <a:pt x="5461" y="21470"/>
                    <a:pt x="5454" y="21491"/>
                  </a:cubicBezTo>
                  <a:cubicBezTo>
                    <a:pt x="5454" y="21501"/>
                    <a:pt x="5444" y="21510"/>
                    <a:pt x="5454" y="21520"/>
                  </a:cubicBezTo>
                  <a:cubicBezTo>
                    <a:pt x="5454" y="21529"/>
                    <a:pt x="5482" y="21567"/>
                    <a:pt x="5501" y="21577"/>
                  </a:cubicBezTo>
                  <a:cubicBezTo>
                    <a:pt x="5545" y="21577"/>
                    <a:pt x="5585" y="21581"/>
                    <a:pt x="5624" y="21581"/>
                  </a:cubicBezTo>
                  <a:cubicBezTo>
                    <a:pt x="5643" y="21581"/>
                    <a:pt x="5662" y="21580"/>
                    <a:pt x="5681" y="21577"/>
                  </a:cubicBezTo>
                  <a:cubicBezTo>
                    <a:pt x="5688" y="21578"/>
                    <a:pt x="5695" y="21578"/>
                    <a:pt x="5703" y="21578"/>
                  </a:cubicBezTo>
                  <a:cubicBezTo>
                    <a:pt x="5752" y="21578"/>
                    <a:pt x="5799" y="21551"/>
                    <a:pt x="5832" y="21510"/>
                  </a:cubicBezTo>
                  <a:cubicBezTo>
                    <a:pt x="5845" y="21485"/>
                    <a:pt x="5874" y="21473"/>
                    <a:pt x="5903" y="21473"/>
                  </a:cubicBezTo>
                  <a:cubicBezTo>
                    <a:pt x="5918" y="21473"/>
                    <a:pt x="5933" y="21476"/>
                    <a:pt x="5945" y="21482"/>
                  </a:cubicBezTo>
                  <a:cubicBezTo>
                    <a:pt x="5945" y="21529"/>
                    <a:pt x="5955" y="21586"/>
                    <a:pt x="5955" y="21643"/>
                  </a:cubicBezTo>
                  <a:cubicBezTo>
                    <a:pt x="5955" y="21898"/>
                    <a:pt x="5955" y="21898"/>
                    <a:pt x="5747" y="22068"/>
                  </a:cubicBezTo>
                  <a:cubicBezTo>
                    <a:pt x="5728" y="22087"/>
                    <a:pt x="5700" y="22106"/>
                    <a:pt x="5671" y="22115"/>
                  </a:cubicBezTo>
                  <a:lnTo>
                    <a:pt x="5577" y="22021"/>
                  </a:lnTo>
                  <a:cubicBezTo>
                    <a:pt x="5567" y="22040"/>
                    <a:pt x="5567" y="22058"/>
                    <a:pt x="5558" y="22077"/>
                  </a:cubicBezTo>
                  <a:cubicBezTo>
                    <a:pt x="5548" y="22172"/>
                    <a:pt x="5634" y="22238"/>
                    <a:pt x="5624" y="22333"/>
                  </a:cubicBezTo>
                  <a:cubicBezTo>
                    <a:pt x="5719" y="22229"/>
                    <a:pt x="5823" y="22134"/>
                    <a:pt x="5936" y="22068"/>
                  </a:cubicBezTo>
                  <a:cubicBezTo>
                    <a:pt x="5955" y="22096"/>
                    <a:pt x="5964" y="22125"/>
                    <a:pt x="5964" y="22153"/>
                  </a:cubicBezTo>
                  <a:cubicBezTo>
                    <a:pt x="5983" y="22266"/>
                    <a:pt x="5993" y="22389"/>
                    <a:pt x="6012" y="22503"/>
                  </a:cubicBezTo>
                  <a:cubicBezTo>
                    <a:pt x="5870" y="22654"/>
                    <a:pt x="5719" y="22777"/>
                    <a:pt x="5539" y="22881"/>
                  </a:cubicBezTo>
                  <a:cubicBezTo>
                    <a:pt x="5561" y="22899"/>
                    <a:pt x="5590" y="22908"/>
                    <a:pt x="5620" y="22908"/>
                  </a:cubicBezTo>
                  <a:cubicBezTo>
                    <a:pt x="5653" y="22908"/>
                    <a:pt x="5689" y="22896"/>
                    <a:pt x="5719" y="22871"/>
                  </a:cubicBezTo>
                  <a:cubicBezTo>
                    <a:pt x="5766" y="22843"/>
                    <a:pt x="5813" y="22815"/>
                    <a:pt x="5860" y="22777"/>
                  </a:cubicBezTo>
                  <a:cubicBezTo>
                    <a:pt x="5908" y="22748"/>
                    <a:pt x="5945" y="22711"/>
                    <a:pt x="6002" y="22673"/>
                  </a:cubicBezTo>
                  <a:cubicBezTo>
                    <a:pt x="6059" y="22758"/>
                    <a:pt x="6078" y="22852"/>
                    <a:pt x="6059" y="22947"/>
                  </a:cubicBezTo>
                  <a:cubicBezTo>
                    <a:pt x="6040" y="23013"/>
                    <a:pt x="6012" y="23070"/>
                    <a:pt x="5974" y="23126"/>
                  </a:cubicBezTo>
                  <a:cubicBezTo>
                    <a:pt x="5955" y="23164"/>
                    <a:pt x="5974" y="23193"/>
                    <a:pt x="6012" y="23221"/>
                  </a:cubicBezTo>
                  <a:cubicBezTo>
                    <a:pt x="5860" y="23278"/>
                    <a:pt x="5804" y="23457"/>
                    <a:pt x="5870" y="23599"/>
                  </a:cubicBezTo>
                  <a:cubicBezTo>
                    <a:pt x="5917" y="23693"/>
                    <a:pt x="5926" y="23807"/>
                    <a:pt x="5898" y="23920"/>
                  </a:cubicBezTo>
                  <a:cubicBezTo>
                    <a:pt x="5879" y="23949"/>
                    <a:pt x="5860" y="23986"/>
                    <a:pt x="5841" y="24015"/>
                  </a:cubicBezTo>
                  <a:cubicBezTo>
                    <a:pt x="5833" y="24032"/>
                    <a:pt x="5855" y="24064"/>
                    <a:pt x="5880" y="24064"/>
                  </a:cubicBezTo>
                  <a:cubicBezTo>
                    <a:pt x="5883" y="24064"/>
                    <a:pt x="5886" y="24063"/>
                    <a:pt x="5889" y="24062"/>
                  </a:cubicBezTo>
                  <a:cubicBezTo>
                    <a:pt x="5917" y="24062"/>
                    <a:pt x="5945" y="24043"/>
                    <a:pt x="5974" y="24043"/>
                  </a:cubicBezTo>
                  <a:cubicBezTo>
                    <a:pt x="5985" y="24041"/>
                    <a:pt x="5996" y="24040"/>
                    <a:pt x="6005" y="24040"/>
                  </a:cubicBezTo>
                  <a:cubicBezTo>
                    <a:pt x="6037" y="24040"/>
                    <a:pt x="6061" y="24052"/>
                    <a:pt x="6068" y="24081"/>
                  </a:cubicBezTo>
                  <a:cubicBezTo>
                    <a:pt x="6097" y="24119"/>
                    <a:pt x="6106" y="24166"/>
                    <a:pt x="6125" y="24213"/>
                  </a:cubicBezTo>
                  <a:cubicBezTo>
                    <a:pt x="6201" y="24525"/>
                    <a:pt x="6295" y="24837"/>
                    <a:pt x="6361" y="25158"/>
                  </a:cubicBezTo>
                  <a:cubicBezTo>
                    <a:pt x="6408" y="25395"/>
                    <a:pt x="6446" y="25631"/>
                    <a:pt x="6465" y="25867"/>
                  </a:cubicBezTo>
                  <a:cubicBezTo>
                    <a:pt x="6465" y="25980"/>
                    <a:pt x="6503" y="26084"/>
                    <a:pt x="6579" y="26170"/>
                  </a:cubicBezTo>
                  <a:cubicBezTo>
                    <a:pt x="6607" y="26198"/>
                    <a:pt x="6626" y="26226"/>
                    <a:pt x="6635" y="26264"/>
                  </a:cubicBezTo>
                  <a:cubicBezTo>
                    <a:pt x="6673" y="26406"/>
                    <a:pt x="6692" y="26548"/>
                    <a:pt x="6720" y="26680"/>
                  </a:cubicBezTo>
                  <a:cubicBezTo>
                    <a:pt x="6683" y="26784"/>
                    <a:pt x="6588" y="26812"/>
                    <a:pt x="6531" y="26869"/>
                  </a:cubicBezTo>
                  <a:cubicBezTo>
                    <a:pt x="6494" y="26916"/>
                    <a:pt x="6465" y="26954"/>
                    <a:pt x="6427" y="27001"/>
                  </a:cubicBezTo>
                  <a:cubicBezTo>
                    <a:pt x="6418" y="27011"/>
                    <a:pt x="6427" y="27039"/>
                    <a:pt x="6446" y="27048"/>
                  </a:cubicBezTo>
                  <a:cubicBezTo>
                    <a:pt x="6451" y="27053"/>
                    <a:pt x="6458" y="27055"/>
                    <a:pt x="6466" y="27055"/>
                  </a:cubicBezTo>
                  <a:cubicBezTo>
                    <a:pt x="6475" y="27055"/>
                    <a:pt x="6484" y="27053"/>
                    <a:pt x="6494" y="27048"/>
                  </a:cubicBezTo>
                  <a:cubicBezTo>
                    <a:pt x="6550" y="27011"/>
                    <a:pt x="6607" y="26963"/>
                    <a:pt x="6673" y="26916"/>
                  </a:cubicBezTo>
                  <a:cubicBezTo>
                    <a:pt x="6683" y="26911"/>
                    <a:pt x="6697" y="26911"/>
                    <a:pt x="6713" y="26911"/>
                  </a:cubicBezTo>
                  <a:cubicBezTo>
                    <a:pt x="6730" y="26911"/>
                    <a:pt x="6749" y="26911"/>
                    <a:pt x="6768" y="26907"/>
                  </a:cubicBezTo>
                  <a:cubicBezTo>
                    <a:pt x="6768" y="27086"/>
                    <a:pt x="6768" y="27247"/>
                    <a:pt x="6786" y="27417"/>
                  </a:cubicBezTo>
                  <a:cubicBezTo>
                    <a:pt x="6805" y="27625"/>
                    <a:pt x="6805" y="27625"/>
                    <a:pt x="6588" y="27719"/>
                  </a:cubicBezTo>
                  <a:lnTo>
                    <a:pt x="6456" y="27776"/>
                  </a:lnTo>
                  <a:cubicBezTo>
                    <a:pt x="6408" y="27719"/>
                    <a:pt x="6380" y="27644"/>
                    <a:pt x="6380" y="27568"/>
                  </a:cubicBezTo>
                  <a:cubicBezTo>
                    <a:pt x="6314" y="27115"/>
                    <a:pt x="6257" y="26651"/>
                    <a:pt x="6201" y="26198"/>
                  </a:cubicBezTo>
                  <a:cubicBezTo>
                    <a:pt x="6134" y="25735"/>
                    <a:pt x="6059" y="25281"/>
                    <a:pt x="5993" y="24828"/>
                  </a:cubicBezTo>
                  <a:cubicBezTo>
                    <a:pt x="5974" y="24686"/>
                    <a:pt x="5955" y="24553"/>
                    <a:pt x="5936" y="24412"/>
                  </a:cubicBezTo>
                  <a:cubicBezTo>
                    <a:pt x="5917" y="24412"/>
                    <a:pt x="5889" y="24412"/>
                    <a:pt x="5889" y="24431"/>
                  </a:cubicBezTo>
                  <a:cubicBezTo>
                    <a:pt x="5870" y="24468"/>
                    <a:pt x="5870" y="24516"/>
                    <a:pt x="5870" y="24563"/>
                  </a:cubicBezTo>
                  <a:cubicBezTo>
                    <a:pt x="5879" y="24714"/>
                    <a:pt x="5889" y="24875"/>
                    <a:pt x="5908" y="25035"/>
                  </a:cubicBezTo>
                  <a:cubicBezTo>
                    <a:pt x="5974" y="25527"/>
                    <a:pt x="6040" y="26018"/>
                    <a:pt x="6106" y="26519"/>
                  </a:cubicBezTo>
                  <a:cubicBezTo>
                    <a:pt x="6153" y="26850"/>
                    <a:pt x="6201" y="27171"/>
                    <a:pt x="6238" y="27502"/>
                  </a:cubicBezTo>
                  <a:cubicBezTo>
                    <a:pt x="6257" y="27672"/>
                    <a:pt x="6304" y="27833"/>
                    <a:pt x="6314" y="27993"/>
                  </a:cubicBezTo>
                  <a:cubicBezTo>
                    <a:pt x="6333" y="28088"/>
                    <a:pt x="6361" y="28173"/>
                    <a:pt x="6408" y="28249"/>
                  </a:cubicBezTo>
                  <a:cubicBezTo>
                    <a:pt x="6408" y="28268"/>
                    <a:pt x="6437" y="28268"/>
                    <a:pt x="6456" y="28286"/>
                  </a:cubicBezTo>
                  <a:cubicBezTo>
                    <a:pt x="6484" y="28211"/>
                    <a:pt x="6494" y="28126"/>
                    <a:pt x="6465" y="28050"/>
                  </a:cubicBezTo>
                  <a:cubicBezTo>
                    <a:pt x="6465" y="27975"/>
                    <a:pt x="6494" y="27899"/>
                    <a:pt x="6560" y="27852"/>
                  </a:cubicBezTo>
                  <a:cubicBezTo>
                    <a:pt x="6626" y="27804"/>
                    <a:pt x="6711" y="27776"/>
                    <a:pt x="6796" y="27767"/>
                  </a:cubicBezTo>
                  <a:cubicBezTo>
                    <a:pt x="6805" y="27786"/>
                    <a:pt x="6824" y="27795"/>
                    <a:pt x="6824" y="27814"/>
                  </a:cubicBezTo>
                  <a:cubicBezTo>
                    <a:pt x="6843" y="28050"/>
                    <a:pt x="6862" y="28286"/>
                    <a:pt x="6881" y="28513"/>
                  </a:cubicBezTo>
                  <a:cubicBezTo>
                    <a:pt x="6843" y="28570"/>
                    <a:pt x="6777" y="28617"/>
                    <a:pt x="6711" y="28636"/>
                  </a:cubicBezTo>
                  <a:cubicBezTo>
                    <a:pt x="6550" y="28721"/>
                    <a:pt x="6399" y="28816"/>
                    <a:pt x="6238" y="28901"/>
                  </a:cubicBezTo>
                  <a:cubicBezTo>
                    <a:pt x="6229" y="28901"/>
                    <a:pt x="6229" y="28929"/>
                    <a:pt x="6238" y="28948"/>
                  </a:cubicBezTo>
                  <a:cubicBezTo>
                    <a:pt x="6248" y="28957"/>
                    <a:pt x="6257" y="28957"/>
                    <a:pt x="6267" y="28957"/>
                  </a:cubicBezTo>
                  <a:lnTo>
                    <a:pt x="6323" y="28957"/>
                  </a:lnTo>
                  <a:cubicBezTo>
                    <a:pt x="6352" y="28948"/>
                    <a:pt x="6371" y="28939"/>
                    <a:pt x="6399" y="28920"/>
                  </a:cubicBezTo>
                  <a:cubicBezTo>
                    <a:pt x="6456" y="28891"/>
                    <a:pt x="6522" y="28863"/>
                    <a:pt x="6579" y="28825"/>
                  </a:cubicBezTo>
                  <a:cubicBezTo>
                    <a:pt x="6744" y="28731"/>
                    <a:pt x="6832" y="28675"/>
                    <a:pt x="6881" y="28675"/>
                  </a:cubicBezTo>
                  <a:cubicBezTo>
                    <a:pt x="6949" y="28675"/>
                    <a:pt x="6940" y="28783"/>
                    <a:pt x="6957" y="29042"/>
                  </a:cubicBezTo>
                  <a:cubicBezTo>
                    <a:pt x="6957" y="29090"/>
                    <a:pt x="6957" y="29137"/>
                    <a:pt x="6947" y="29184"/>
                  </a:cubicBezTo>
                  <a:cubicBezTo>
                    <a:pt x="6890" y="29222"/>
                    <a:pt x="6824" y="29269"/>
                    <a:pt x="6758" y="29307"/>
                  </a:cubicBezTo>
                  <a:cubicBezTo>
                    <a:pt x="6720" y="29330"/>
                    <a:pt x="6697" y="29342"/>
                    <a:pt x="6678" y="29342"/>
                  </a:cubicBezTo>
                  <a:cubicBezTo>
                    <a:pt x="6650" y="29342"/>
                    <a:pt x="6629" y="29316"/>
                    <a:pt x="6579" y="29260"/>
                  </a:cubicBezTo>
                  <a:cubicBezTo>
                    <a:pt x="6531" y="29279"/>
                    <a:pt x="6550" y="29317"/>
                    <a:pt x="6550" y="29345"/>
                  </a:cubicBezTo>
                  <a:cubicBezTo>
                    <a:pt x="6550" y="29392"/>
                    <a:pt x="6522" y="29439"/>
                    <a:pt x="6475" y="29458"/>
                  </a:cubicBezTo>
                  <a:cubicBezTo>
                    <a:pt x="6380" y="29496"/>
                    <a:pt x="6295" y="29534"/>
                    <a:pt x="6210" y="29572"/>
                  </a:cubicBezTo>
                  <a:cubicBezTo>
                    <a:pt x="6172" y="29591"/>
                    <a:pt x="6134" y="29610"/>
                    <a:pt x="6106" y="29628"/>
                  </a:cubicBezTo>
                  <a:cubicBezTo>
                    <a:pt x="6097" y="29638"/>
                    <a:pt x="6106" y="29657"/>
                    <a:pt x="6106" y="29676"/>
                  </a:cubicBezTo>
                  <a:cubicBezTo>
                    <a:pt x="6115" y="29685"/>
                    <a:pt x="6125" y="29695"/>
                    <a:pt x="6125" y="29695"/>
                  </a:cubicBezTo>
                  <a:cubicBezTo>
                    <a:pt x="6182" y="29695"/>
                    <a:pt x="6229" y="29685"/>
                    <a:pt x="6267" y="29676"/>
                  </a:cubicBezTo>
                  <a:cubicBezTo>
                    <a:pt x="6371" y="29638"/>
                    <a:pt x="6465" y="29600"/>
                    <a:pt x="6560" y="29553"/>
                  </a:cubicBezTo>
                  <a:cubicBezTo>
                    <a:pt x="6588" y="29581"/>
                    <a:pt x="6607" y="29591"/>
                    <a:pt x="6607" y="29610"/>
                  </a:cubicBezTo>
                  <a:cubicBezTo>
                    <a:pt x="6664" y="29789"/>
                    <a:pt x="6711" y="29978"/>
                    <a:pt x="6768" y="30167"/>
                  </a:cubicBezTo>
                  <a:cubicBezTo>
                    <a:pt x="6777" y="30224"/>
                    <a:pt x="6786" y="30290"/>
                    <a:pt x="6786" y="30347"/>
                  </a:cubicBezTo>
                  <a:cubicBezTo>
                    <a:pt x="6758" y="30422"/>
                    <a:pt x="6683" y="30441"/>
                    <a:pt x="6626" y="30479"/>
                  </a:cubicBezTo>
                  <a:cubicBezTo>
                    <a:pt x="6512" y="30526"/>
                    <a:pt x="6399" y="30592"/>
                    <a:pt x="6304" y="30668"/>
                  </a:cubicBezTo>
                  <a:cubicBezTo>
                    <a:pt x="6503" y="30668"/>
                    <a:pt x="6635" y="30545"/>
                    <a:pt x="6815" y="30517"/>
                  </a:cubicBezTo>
                  <a:cubicBezTo>
                    <a:pt x="6834" y="30555"/>
                    <a:pt x="6853" y="30583"/>
                    <a:pt x="6862" y="30621"/>
                  </a:cubicBezTo>
                  <a:cubicBezTo>
                    <a:pt x="6909" y="30857"/>
                    <a:pt x="6947" y="31093"/>
                    <a:pt x="6966" y="31330"/>
                  </a:cubicBezTo>
                  <a:cubicBezTo>
                    <a:pt x="6975" y="31377"/>
                    <a:pt x="6947" y="31424"/>
                    <a:pt x="6909" y="31452"/>
                  </a:cubicBezTo>
                  <a:cubicBezTo>
                    <a:pt x="6834" y="31500"/>
                    <a:pt x="6758" y="31537"/>
                    <a:pt x="6683" y="31585"/>
                  </a:cubicBezTo>
                  <a:cubicBezTo>
                    <a:pt x="6494" y="31698"/>
                    <a:pt x="6304" y="31802"/>
                    <a:pt x="6115" y="31915"/>
                  </a:cubicBezTo>
                  <a:cubicBezTo>
                    <a:pt x="6078" y="31934"/>
                    <a:pt x="6021" y="31953"/>
                    <a:pt x="6021" y="32001"/>
                  </a:cubicBezTo>
                  <a:cubicBezTo>
                    <a:pt x="6035" y="32003"/>
                    <a:pt x="6049" y="32004"/>
                    <a:pt x="6063" y="32004"/>
                  </a:cubicBezTo>
                  <a:cubicBezTo>
                    <a:pt x="6105" y="32004"/>
                    <a:pt x="6146" y="31993"/>
                    <a:pt x="6182" y="31972"/>
                  </a:cubicBezTo>
                  <a:cubicBezTo>
                    <a:pt x="6371" y="31868"/>
                    <a:pt x="6569" y="31755"/>
                    <a:pt x="6758" y="31651"/>
                  </a:cubicBezTo>
                  <a:cubicBezTo>
                    <a:pt x="6834" y="31623"/>
                    <a:pt x="6881" y="31556"/>
                    <a:pt x="6975" y="31556"/>
                  </a:cubicBezTo>
                  <a:cubicBezTo>
                    <a:pt x="6994" y="31585"/>
                    <a:pt x="7004" y="31604"/>
                    <a:pt x="7004" y="31623"/>
                  </a:cubicBezTo>
                  <a:cubicBezTo>
                    <a:pt x="7032" y="31802"/>
                    <a:pt x="7051" y="31972"/>
                    <a:pt x="7079" y="32152"/>
                  </a:cubicBezTo>
                  <a:cubicBezTo>
                    <a:pt x="7089" y="32208"/>
                    <a:pt x="7061" y="32265"/>
                    <a:pt x="7013" y="32294"/>
                  </a:cubicBezTo>
                  <a:cubicBezTo>
                    <a:pt x="6720" y="32511"/>
                    <a:pt x="6408" y="32709"/>
                    <a:pt x="6021" y="32738"/>
                  </a:cubicBezTo>
                  <a:cubicBezTo>
                    <a:pt x="6002" y="32738"/>
                    <a:pt x="5983" y="32747"/>
                    <a:pt x="5964" y="32757"/>
                  </a:cubicBezTo>
                  <a:cubicBezTo>
                    <a:pt x="5964" y="32804"/>
                    <a:pt x="6002" y="32813"/>
                    <a:pt x="6040" y="32813"/>
                  </a:cubicBezTo>
                  <a:cubicBezTo>
                    <a:pt x="6229" y="32813"/>
                    <a:pt x="6408" y="32775"/>
                    <a:pt x="6569" y="32681"/>
                  </a:cubicBezTo>
                  <a:cubicBezTo>
                    <a:pt x="6683" y="32605"/>
                    <a:pt x="6815" y="32530"/>
                    <a:pt x="6938" y="32454"/>
                  </a:cubicBezTo>
                  <a:cubicBezTo>
                    <a:pt x="6985" y="32426"/>
                    <a:pt x="7032" y="32397"/>
                    <a:pt x="7079" y="32369"/>
                  </a:cubicBezTo>
                  <a:cubicBezTo>
                    <a:pt x="7136" y="32407"/>
                    <a:pt x="7127" y="32464"/>
                    <a:pt x="7136" y="32501"/>
                  </a:cubicBezTo>
                  <a:cubicBezTo>
                    <a:pt x="7144" y="32513"/>
                    <a:pt x="7150" y="32519"/>
                    <a:pt x="7155" y="32519"/>
                  </a:cubicBezTo>
                  <a:cubicBezTo>
                    <a:pt x="7161" y="32519"/>
                    <a:pt x="7165" y="32508"/>
                    <a:pt x="7165" y="32492"/>
                  </a:cubicBezTo>
                  <a:cubicBezTo>
                    <a:pt x="7165" y="32454"/>
                    <a:pt x="7165" y="32416"/>
                    <a:pt x="7174" y="32379"/>
                  </a:cubicBezTo>
                  <a:cubicBezTo>
                    <a:pt x="7174" y="32312"/>
                    <a:pt x="7202" y="32246"/>
                    <a:pt x="7259" y="32218"/>
                  </a:cubicBezTo>
                  <a:cubicBezTo>
                    <a:pt x="7287" y="32190"/>
                    <a:pt x="7316" y="32171"/>
                    <a:pt x="7344" y="32142"/>
                  </a:cubicBezTo>
                  <a:cubicBezTo>
                    <a:pt x="7326" y="32118"/>
                    <a:pt x="7308" y="32110"/>
                    <a:pt x="7290" y="32110"/>
                  </a:cubicBezTo>
                  <a:cubicBezTo>
                    <a:pt x="7262" y="32110"/>
                    <a:pt x="7233" y="32129"/>
                    <a:pt x="7197" y="32129"/>
                  </a:cubicBezTo>
                  <a:cubicBezTo>
                    <a:pt x="7187" y="32129"/>
                    <a:pt x="7176" y="32128"/>
                    <a:pt x="7165" y="32123"/>
                  </a:cubicBezTo>
                  <a:cubicBezTo>
                    <a:pt x="7155" y="32095"/>
                    <a:pt x="7146" y="32067"/>
                    <a:pt x="7136" y="32038"/>
                  </a:cubicBezTo>
                  <a:cubicBezTo>
                    <a:pt x="7117" y="31878"/>
                    <a:pt x="7098" y="31726"/>
                    <a:pt x="7079" y="31566"/>
                  </a:cubicBezTo>
                  <a:cubicBezTo>
                    <a:pt x="7070" y="31509"/>
                    <a:pt x="7089" y="31452"/>
                    <a:pt x="7136" y="31415"/>
                  </a:cubicBezTo>
                  <a:cubicBezTo>
                    <a:pt x="7165" y="31377"/>
                    <a:pt x="7202" y="31348"/>
                    <a:pt x="7240" y="31320"/>
                  </a:cubicBezTo>
                  <a:cubicBezTo>
                    <a:pt x="7252" y="31308"/>
                    <a:pt x="7267" y="31303"/>
                    <a:pt x="7281" y="31303"/>
                  </a:cubicBezTo>
                  <a:cubicBezTo>
                    <a:pt x="7313" y="31303"/>
                    <a:pt x="7344" y="31328"/>
                    <a:pt x="7344" y="31367"/>
                  </a:cubicBezTo>
                  <a:cubicBezTo>
                    <a:pt x="7363" y="31519"/>
                    <a:pt x="7391" y="31679"/>
                    <a:pt x="7410" y="31830"/>
                  </a:cubicBezTo>
                  <a:cubicBezTo>
                    <a:pt x="7448" y="32038"/>
                    <a:pt x="7467" y="32256"/>
                    <a:pt x="7514" y="32464"/>
                  </a:cubicBezTo>
                  <a:cubicBezTo>
                    <a:pt x="7561" y="32709"/>
                    <a:pt x="7590" y="32955"/>
                    <a:pt x="7609" y="33201"/>
                  </a:cubicBezTo>
                  <a:cubicBezTo>
                    <a:pt x="7637" y="33532"/>
                    <a:pt x="7694" y="33862"/>
                    <a:pt x="7732" y="34193"/>
                  </a:cubicBezTo>
                  <a:cubicBezTo>
                    <a:pt x="7760" y="34401"/>
                    <a:pt x="7769" y="34609"/>
                    <a:pt x="7798" y="34826"/>
                  </a:cubicBezTo>
                  <a:cubicBezTo>
                    <a:pt x="7807" y="34892"/>
                    <a:pt x="7741" y="34911"/>
                    <a:pt x="7722" y="34959"/>
                  </a:cubicBezTo>
                  <a:cubicBezTo>
                    <a:pt x="7732" y="34987"/>
                    <a:pt x="7750" y="35006"/>
                    <a:pt x="7769" y="35034"/>
                  </a:cubicBezTo>
                  <a:cubicBezTo>
                    <a:pt x="7826" y="35081"/>
                    <a:pt x="7854" y="35157"/>
                    <a:pt x="7864" y="35233"/>
                  </a:cubicBezTo>
                  <a:cubicBezTo>
                    <a:pt x="7892" y="35507"/>
                    <a:pt x="7921" y="35781"/>
                    <a:pt x="7958" y="36055"/>
                  </a:cubicBezTo>
                  <a:cubicBezTo>
                    <a:pt x="7968" y="36121"/>
                    <a:pt x="7958" y="36187"/>
                    <a:pt x="7921" y="36244"/>
                  </a:cubicBezTo>
                  <a:cubicBezTo>
                    <a:pt x="7892" y="36301"/>
                    <a:pt x="7854" y="36357"/>
                    <a:pt x="7817" y="36405"/>
                  </a:cubicBezTo>
                  <a:cubicBezTo>
                    <a:pt x="7807" y="36414"/>
                    <a:pt x="7788" y="36414"/>
                    <a:pt x="7760" y="36423"/>
                  </a:cubicBezTo>
                  <a:cubicBezTo>
                    <a:pt x="7750" y="36310"/>
                    <a:pt x="7741" y="36206"/>
                    <a:pt x="7741" y="36093"/>
                  </a:cubicBezTo>
                  <a:cubicBezTo>
                    <a:pt x="7732" y="35979"/>
                    <a:pt x="7713" y="35856"/>
                    <a:pt x="7694" y="35743"/>
                  </a:cubicBezTo>
                  <a:cubicBezTo>
                    <a:pt x="7694" y="35630"/>
                    <a:pt x="7684" y="35516"/>
                    <a:pt x="7646" y="35412"/>
                  </a:cubicBezTo>
                  <a:cubicBezTo>
                    <a:pt x="7646" y="35450"/>
                    <a:pt x="7637" y="35488"/>
                    <a:pt x="7637" y="35516"/>
                  </a:cubicBezTo>
                  <a:cubicBezTo>
                    <a:pt x="7637" y="35630"/>
                    <a:pt x="7646" y="35743"/>
                    <a:pt x="7665" y="35847"/>
                  </a:cubicBezTo>
                  <a:cubicBezTo>
                    <a:pt x="7694" y="36093"/>
                    <a:pt x="7703" y="36329"/>
                    <a:pt x="7684" y="36565"/>
                  </a:cubicBezTo>
                  <a:cubicBezTo>
                    <a:pt x="7694" y="36622"/>
                    <a:pt x="7656" y="36660"/>
                    <a:pt x="7609" y="36679"/>
                  </a:cubicBezTo>
                  <a:cubicBezTo>
                    <a:pt x="7561" y="36612"/>
                    <a:pt x="7524" y="36537"/>
                    <a:pt x="7514" y="36452"/>
                  </a:cubicBezTo>
                  <a:cubicBezTo>
                    <a:pt x="7476" y="36244"/>
                    <a:pt x="7439" y="36036"/>
                    <a:pt x="7410" y="35819"/>
                  </a:cubicBezTo>
                  <a:cubicBezTo>
                    <a:pt x="7382" y="35611"/>
                    <a:pt x="7344" y="35403"/>
                    <a:pt x="7297" y="35195"/>
                  </a:cubicBezTo>
                  <a:cubicBezTo>
                    <a:pt x="7240" y="34930"/>
                    <a:pt x="7202" y="34666"/>
                    <a:pt x="7155" y="34401"/>
                  </a:cubicBezTo>
                  <a:cubicBezTo>
                    <a:pt x="7165" y="34354"/>
                    <a:pt x="7136" y="34316"/>
                    <a:pt x="7098" y="34288"/>
                  </a:cubicBezTo>
                  <a:lnTo>
                    <a:pt x="7098" y="34288"/>
                  </a:lnTo>
                  <a:cubicBezTo>
                    <a:pt x="7117" y="34571"/>
                    <a:pt x="7155" y="34845"/>
                    <a:pt x="7212" y="35129"/>
                  </a:cubicBezTo>
                  <a:cubicBezTo>
                    <a:pt x="7278" y="35469"/>
                    <a:pt x="7325" y="35809"/>
                    <a:pt x="7382" y="36159"/>
                  </a:cubicBezTo>
                  <a:cubicBezTo>
                    <a:pt x="7410" y="36319"/>
                    <a:pt x="7439" y="36490"/>
                    <a:pt x="7486" y="36641"/>
                  </a:cubicBezTo>
                  <a:cubicBezTo>
                    <a:pt x="7533" y="36745"/>
                    <a:pt x="7524" y="36868"/>
                    <a:pt x="7467" y="36962"/>
                  </a:cubicBezTo>
                  <a:cubicBezTo>
                    <a:pt x="7429" y="37019"/>
                    <a:pt x="7420" y="37085"/>
                    <a:pt x="7524" y="37113"/>
                  </a:cubicBezTo>
                  <a:cubicBezTo>
                    <a:pt x="7543" y="37123"/>
                    <a:pt x="7552" y="37132"/>
                    <a:pt x="7561" y="37151"/>
                  </a:cubicBezTo>
                  <a:cubicBezTo>
                    <a:pt x="7618" y="37265"/>
                    <a:pt x="7628" y="37406"/>
                    <a:pt x="7590" y="37529"/>
                  </a:cubicBezTo>
                  <a:cubicBezTo>
                    <a:pt x="7580" y="37557"/>
                    <a:pt x="7561" y="37605"/>
                    <a:pt x="7599" y="37614"/>
                  </a:cubicBezTo>
                  <a:cubicBezTo>
                    <a:pt x="7606" y="37617"/>
                    <a:pt x="7612" y="37618"/>
                    <a:pt x="7617" y="37618"/>
                  </a:cubicBezTo>
                  <a:cubicBezTo>
                    <a:pt x="7649" y="37618"/>
                    <a:pt x="7659" y="37572"/>
                    <a:pt x="7675" y="37548"/>
                  </a:cubicBezTo>
                  <a:cubicBezTo>
                    <a:pt x="7722" y="37482"/>
                    <a:pt x="7722" y="37482"/>
                    <a:pt x="7826" y="37435"/>
                  </a:cubicBezTo>
                  <a:cubicBezTo>
                    <a:pt x="7845" y="37454"/>
                    <a:pt x="7854" y="37482"/>
                    <a:pt x="7864" y="37501"/>
                  </a:cubicBezTo>
                  <a:cubicBezTo>
                    <a:pt x="7902" y="37661"/>
                    <a:pt x="7930" y="37832"/>
                    <a:pt x="7968" y="37992"/>
                  </a:cubicBezTo>
                  <a:cubicBezTo>
                    <a:pt x="7987" y="38068"/>
                    <a:pt x="7930" y="38143"/>
                    <a:pt x="7949" y="38228"/>
                  </a:cubicBezTo>
                  <a:cubicBezTo>
                    <a:pt x="7977" y="38295"/>
                    <a:pt x="7996" y="38370"/>
                    <a:pt x="8006" y="38436"/>
                  </a:cubicBezTo>
                  <a:cubicBezTo>
                    <a:pt x="8015" y="38607"/>
                    <a:pt x="8025" y="38767"/>
                    <a:pt x="8043" y="38937"/>
                  </a:cubicBezTo>
                  <a:cubicBezTo>
                    <a:pt x="8053" y="39041"/>
                    <a:pt x="8006" y="39155"/>
                    <a:pt x="7921" y="39221"/>
                  </a:cubicBezTo>
                  <a:lnTo>
                    <a:pt x="8100" y="39268"/>
                  </a:lnTo>
                  <a:cubicBezTo>
                    <a:pt x="8176" y="39230"/>
                    <a:pt x="8128" y="39145"/>
                    <a:pt x="8176" y="39098"/>
                  </a:cubicBezTo>
                  <a:cubicBezTo>
                    <a:pt x="8176" y="39098"/>
                    <a:pt x="8185" y="39079"/>
                    <a:pt x="8195" y="39079"/>
                  </a:cubicBezTo>
                  <a:cubicBezTo>
                    <a:pt x="8204" y="39079"/>
                    <a:pt x="8242" y="39088"/>
                    <a:pt x="8242" y="39098"/>
                  </a:cubicBezTo>
                  <a:cubicBezTo>
                    <a:pt x="8242" y="39363"/>
                    <a:pt x="8317" y="39608"/>
                    <a:pt x="8317" y="39863"/>
                  </a:cubicBezTo>
                  <a:cubicBezTo>
                    <a:pt x="8317" y="39882"/>
                    <a:pt x="8317" y="39901"/>
                    <a:pt x="8317" y="39911"/>
                  </a:cubicBezTo>
                  <a:cubicBezTo>
                    <a:pt x="8317" y="39920"/>
                    <a:pt x="8317" y="39920"/>
                    <a:pt x="8317" y="39930"/>
                  </a:cubicBezTo>
                  <a:cubicBezTo>
                    <a:pt x="8308" y="39930"/>
                    <a:pt x="8308" y="39920"/>
                    <a:pt x="8308" y="39920"/>
                  </a:cubicBezTo>
                  <a:cubicBezTo>
                    <a:pt x="8308" y="39920"/>
                    <a:pt x="8308" y="39911"/>
                    <a:pt x="8308" y="39911"/>
                  </a:cubicBezTo>
                  <a:cubicBezTo>
                    <a:pt x="8289" y="39892"/>
                    <a:pt x="8261" y="39873"/>
                    <a:pt x="8261" y="39854"/>
                  </a:cubicBezTo>
                  <a:cubicBezTo>
                    <a:pt x="8232" y="39722"/>
                    <a:pt x="8204" y="39580"/>
                    <a:pt x="8185" y="39448"/>
                  </a:cubicBezTo>
                  <a:cubicBezTo>
                    <a:pt x="8179" y="39447"/>
                    <a:pt x="8174" y="39446"/>
                    <a:pt x="8169" y="39446"/>
                  </a:cubicBezTo>
                  <a:cubicBezTo>
                    <a:pt x="8130" y="39446"/>
                    <a:pt x="8138" y="39478"/>
                    <a:pt x="8138" y="39495"/>
                  </a:cubicBezTo>
                  <a:cubicBezTo>
                    <a:pt x="8128" y="39627"/>
                    <a:pt x="8138" y="39759"/>
                    <a:pt x="8166" y="39882"/>
                  </a:cubicBezTo>
                  <a:cubicBezTo>
                    <a:pt x="8204" y="40034"/>
                    <a:pt x="8166" y="40204"/>
                    <a:pt x="8081" y="40336"/>
                  </a:cubicBezTo>
                  <a:cubicBezTo>
                    <a:pt x="7958" y="40534"/>
                    <a:pt x="7817" y="40723"/>
                    <a:pt x="7665" y="40903"/>
                  </a:cubicBezTo>
                  <a:cubicBezTo>
                    <a:pt x="7628" y="40941"/>
                    <a:pt x="7571" y="40969"/>
                    <a:pt x="7514" y="40988"/>
                  </a:cubicBezTo>
                  <a:cubicBezTo>
                    <a:pt x="7382" y="41035"/>
                    <a:pt x="7240" y="41073"/>
                    <a:pt x="7098" y="41083"/>
                  </a:cubicBezTo>
                  <a:cubicBezTo>
                    <a:pt x="7015" y="41089"/>
                    <a:pt x="6932" y="41092"/>
                    <a:pt x="6849" y="41092"/>
                  </a:cubicBezTo>
                  <a:cubicBezTo>
                    <a:pt x="6671" y="41092"/>
                    <a:pt x="6495" y="41077"/>
                    <a:pt x="6314" y="41045"/>
                  </a:cubicBezTo>
                  <a:lnTo>
                    <a:pt x="6314" y="41045"/>
                  </a:lnTo>
                  <a:cubicBezTo>
                    <a:pt x="6295" y="41083"/>
                    <a:pt x="6314" y="41101"/>
                    <a:pt x="6342" y="41111"/>
                  </a:cubicBezTo>
                  <a:cubicBezTo>
                    <a:pt x="6512" y="41153"/>
                    <a:pt x="6688" y="41175"/>
                    <a:pt x="6861" y="41175"/>
                  </a:cubicBezTo>
                  <a:cubicBezTo>
                    <a:pt x="6918" y="41175"/>
                    <a:pt x="6975" y="41172"/>
                    <a:pt x="7032" y="41168"/>
                  </a:cubicBezTo>
                  <a:lnTo>
                    <a:pt x="7183" y="41139"/>
                  </a:lnTo>
                  <a:lnTo>
                    <a:pt x="7297" y="41130"/>
                  </a:lnTo>
                  <a:cubicBezTo>
                    <a:pt x="7329" y="41123"/>
                    <a:pt x="7361" y="41104"/>
                    <a:pt x="7396" y="41104"/>
                  </a:cubicBezTo>
                  <a:cubicBezTo>
                    <a:pt x="7413" y="41104"/>
                    <a:pt x="7430" y="41108"/>
                    <a:pt x="7448" y="41120"/>
                  </a:cubicBezTo>
                  <a:cubicBezTo>
                    <a:pt x="7429" y="41149"/>
                    <a:pt x="7410" y="41177"/>
                    <a:pt x="7382" y="41196"/>
                  </a:cubicBezTo>
                  <a:cubicBezTo>
                    <a:pt x="7268" y="41272"/>
                    <a:pt x="7155" y="41347"/>
                    <a:pt x="7042" y="41423"/>
                  </a:cubicBezTo>
                  <a:cubicBezTo>
                    <a:pt x="7013" y="41442"/>
                    <a:pt x="6975" y="41451"/>
                    <a:pt x="6938" y="41470"/>
                  </a:cubicBezTo>
                  <a:cubicBezTo>
                    <a:pt x="6872" y="41508"/>
                    <a:pt x="6834" y="41593"/>
                    <a:pt x="6739" y="41612"/>
                  </a:cubicBezTo>
                  <a:cubicBezTo>
                    <a:pt x="6664" y="41631"/>
                    <a:pt x="6588" y="41650"/>
                    <a:pt x="6512" y="41669"/>
                  </a:cubicBezTo>
                  <a:cubicBezTo>
                    <a:pt x="6494" y="41678"/>
                    <a:pt x="6465" y="41697"/>
                    <a:pt x="6437" y="41706"/>
                  </a:cubicBezTo>
                  <a:cubicBezTo>
                    <a:pt x="6456" y="41725"/>
                    <a:pt x="6465" y="41744"/>
                    <a:pt x="6475" y="41744"/>
                  </a:cubicBezTo>
                  <a:cubicBezTo>
                    <a:pt x="6501" y="41747"/>
                    <a:pt x="6527" y="41749"/>
                    <a:pt x="6553" y="41749"/>
                  </a:cubicBezTo>
                  <a:cubicBezTo>
                    <a:pt x="6755" y="41749"/>
                    <a:pt x="6931" y="41655"/>
                    <a:pt x="7098" y="41546"/>
                  </a:cubicBezTo>
                  <a:cubicBezTo>
                    <a:pt x="7391" y="41357"/>
                    <a:pt x="7656" y="41120"/>
                    <a:pt x="7864" y="40837"/>
                  </a:cubicBezTo>
                  <a:cubicBezTo>
                    <a:pt x="7968" y="40705"/>
                    <a:pt x="8053" y="40563"/>
                    <a:pt x="8157" y="40421"/>
                  </a:cubicBezTo>
                  <a:cubicBezTo>
                    <a:pt x="8166" y="40402"/>
                    <a:pt x="8195" y="40393"/>
                    <a:pt x="8223" y="40374"/>
                  </a:cubicBezTo>
                  <a:cubicBezTo>
                    <a:pt x="8261" y="40610"/>
                    <a:pt x="8289" y="40827"/>
                    <a:pt x="8327" y="41045"/>
                  </a:cubicBezTo>
                  <a:cubicBezTo>
                    <a:pt x="8346" y="41149"/>
                    <a:pt x="8317" y="41253"/>
                    <a:pt x="8251" y="41328"/>
                  </a:cubicBezTo>
                  <a:cubicBezTo>
                    <a:pt x="8147" y="41480"/>
                    <a:pt x="8015" y="41593"/>
                    <a:pt x="7854" y="41687"/>
                  </a:cubicBezTo>
                  <a:cubicBezTo>
                    <a:pt x="7524" y="41914"/>
                    <a:pt x="7165" y="42075"/>
                    <a:pt x="6777" y="42160"/>
                  </a:cubicBezTo>
                  <a:cubicBezTo>
                    <a:pt x="6739" y="42169"/>
                    <a:pt x="6701" y="42179"/>
                    <a:pt x="6673" y="42198"/>
                  </a:cubicBezTo>
                  <a:cubicBezTo>
                    <a:pt x="6654" y="42245"/>
                    <a:pt x="6692" y="42245"/>
                    <a:pt x="6720" y="42245"/>
                  </a:cubicBezTo>
                  <a:cubicBezTo>
                    <a:pt x="6777" y="42245"/>
                    <a:pt x="6834" y="42236"/>
                    <a:pt x="6890" y="42226"/>
                  </a:cubicBezTo>
                  <a:cubicBezTo>
                    <a:pt x="7117" y="42179"/>
                    <a:pt x="7335" y="42094"/>
                    <a:pt x="7533" y="41980"/>
                  </a:cubicBezTo>
                  <a:cubicBezTo>
                    <a:pt x="7628" y="41924"/>
                    <a:pt x="7722" y="41876"/>
                    <a:pt x="7817" y="41820"/>
                  </a:cubicBezTo>
                  <a:cubicBezTo>
                    <a:pt x="7977" y="41735"/>
                    <a:pt x="8128" y="41612"/>
                    <a:pt x="8261" y="41470"/>
                  </a:cubicBezTo>
                  <a:cubicBezTo>
                    <a:pt x="8280" y="41442"/>
                    <a:pt x="8308" y="41413"/>
                    <a:pt x="8346" y="41385"/>
                  </a:cubicBezTo>
                  <a:cubicBezTo>
                    <a:pt x="8365" y="41404"/>
                    <a:pt x="8393" y="41423"/>
                    <a:pt x="8403" y="41442"/>
                  </a:cubicBezTo>
                  <a:cubicBezTo>
                    <a:pt x="8421" y="41546"/>
                    <a:pt x="8450" y="41640"/>
                    <a:pt x="8459" y="41744"/>
                  </a:cubicBezTo>
                  <a:cubicBezTo>
                    <a:pt x="8507" y="42047"/>
                    <a:pt x="8544" y="42349"/>
                    <a:pt x="8592" y="42651"/>
                  </a:cubicBezTo>
                  <a:cubicBezTo>
                    <a:pt x="8610" y="42755"/>
                    <a:pt x="8639" y="42869"/>
                    <a:pt x="8677" y="42973"/>
                  </a:cubicBezTo>
                  <a:cubicBezTo>
                    <a:pt x="8762" y="43181"/>
                    <a:pt x="8809" y="43417"/>
                    <a:pt x="8809" y="43644"/>
                  </a:cubicBezTo>
                  <a:lnTo>
                    <a:pt x="8809" y="43871"/>
                  </a:lnTo>
                  <a:cubicBezTo>
                    <a:pt x="8799" y="43937"/>
                    <a:pt x="8837" y="43993"/>
                    <a:pt x="8894" y="44031"/>
                  </a:cubicBezTo>
                  <a:cubicBezTo>
                    <a:pt x="8913" y="44050"/>
                    <a:pt x="8922" y="44097"/>
                    <a:pt x="8932" y="44135"/>
                  </a:cubicBezTo>
                  <a:cubicBezTo>
                    <a:pt x="8970" y="44315"/>
                    <a:pt x="8998" y="44494"/>
                    <a:pt x="9026" y="44674"/>
                  </a:cubicBezTo>
                  <a:cubicBezTo>
                    <a:pt x="9036" y="44731"/>
                    <a:pt x="9026" y="44787"/>
                    <a:pt x="8998" y="44834"/>
                  </a:cubicBezTo>
                  <a:cubicBezTo>
                    <a:pt x="8970" y="44891"/>
                    <a:pt x="8979" y="44948"/>
                    <a:pt x="9007" y="44995"/>
                  </a:cubicBezTo>
                  <a:cubicBezTo>
                    <a:pt x="9045" y="45061"/>
                    <a:pt x="9064" y="45137"/>
                    <a:pt x="9064" y="45203"/>
                  </a:cubicBezTo>
                  <a:cubicBezTo>
                    <a:pt x="9083" y="45411"/>
                    <a:pt x="9111" y="45609"/>
                    <a:pt x="9140" y="45808"/>
                  </a:cubicBezTo>
                  <a:cubicBezTo>
                    <a:pt x="9149" y="45969"/>
                    <a:pt x="9159" y="46139"/>
                    <a:pt x="9149" y="46299"/>
                  </a:cubicBezTo>
                  <a:cubicBezTo>
                    <a:pt x="9102" y="46347"/>
                    <a:pt x="9083" y="46422"/>
                    <a:pt x="9092" y="46488"/>
                  </a:cubicBezTo>
                  <a:cubicBezTo>
                    <a:pt x="9102" y="46545"/>
                    <a:pt x="9026" y="46592"/>
                    <a:pt x="8941" y="46592"/>
                  </a:cubicBezTo>
                  <a:cubicBezTo>
                    <a:pt x="8922" y="46592"/>
                    <a:pt x="8903" y="46583"/>
                    <a:pt x="8894" y="46564"/>
                  </a:cubicBezTo>
                  <a:cubicBezTo>
                    <a:pt x="8885" y="46545"/>
                    <a:pt x="8875" y="46517"/>
                    <a:pt x="8885" y="46488"/>
                  </a:cubicBezTo>
                  <a:cubicBezTo>
                    <a:pt x="8885" y="46073"/>
                    <a:pt x="8847" y="45657"/>
                    <a:pt x="8781" y="45250"/>
                  </a:cubicBezTo>
                  <a:cubicBezTo>
                    <a:pt x="8724" y="44948"/>
                    <a:pt x="8696" y="44645"/>
                    <a:pt x="8648" y="44343"/>
                  </a:cubicBezTo>
                  <a:cubicBezTo>
                    <a:pt x="8620" y="44154"/>
                    <a:pt x="8563" y="43965"/>
                    <a:pt x="8507" y="43748"/>
                  </a:cubicBezTo>
                  <a:lnTo>
                    <a:pt x="8507" y="43748"/>
                  </a:lnTo>
                  <a:cubicBezTo>
                    <a:pt x="8421" y="43946"/>
                    <a:pt x="8525" y="44107"/>
                    <a:pt x="8516" y="44249"/>
                  </a:cubicBezTo>
                  <a:cubicBezTo>
                    <a:pt x="8497" y="44286"/>
                    <a:pt x="8459" y="44315"/>
                    <a:pt x="8412" y="44315"/>
                  </a:cubicBezTo>
                  <a:cubicBezTo>
                    <a:pt x="8157" y="44362"/>
                    <a:pt x="7902" y="44409"/>
                    <a:pt x="7637" y="44456"/>
                  </a:cubicBezTo>
                  <a:cubicBezTo>
                    <a:pt x="7603" y="44467"/>
                    <a:pt x="7567" y="44472"/>
                    <a:pt x="7530" y="44472"/>
                  </a:cubicBezTo>
                  <a:cubicBezTo>
                    <a:pt x="7464" y="44472"/>
                    <a:pt x="7395" y="44455"/>
                    <a:pt x="7335" y="44419"/>
                  </a:cubicBezTo>
                  <a:cubicBezTo>
                    <a:pt x="7329" y="44413"/>
                    <a:pt x="7321" y="44411"/>
                    <a:pt x="7313" y="44411"/>
                  </a:cubicBezTo>
                  <a:cubicBezTo>
                    <a:pt x="7292" y="44411"/>
                    <a:pt x="7268" y="44424"/>
                    <a:pt x="7268" y="44438"/>
                  </a:cubicBezTo>
                  <a:cubicBezTo>
                    <a:pt x="7268" y="44466"/>
                    <a:pt x="7268" y="44485"/>
                    <a:pt x="7278" y="44494"/>
                  </a:cubicBezTo>
                  <a:cubicBezTo>
                    <a:pt x="7306" y="44523"/>
                    <a:pt x="7335" y="44542"/>
                    <a:pt x="7372" y="44551"/>
                  </a:cubicBezTo>
                  <a:cubicBezTo>
                    <a:pt x="7419" y="44558"/>
                    <a:pt x="7466" y="44564"/>
                    <a:pt x="7516" y="44564"/>
                  </a:cubicBezTo>
                  <a:cubicBezTo>
                    <a:pt x="7537" y="44564"/>
                    <a:pt x="7558" y="44563"/>
                    <a:pt x="7580" y="44560"/>
                  </a:cubicBezTo>
                  <a:cubicBezTo>
                    <a:pt x="7779" y="44542"/>
                    <a:pt x="7987" y="44513"/>
                    <a:pt x="8185" y="44466"/>
                  </a:cubicBezTo>
                  <a:lnTo>
                    <a:pt x="8507" y="44390"/>
                  </a:lnTo>
                  <a:cubicBezTo>
                    <a:pt x="8516" y="44419"/>
                    <a:pt x="8535" y="44456"/>
                    <a:pt x="8544" y="44485"/>
                  </a:cubicBezTo>
                  <a:cubicBezTo>
                    <a:pt x="8610" y="44986"/>
                    <a:pt x="8677" y="45477"/>
                    <a:pt x="8724" y="45969"/>
                  </a:cubicBezTo>
                  <a:cubicBezTo>
                    <a:pt x="8752" y="46205"/>
                    <a:pt x="8724" y="46432"/>
                    <a:pt x="8724" y="46677"/>
                  </a:cubicBezTo>
                  <a:cubicBezTo>
                    <a:pt x="8705" y="46725"/>
                    <a:pt x="8639" y="46753"/>
                    <a:pt x="8582" y="46781"/>
                  </a:cubicBezTo>
                  <a:cubicBezTo>
                    <a:pt x="8569" y="46789"/>
                    <a:pt x="8555" y="46793"/>
                    <a:pt x="8542" y="46793"/>
                  </a:cubicBezTo>
                  <a:cubicBezTo>
                    <a:pt x="8507" y="46793"/>
                    <a:pt x="8476" y="46768"/>
                    <a:pt x="8469" y="46734"/>
                  </a:cubicBezTo>
                  <a:cubicBezTo>
                    <a:pt x="8459" y="46696"/>
                    <a:pt x="8450" y="46658"/>
                    <a:pt x="8440" y="46621"/>
                  </a:cubicBezTo>
                  <a:cubicBezTo>
                    <a:pt x="8431" y="46602"/>
                    <a:pt x="8440" y="46573"/>
                    <a:pt x="8450" y="46545"/>
                  </a:cubicBezTo>
                  <a:cubicBezTo>
                    <a:pt x="8563" y="46403"/>
                    <a:pt x="8516" y="46243"/>
                    <a:pt x="8516" y="46091"/>
                  </a:cubicBezTo>
                  <a:cubicBezTo>
                    <a:pt x="8497" y="45997"/>
                    <a:pt x="8478" y="45893"/>
                    <a:pt x="8440" y="45798"/>
                  </a:cubicBezTo>
                  <a:cubicBezTo>
                    <a:pt x="8440" y="45789"/>
                    <a:pt x="8421" y="45780"/>
                    <a:pt x="8412" y="45761"/>
                  </a:cubicBezTo>
                  <a:lnTo>
                    <a:pt x="8412" y="45761"/>
                  </a:lnTo>
                  <a:cubicBezTo>
                    <a:pt x="8421" y="45874"/>
                    <a:pt x="8421" y="45978"/>
                    <a:pt x="8431" y="46082"/>
                  </a:cubicBezTo>
                  <a:cubicBezTo>
                    <a:pt x="8450" y="46148"/>
                    <a:pt x="8450" y="46214"/>
                    <a:pt x="8421" y="46280"/>
                  </a:cubicBezTo>
                  <a:cubicBezTo>
                    <a:pt x="8421" y="46290"/>
                    <a:pt x="8393" y="46290"/>
                    <a:pt x="8384" y="46290"/>
                  </a:cubicBezTo>
                  <a:cubicBezTo>
                    <a:pt x="8317" y="46091"/>
                    <a:pt x="8289" y="45874"/>
                    <a:pt x="8299" y="45666"/>
                  </a:cubicBezTo>
                  <a:cubicBezTo>
                    <a:pt x="8299" y="45628"/>
                    <a:pt x="8289" y="45591"/>
                    <a:pt x="8289" y="45553"/>
                  </a:cubicBezTo>
                  <a:cubicBezTo>
                    <a:pt x="8280" y="45515"/>
                    <a:pt x="8251" y="45487"/>
                    <a:pt x="8223" y="45468"/>
                  </a:cubicBezTo>
                  <a:cubicBezTo>
                    <a:pt x="8212" y="45465"/>
                    <a:pt x="8200" y="45464"/>
                    <a:pt x="8188" y="45464"/>
                  </a:cubicBezTo>
                  <a:cubicBezTo>
                    <a:pt x="8151" y="45464"/>
                    <a:pt x="8112" y="45477"/>
                    <a:pt x="8091" y="45505"/>
                  </a:cubicBezTo>
                  <a:cubicBezTo>
                    <a:pt x="8072" y="45543"/>
                    <a:pt x="8053" y="45581"/>
                    <a:pt x="8034" y="45609"/>
                  </a:cubicBezTo>
                  <a:cubicBezTo>
                    <a:pt x="8015" y="45600"/>
                    <a:pt x="7987" y="45581"/>
                    <a:pt x="7977" y="45553"/>
                  </a:cubicBezTo>
                  <a:cubicBezTo>
                    <a:pt x="7939" y="45477"/>
                    <a:pt x="7902" y="45402"/>
                    <a:pt x="7864" y="45335"/>
                  </a:cubicBezTo>
                  <a:cubicBezTo>
                    <a:pt x="7845" y="45316"/>
                    <a:pt x="7817" y="45307"/>
                    <a:pt x="7788" y="45307"/>
                  </a:cubicBezTo>
                  <a:cubicBezTo>
                    <a:pt x="7760" y="45307"/>
                    <a:pt x="7732" y="45326"/>
                    <a:pt x="7722" y="45354"/>
                  </a:cubicBezTo>
                  <a:cubicBezTo>
                    <a:pt x="7703" y="45392"/>
                    <a:pt x="7694" y="45439"/>
                    <a:pt x="7694" y="45487"/>
                  </a:cubicBezTo>
                  <a:cubicBezTo>
                    <a:pt x="7694" y="45836"/>
                    <a:pt x="7684" y="46186"/>
                    <a:pt x="7694" y="46536"/>
                  </a:cubicBezTo>
                  <a:cubicBezTo>
                    <a:pt x="7694" y="46649"/>
                    <a:pt x="7713" y="46772"/>
                    <a:pt x="7732" y="46885"/>
                  </a:cubicBezTo>
                  <a:cubicBezTo>
                    <a:pt x="7732" y="46914"/>
                    <a:pt x="7732" y="46942"/>
                    <a:pt x="7732" y="46970"/>
                  </a:cubicBezTo>
                  <a:cubicBezTo>
                    <a:pt x="7722" y="46989"/>
                    <a:pt x="7703" y="46999"/>
                    <a:pt x="7694" y="47008"/>
                  </a:cubicBezTo>
                  <a:cubicBezTo>
                    <a:pt x="7675" y="47008"/>
                    <a:pt x="7646" y="47008"/>
                    <a:pt x="7637" y="46999"/>
                  </a:cubicBezTo>
                  <a:cubicBezTo>
                    <a:pt x="7609" y="46914"/>
                    <a:pt x="7561" y="46847"/>
                    <a:pt x="7514" y="46781"/>
                  </a:cubicBezTo>
                  <a:cubicBezTo>
                    <a:pt x="7486" y="46744"/>
                    <a:pt x="7476" y="46696"/>
                    <a:pt x="7476" y="46649"/>
                  </a:cubicBezTo>
                  <a:cubicBezTo>
                    <a:pt x="7467" y="46498"/>
                    <a:pt x="7439" y="46356"/>
                    <a:pt x="7401" y="46214"/>
                  </a:cubicBezTo>
                  <a:cubicBezTo>
                    <a:pt x="7325" y="46224"/>
                    <a:pt x="7372" y="46299"/>
                    <a:pt x="7335" y="46337"/>
                  </a:cubicBezTo>
                  <a:cubicBezTo>
                    <a:pt x="7221" y="46063"/>
                    <a:pt x="7165" y="45770"/>
                    <a:pt x="7089" y="45496"/>
                  </a:cubicBezTo>
                  <a:cubicBezTo>
                    <a:pt x="7042" y="45345"/>
                    <a:pt x="7004" y="45194"/>
                    <a:pt x="6966" y="45042"/>
                  </a:cubicBezTo>
                  <a:cubicBezTo>
                    <a:pt x="6957" y="44995"/>
                    <a:pt x="6938" y="44948"/>
                    <a:pt x="6928" y="44910"/>
                  </a:cubicBezTo>
                  <a:cubicBezTo>
                    <a:pt x="6909" y="44872"/>
                    <a:pt x="6881" y="44844"/>
                    <a:pt x="6843" y="44844"/>
                  </a:cubicBezTo>
                  <a:cubicBezTo>
                    <a:pt x="6796" y="44844"/>
                    <a:pt x="6749" y="44882"/>
                    <a:pt x="6749" y="44929"/>
                  </a:cubicBezTo>
                  <a:cubicBezTo>
                    <a:pt x="6749" y="45005"/>
                    <a:pt x="6739" y="45071"/>
                    <a:pt x="6739" y="45146"/>
                  </a:cubicBezTo>
                  <a:cubicBezTo>
                    <a:pt x="6739" y="45647"/>
                    <a:pt x="6739" y="46139"/>
                    <a:pt x="6730" y="46640"/>
                  </a:cubicBezTo>
                  <a:lnTo>
                    <a:pt x="6730" y="46838"/>
                  </a:lnTo>
                  <a:cubicBezTo>
                    <a:pt x="6739" y="46895"/>
                    <a:pt x="6701" y="46951"/>
                    <a:pt x="6645" y="46961"/>
                  </a:cubicBezTo>
                  <a:cubicBezTo>
                    <a:pt x="6560" y="46999"/>
                    <a:pt x="6475" y="47018"/>
                    <a:pt x="6390" y="47036"/>
                  </a:cubicBezTo>
                  <a:cubicBezTo>
                    <a:pt x="6229" y="47036"/>
                    <a:pt x="6068" y="47093"/>
                    <a:pt x="5936" y="47188"/>
                  </a:cubicBezTo>
                  <a:cubicBezTo>
                    <a:pt x="5908" y="47216"/>
                    <a:pt x="5870" y="47225"/>
                    <a:pt x="5832" y="47235"/>
                  </a:cubicBezTo>
                  <a:cubicBezTo>
                    <a:pt x="5671" y="47273"/>
                    <a:pt x="5501" y="47292"/>
                    <a:pt x="5341" y="47292"/>
                  </a:cubicBezTo>
                  <a:lnTo>
                    <a:pt x="4462" y="47292"/>
                  </a:lnTo>
                  <a:cubicBezTo>
                    <a:pt x="4348" y="47292"/>
                    <a:pt x="4235" y="47282"/>
                    <a:pt x="4121" y="47254"/>
                  </a:cubicBezTo>
                  <a:cubicBezTo>
                    <a:pt x="3847" y="47197"/>
                    <a:pt x="3573" y="47131"/>
                    <a:pt x="3299" y="47046"/>
                  </a:cubicBezTo>
                  <a:cubicBezTo>
                    <a:pt x="3261" y="47036"/>
                    <a:pt x="3214" y="47008"/>
                    <a:pt x="3195" y="46961"/>
                  </a:cubicBezTo>
                  <a:cubicBezTo>
                    <a:pt x="3063" y="46677"/>
                    <a:pt x="2978" y="46375"/>
                    <a:pt x="2921" y="46063"/>
                  </a:cubicBezTo>
                  <a:cubicBezTo>
                    <a:pt x="2921" y="46035"/>
                    <a:pt x="2940" y="46016"/>
                    <a:pt x="2950" y="45987"/>
                  </a:cubicBezTo>
                  <a:cubicBezTo>
                    <a:pt x="3091" y="46016"/>
                    <a:pt x="3224" y="46044"/>
                    <a:pt x="3356" y="46073"/>
                  </a:cubicBezTo>
                  <a:cubicBezTo>
                    <a:pt x="3366" y="46074"/>
                    <a:pt x="3375" y="46076"/>
                    <a:pt x="3385" y="46076"/>
                  </a:cubicBezTo>
                  <a:cubicBezTo>
                    <a:pt x="3420" y="46076"/>
                    <a:pt x="3448" y="46059"/>
                    <a:pt x="3441" y="46006"/>
                  </a:cubicBezTo>
                  <a:cubicBezTo>
                    <a:pt x="3441" y="45997"/>
                    <a:pt x="3460" y="45978"/>
                    <a:pt x="3479" y="45969"/>
                  </a:cubicBezTo>
                  <a:cubicBezTo>
                    <a:pt x="3488" y="45969"/>
                    <a:pt x="3526" y="45950"/>
                    <a:pt x="3545" y="45940"/>
                  </a:cubicBezTo>
                  <a:cubicBezTo>
                    <a:pt x="3507" y="45893"/>
                    <a:pt x="3450" y="45865"/>
                    <a:pt x="3394" y="45855"/>
                  </a:cubicBezTo>
                  <a:cubicBezTo>
                    <a:pt x="3361" y="45874"/>
                    <a:pt x="3344" y="45883"/>
                    <a:pt x="3329" y="45883"/>
                  </a:cubicBezTo>
                  <a:cubicBezTo>
                    <a:pt x="3313" y="45883"/>
                    <a:pt x="3299" y="45874"/>
                    <a:pt x="3271" y="45855"/>
                  </a:cubicBezTo>
                  <a:cubicBezTo>
                    <a:pt x="3244" y="45858"/>
                    <a:pt x="3217" y="45860"/>
                    <a:pt x="3191" y="45860"/>
                  </a:cubicBezTo>
                  <a:cubicBezTo>
                    <a:pt x="3057" y="45860"/>
                    <a:pt x="2927" y="45820"/>
                    <a:pt x="2817" y="45742"/>
                  </a:cubicBezTo>
                  <a:lnTo>
                    <a:pt x="2817" y="45742"/>
                  </a:lnTo>
                  <a:cubicBezTo>
                    <a:pt x="2732" y="45808"/>
                    <a:pt x="2827" y="45855"/>
                    <a:pt x="2779" y="45931"/>
                  </a:cubicBezTo>
                  <a:cubicBezTo>
                    <a:pt x="2657" y="46091"/>
                    <a:pt x="2562" y="46271"/>
                    <a:pt x="2515" y="46469"/>
                  </a:cubicBezTo>
                  <a:cubicBezTo>
                    <a:pt x="2486" y="46573"/>
                    <a:pt x="2420" y="46677"/>
                    <a:pt x="2335" y="46734"/>
                  </a:cubicBezTo>
                  <a:lnTo>
                    <a:pt x="2335" y="46904"/>
                  </a:lnTo>
                  <a:lnTo>
                    <a:pt x="2420" y="46847"/>
                  </a:lnTo>
                  <a:cubicBezTo>
                    <a:pt x="2458" y="46914"/>
                    <a:pt x="2458" y="46999"/>
                    <a:pt x="2439" y="47074"/>
                  </a:cubicBezTo>
                  <a:cubicBezTo>
                    <a:pt x="2420" y="47084"/>
                    <a:pt x="2401" y="47084"/>
                    <a:pt x="2382" y="47084"/>
                  </a:cubicBezTo>
                  <a:cubicBezTo>
                    <a:pt x="2345" y="47074"/>
                    <a:pt x="2288" y="47074"/>
                    <a:pt x="2279" y="47018"/>
                  </a:cubicBezTo>
                  <a:cubicBezTo>
                    <a:pt x="2184" y="46961"/>
                    <a:pt x="2127" y="46895"/>
                    <a:pt x="2165" y="46791"/>
                  </a:cubicBezTo>
                  <a:lnTo>
                    <a:pt x="2165" y="46791"/>
                  </a:lnTo>
                  <a:cubicBezTo>
                    <a:pt x="2090" y="46819"/>
                    <a:pt x="2042" y="46885"/>
                    <a:pt x="2023" y="46961"/>
                  </a:cubicBezTo>
                  <a:cubicBezTo>
                    <a:pt x="2018" y="46981"/>
                    <a:pt x="2002" y="46991"/>
                    <a:pt x="1984" y="46991"/>
                  </a:cubicBezTo>
                  <a:cubicBezTo>
                    <a:pt x="1969" y="46991"/>
                    <a:pt x="1951" y="46983"/>
                    <a:pt x="1938" y="46970"/>
                  </a:cubicBezTo>
                  <a:cubicBezTo>
                    <a:pt x="1882" y="46914"/>
                    <a:pt x="1834" y="46857"/>
                    <a:pt x="1778" y="46791"/>
                  </a:cubicBezTo>
                  <a:cubicBezTo>
                    <a:pt x="1778" y="46687"/>
                    <a:pt x="1797" y="46583"/>
                    <a:pt x="1834" y="46479"/>
                  </a:cubicBezTo>
                  <a:cubicBezTo>
                    <a:pt x="1853" y="46375"/>
                    <a:pt x="1891" y="46280"/>
                    <a:pt x="1910" y="46186"/>
                  </a:cubicBezTo>
                  <a:cubicBezTo>
                    <a:pt x="1938" y="46054"/>
                    <a:pt x="1948" y="45931"/>
                    <a:pt x="1938" y="45798"/>
                  </a:cubicBezTo>
                  <a:cubicBezTo>
                    <a:pt x="1938" y="45770"/>
                    <a:pt x="1919" y="45742"/>
                    <a:pt x="1882" y="45742"/>
                  </a:cubicBezTo>
                  <a:cubicBezTo>
                    <a:pt x="1853" y="45742"/>
                    <a:pt x="1825" y="45751"/>
                    <a:pt x="1806" y="45770"/>
                  </a:cubicBezTo>
                  <a:cubicBezTo>
                    <a:pt x="1778" y="45798"/>
                    <a:pt x="1759" y="45827"/>
                    <a:pt x="1749" y="45865"/>
                  </a:cubicBezTo>
                  <a:cubicBezTo>
                    <a:pt x="1655" y="46063"/>
                    <a:pt x="1579" y="46271"/>
                    <a:pt x="1522" y="46488"/>
                  </a:cubicBezTo>
                  <a:cubicBezTo>
                    <a:pt x="1513" y="46517"/>
                    <a:pt x="1494" y="46536"/>
                    <a:pt x="1475" y="46564"/>
                  </a:cubicBezTo>
                  <a:cubicBezTo>
                    <a:pt x="1447" y="46554"/>
                    <a:pt x="1419" y="46554"/>
                    <a:pt x="1390" y="46536"/>
                  </a:cubicBezTo>
                  <a:cubicBezTo>
                    <a:pt x="1277" y="46469"/>
                    <a:pt x="1258" y="46422"/>
                    <a:pt x="1305" y="46309"/>
                  </a:cubicBezTo>
                  <a:cubicBezTo>
                    <a:pt x="1381" y="46082"/>
                    <a:pt x="1475" y="45855"/>
                    <a:pt x="1551" y="45628"/>
                  </a:cubicBezTo>
                  <a:cubicBezTo>
                    <a:pt x="1579" y="45562"/>
                    <a:pt x="1598" y="45496"/>
                    <a:pt x="1617" y="45420"/>
                  </a:cubicBezTo>
                  <a:cubicBezTo>
                    <a:pt x="1617" y="45411"/>
                    <a:pt x="1598" y="45392"/>
                    <a:pt x="1589" y="45383"/>
                  </a:cubicBezTo>
                  <a:cubicBezTo>
                    <a:pt x="1586" y="45380"/>
                    <a:pt x="1583" y="45379"/>
                    <a:pt x="1580" y="45379"/>
                  </a:cubicBezTo>
                  <a:cubicBezTo>
                    <a:pt x="1574" y="45379"/>
                    <a:pt x="1567" y="45385"/>
                    <a:pt x="1560" y="45392"/>
                  </a:cubicBezTo>
                  <a:cubicBezTo>
                    <a:pt x="1541" y="45411"/>
                    <a:pt x="1532" y="45439"/>
                    <a:pt x="1522" y="45468"/>
                  </a:cubicBezTo>
                  <a:cubicBezTo>
                    <a:pt x="1419" y="45704"/>
                    <a:pt x="1324" y="45931"/>
                    <a:pt x="1229" y="46158"/>
                  </a:cubicBezTo>
                  <a:cubicBezTo>
                    <a:pt x="1211" y="46195"/>
                    <a:pt x="1192" y="46243"/>
                    <a:pt x="1163" y="46280"/>
                  </a:cubicBezTo>
                  <a:cubicBezTo>
                    <a:pt x="1160" y="46287"/>
                    <a:pt x="1148" y="46290"/>
                    <a:pt x="1134" y="46290"/>
                  </a:cubicBezTo>
                  <a:cubicBezTo>
                    <a:pt x="1109" y="46290"/>
                    <a:pt x="1075" y="46280"/>
                    <a:pt x="1069" y="46262"/>
                  </a:cubicBezTo>
                  <a:cubicBezTo>
                    <a:pt x="1050" y="46243"/>
                    <a:pt x="1040" y="46214"/>
                    <a:pt x="1040" y="46186"/>
                  </a:cubicBezTo>
                  <a:cubicBezTo>
                    <a:pt x="1040" y="46129"/>
                    <a:pt x="1050" y="46082"/>
                    <a:pt x="1069" y="46025"/>
                  </a:cubicBezTo>
                  <a:cubicBezTo>
                    <a:pt x="1088" y="45978"/>
                    <a:pt x="1116" y="45931"/>
                    <a:pt x="1154" y="45883"/>
                  </a:cubicBezTo>
                  <a:cubicBezTo>
                    <a:pt x="1286" y="45704"/>
                    <a:pt x="1371" y="45496"/>
                    <a:pt x="1409" y="45269"/>
                  </a:cubicBezTo>
                  <a:cubicBezTo>
                    <a:pt x="1409" y="45213"/>
                    <a:pt x="1437" y="45146"/>
                    <a:pt x="1485" y="45099"/>
                  </a:cubicBezTo>
                  <a:cubicBezTo>
                    <a:pt x="1532" y="45118"/>
                    <a:pt x="1570" y="45146"/>
                    <a:pt x="1608" y="45165"/>
                  </a:cubicBezTo>
                  <a:lnTo>
                    <a:pt x="1636" y="45165"/>
                  </a:lnTo>
                  <a:cubicBezTo>
                    <a:pt x="1645" y="45146"/>
                    <a:pt x="1655" y="45127"/>
                    <a:pt x="1655" y="45109"/>
                  </a:cubicBezTo>
                  <a:cubicBezTo>
                    <a:pt x="1645" y="45090"/>
                    <a:pt x="1626" y="45061"/>
                    <a:pt x="1608" y="45042"/>
                  </a:cubicBezTo>
                  <a:cubicBezTo>
                    <a:pt x="1579" y="45014"/>
                    <a:pt x="1560" y="44986"/>
                    <a:pt x="1532" y="44957"/>
                  </a:cubicBezTo>
                  <a:cubicBezTo>
                    <a:pt x="1466" y="44872"/>
                    <a:pt x="1447" y="44749"/>
                    <a:pt x="1475" y="44645"/>
                  </a:cubicBezTo>
                  <a:cubicBezTo>
                    <a:pt x="1532" y="44485"/>
                    <a:pt x="1570" y="44324"/>
                    <a:pt x="1608" y="44163"/>
                  </a:cubicBezTo>
                  <a:cubicBezTo>
                    <a:pt x="1636" y="44041"/>
                    <a:pt x="1655" y="43927"/>
                    <a:pt x="1683" y="43804"/>
                  </a:cubicBezTo>
                  <a:cubicBezTo>
                    <a:pt x="1711" y="43653"/>
                    <a:pt x="1730" y="43492"/>
                    <a:pt x="1768" y="43341"/>
                  </a:cubicBezTo>
                  <a:cubicBezTo>
                    <a:pt x="1872" y="42973"/>
                    <a:pt x="1948" y="42595"/>
                    <a:pt x="2004" y="42207"/>
                  </a:cubicBezTo>
                  <a:cubicBezTo>
                    <a:pt x="2014" y="42132"/>
                    <a:pt x="2033" y="42065"/>
                    <a:pt x="2052" y="41990"/>
                  </a:cubicBezTo>
                  <a:cubicBezTo>
                    <a:pt x="2118" y="41782"/>
                    <a:pt x="2175" y="41565"/>
                    <a:pt x="2241" y="41347"/>
                  </a:cubicBezTo>
                  <a:cubicBezTo>
                    <a:pt x="2288" y="41177"/>
                    <a:pt x="2364" y="40998"/>
                    <a:pt x="2439" y="40837"/>
                  </a:cubicBezTo>
                  <a:cubicBezTo>
                    <a:pt x="2496" y="41187"/>
                    <a:pt x="2723" y="41489"/>
                    <a:pt x="3035" y="41650"/>
                  </a:cubicBezTo>
                  <a:lnTo>
                    <a:pt x="3053" y="41631"/>
                  </a:lnTo>
                  <a:cubicBezTo>
                    <a:pt x="2959" y="41527"/>
                    <a:pt x="2864" y="41423"/>
                    <a:pt x="2770" y="41319"/>
                  </a:cubicBezTo>
                  <a:cubicBezTo>
                    <a:pt x="2770" y="41309"/>
                    <a:pt x="2779" y="41290"/>
                    <a:pt x="2789" y="41272"/>
                  </a:cubicBezTo>
                  <a:cubicBezTo>
                    <a:pt x="2794" y="41267"/>
                    <a:pt x="2798" y="41265"/>
                    <a:pt x="2803" y="41265"/>
                  </a:cubicBezTo>
                  <a:cubicBezTo>
                    <a:pt x="2808" y="41265"/>
                    <a:pt x="2812" y="41267"/>
                    <a:pt x="2817" y="41272"/>
                  </a:cubicBezTo>
                  <a:lnTo>
                    <a:pt x="2968" y="41338"/>
                  </a:lnTo>
                  <a:cubicBezTo>
                    <a:pt x="3035" y="41366"/>
                    <a:pt x="3091" y="41394"/>
                    <a:pt x="3157" y="41423"/>
                  </a:cubicBezTo>
                  <a:cubicBezTo>
                    <a:pt x="3168" y="41428"/>
                    <a:pt x="3178" y="41430"/>
                    <a:pt x="3187" y="41430"/>
                  </a:cubicBezTo>
                  <a:cubicBezTo>
                    <a:pt x="3214" y="41430"/>
                    <a:pt x="3238" y="41413"/>
                    <a:pt x="3252" y="41385"/>
                  </a:cubicBezTo>
                  <a:cubicBezTo>
                    <a:pt x="3186" y="41338"/>
                    <a:pt x="3120" y="41290"/>
                    <a:pt x="3035" y="41262"/>
                  </a:cubicBezTo>
                  <a:cubicBezTo>
                    <a:pt x="2968" y="41224"/>
                    <a:pt x="2902" y="41187"/>
                    <a:pt x="2836" y="41158"/>
                  </a:cubicBezTo>
                  <a:cubicBezTo>
                    <a:pt x="2761" y="41120"/>
                    <a:pt x="2675" y="41083"/>
                    <a:pt x="2600" y="41035"/>
                  </a:cubicBezTo>
                  <a:cubicBezTo>
                    <a:pt x="2553" y="40960"/>
                    <a:pt x="2524" y="40865"/>
                    <a:pt x="2524" y="40771"/>
                  </a:cubicBezTo>
                  <a:cubicBezTo>
                    <a:pt x="2515" y="40657"/>
                    <a:pt x="2515" y="40534"/>
                    <a:pt x="2524" y="40421"/>
                  </a:cubicBezTo>
                  <a:cubicBezTo>
                    <a:pt x="2562" y="40071"/>
                    <a:pt x="2619" y="39722"/>
                    <a:pt x="2666" y="39381"/>
                  </a:cubicBezTo>
                  <a:cubicBezTo>
                    <a:pt x="2682" y="39369"/>
                    <a:pt x="2697" y="39365"/>
                    <a:pt x="2713" y="39365"/>
                  </a:cubicBezTo>
                  <a:cubicBezTo>
                    <a:pt x="2745" y="39365"/>
                    <a:pt x="2776" y="39381"/>
                    <a:pt x="2808" y="39381"/>
                  </a:cubicBezTo>
                  <a:cubicBezTo>
                    <a:pt x="2827" y="39381"/>
                    <a:pt x="2855" y="39381"/>
                    <a:pt x="2855" y="39372"/>
                  </a:cubicBezTo>
                  <a:cubicBezTo>
                    <a:pt x="2855" y="39353"/>
                    <a:pt x="2864" y="39315"/>
                    <a:pt x="2846" y="39296"/>
                  </a:cubicBezTo>
                  <a:cubicBezTo>
                    <a:pt x="2808" y="39259"/>
                    <a:pt x="2761" y="39221"/>
                    <a:pt x="2713" y="39192"/>
                  </a:cubicBezTo>
                  <a:cubicBezTo>
                    <a:pt x="2704" y="39136"/>
                    <a:pt x="2704" y="39079"/>
                    <a:pt x="2713" y="39022"/>
                  </a:cubicBezTo>
                  <a:cubicBezTo>
                    <a:pt x="2770" y="38663"/>
                    <a:pt x="2808" y="38295"/>
                    <a:pt x="2817" y="37926"/>
                  </a:cubicBezTo>
                  <a:cubicBezTo>
                    <a:pt x="2836" y="37624"/>
                    <a:pt x="2874" y="37321"/>
                    <a:pt x="2902" y="37019"/>
                  </a:cubicBezTo>
                  <a:cubicBezTo>
                    <a:pt x="2912" y="36868"/>
                    <a:pt x="2940" y="36726"/>
                    <a:pt x="2959" y="36584"/>
                  </a:cubicBezTo>
                  <a:cubicBezTo>
                    <a:pt x="2982" y="36573"/>
                    <a:pt x="3002" y="36568"/>
                    <a:pt x="3021" y="36568"/>
                  </a:cubicBezTo>
                  <a:cubicBezTo>
                    <a:pt x="3064" y="36568"/>
                    <a:pt x="3099" y="36593"/>
                    <a:pt x="3139" y="36612"/>
                  </a:cubicBezTo>
                  <a:cubicBezTo>
                    <a:pt x="3205" y="36622"/>
                    <a:pt x="3252" y="36688"/>
                    <a:pt x="3242" y="36754"/>
                  </a:cubicBezTo>
                  <a:cubicBezTo>
                    <a:pt x="3242" y="36811"/>
                    <a:pt x="3233" y="36868"/>
                    <a:pt x="3233" y="36915"/>
                  </a:cubicBezTo>
                  <a:cubicBezTo>
                    <a:pt x="3242" y="36990"/>
                    <a:pt x="3186" y="37038"/>
                    <a:pt x="3148" y="37085"/>
                  </a:cubicBezTo>
                  <a:lnTo>
                    <a:pt x="3224" y="37236"/>
                  </a:lnTo>
                  <a:cubicBezTo>
                    <a:pt x="3278" y="37236"/>
                    <a:pt x="3320" y="37191"/>
                    <a:pt x="3386" y="37191"/>
                  </a:cubicBezTo>
                  <a:cubicBezTo>
                    <a:pt x="3400" y="37191"/>
                    <a:pt x="3415" y="37193"/>
                    <a:pt x="3432" y="37198"/>
                  </a:cubicBezTo>
                  <a:cubicBezTo>
                    <a:pt x="3466" y="37204"/>
                    <a:pt x="3501" y="37207"/>
                    <a:pt x="3536" y="37207"/>
                  </a:cubicBezTo>
                  <a:cubicBezTo>
                    <a:pt x="3618" y="37207"/>
                    <a:pt x="3699" y="37191"/>
                    <a:pt x="3772" y="37151"/>
                  </a:cubicBezTo>
                  <a:cubicBezTo>
                    <a:pt x="3781" y="37151"/>
                    <a:pt x="3791" y="37123"/>
                    <a:pt x="3800" y="37113"/>
                  </a:cubicBezTo>
                  <a:cubicBezTo>
                    <a:pt x="3767" y="37097"/>
                    <a:pt x="3735" y="37093"/>
                    <a:pt x="3702" y="37093"/>
                  </a:cubicBezTo>
                  <a:cubicBezTo>
                    <a:pt x="3671" y="37093"/>
                    <a:pt x="3640" y="37096"/>
                    <a:pt x="3610" y="37096"/>
                  </a:cubicBezTo>
                  <a:cubicBezTo>
                    <a:pt x="3598" y="37096"/>
                    <a:pt x="3585" y="37096"/>
                    <a:pt x="3573" y="37094"/>
                  </a:cubicBezTo>
                  <a:cubicBezTo>
                    <a:pt x="3517" y="37094"/>
                    <a:pt x="3460" y="37085"/>
                    <a:pt x="3403" y="37076"/>
                  </a:cubicBezTo>
                  <a:cubicBezTo>
                    <a:pt x="3375" y="37066"/>
                    <a:pt x="3356" y="37047"/>
                    <a:pt x="3346" y="37019"/>
                  </a:cubicBezTo>
                  <a:cubicBezTo>
                    <a:pt x="3328" y="36934"/>
                    <a:pt x="3328" y="36849"/>
                    <a:pt x="3356" y="36764"/>
                  </a:cubicBezTo>
                  <a:cubicBezTo>
                    <a:pt x="3379" y="36732"/>
                    <a:pt x="3416" y="36714"/>
                    <a:pt x="3449" y="36714"/>
                  </a:cubicBezTo>
                  <a:cubicBezTo>
                    <a:pt x="3456" y="36714"/>
                    <a:pt x="3463" y="36715"/>
                    <a:pt x="3469" y="36716"/>
                  </a:cubicBezTo>
                  <a:cubicBezTo>
                    <a:pt x="3573" y="36726"/>
                    <a:pt x="3687" y="36745"/>
                    <a:pt x="3791" y="36754"/>
                  </a:cubicBezTo>
                  <a:cubicBezTo>
                    <a:pt x="3805" y="36757"/>
                    <a:pt x="3819" y="36758"/>
                    <a:pt x="3833" y="36758"/>
                  </a:cubicBezTo>
                  <a:cubicBezTo>
                    <a:pt x="3915" y="36758"/>
                    <a:pt x="3998" y="36715"/>
                    <a:pt x="4046" y="36650"/>
                  </a:cubicBezTo>
                  <a:cubicBezTo>
                    <a:pt x="4027" y="36631"/>
                    <a:pt x="4027" y="36612"/>
                    <a:pt x="4008" y="36603"/>
                  </a:cubicBezTo>
                  <a:cubicBezTo>
                    <a:pt x="3932" y="36575"/>
                    <a:pt x="3847" y="36556"/>
                    <a:pt x="3762" y="36527"/>
                  </a:cubicBezTo>
                  <a:cubicBezTo>
                    <a:pt x="3734" y="36508"/>
                    <a:pt x="3706" y="36480"/>
                    <a:pt x="3696" y="36442"/>
                  </a:cubicBezTo>
                  <a:cubicBezTo>
                    <a:pt x="3687" y="36272"/>
                    <a:pt x="3706" y="36093"/>
                    <a:pt x="3753" y="35923"/>
                  </a:cubicBezTo>
                  <a:cubicBezTo>
                    <a:pt x="3772" y="35904"/>
                    <a:pt x="3800" y="35894"/>
                    <a:pt x="3828" y="35894"/>
                  </a:cubicBezTo>
                  <a:cubicBezTo>
                    <a:pt x="4036" y="35951"/>
                    <a:pt x="4244" y="35989"/>
                    <a:pt x="4462" y="35989"/>
                  </a:cubicBezTo>
                  <a:cubicBezTo>
                    <a:pt x="4499" y="35989"/>
                    <a:pt x="4537" y="35979"/>
                    <a:pt x="4575" y="35970"/>
                  </a:cubicBezTo>
                  <a:cubicBezTo>
                    <a:pt x="4533" y="35938"/>
                    <a:pt x="4493" y="35933"/>
                    <a:pt x="4455" y="35933"/>
                  </a:cubicBezTo>
                  <a:cubicBezTo>
                    <a:pt x="4437" y="35933"/>
                    <a:pt x="4419" y="35934"/>
                    <a:pt x="4402" y="35934"/>
                  </a:cubicBezTo>
                  <a:cubicBezTo>
                    <a:pt x="4390" y="35934"/>
                    <a:pt x="4379" y="35934"/>
                    <a:pt x="4367" y="35932"/>
                  </a:cubicBezTo>
                  <a:cubicBezTo>
                    <a:pt x="4301" y="35913"/>
                    <a:pt x="4235" y="35894"/>
                    <a:pt x="4169" y="35875"/>
                  </a:cubicBezTo>
                  <a:cubicBezTo>
                    <a:pt x="3706" y="35743"/>
                    <a:pt x="3743" y="35762"/>
                    <a:pt x="3791" y="35346"/>
                  </a:cubicBezTo>
                  <a:cubicBezTo>
                    <a:pt x="3800" y="35195"/>
                    <a:pt x="3828" y="35034"/>
                    <a:pt x="3847" y="34874"/>
                  </a:cubicBezTo>
                  <a:cubicBezTo>
                    <a:pt x="3857" y="34788"/>
                    <a:pt x="3895" y="34722"/>
                    <a:pt x="4008" y="34713"/>
                  </a:cubicBezTo>
                  <a:cubicBezTo>
                    <a:pt x="4008" y="34713"/>
                    <a:pt x="4017" y="34703"/>
                    <a:pt x="4027" y="34694"/>
                  </a:cubicBezTo>
                  <a:cubicBezTo>
                    <a:pt x="4008" y="34637"/>
                    <a:pt x="3942" y="34675"/>
                    <a:pt x="3895" y="34571"/>
                  </a:cubicBezTo>
                  <a:cubicBezTo>
                    <a:pt x="3895" y="34578"/>
                    <a:pt x="3894" y="34581"/>
                    <a:pt x="3893" y="34581"/>
                  </a:cubicBezTo>
                  <a:cubicBezTo>
                    <a:pt x="3891" y="34581"/>
                    <a:pt x="3887" y="34555"/>
                    <a:pt x="3895" y="34533"/>
                  </a:cubicBezTo>
                  <a:cubicBezTo>
                    <a:pt x="3913" y="34373"/>
                    <a:pt x="3932" y="34221"/>
                    <a:pt x="3951" y="34070"/>
                  </a:cubicBezTo>
                  <a:cubicBezTo>
                    <a:pt x="3951" y="34051"/>
                    <a:pt x="3980" y="34032"/>
                    <a:pt x="3989" y="34014"/>
                  </a:cubicBezTo>
                  <a:cubicBezTo>
                    <a:pt x="4077" y="34014"/>
                    <a:pt x="4166" y="34039"/>
                    <a:pt x="4254" y="34039"/>
                  </a:cubicBezTo>
                  <a:cubicBezTo>
                    <a:pt x="4298" y="34039"/>
                    <a:pt x="4342" y="34032"/>
                    <a:pt x="4386" y="34014"/>
                  </a:cubicBezTo>
                  <a:cubicBezTo>
                    <a:pt x="4377" y="34004"/>
                    <a:pt x="4367" y="33985"/>
                    <a:pt x="4358" y="33985"/>
                  </a:cubicBezTo>
                  <a:cubicBezTo>
                    <a:pt x="4225" y="33976"/>
                    <a:pt x="4093" y="33947"/>
                    <a:pt x="3961" y="33910"/>
                  </a:cubicBezTo>
                  <a:cubicBezTo>
                    <a:pt x="3885" y="33891"/>
                    <a:pt x="3791" y="33872"/>
                    <a:pt x="3706" y="33862"/>
                  </a:cubicBezTo>
                  <a:lnTo>
                    <a:pt x="3706" y="33862"/>
                  </a:lnTo>
                  <a:cubicBezTo>
                    <a:pt x="3715" y="33919"/>
                    <a:pt x="3772" y="33928"/>
                    <a:pt x="3810" y="33947"/>
                  </a:cubicBezTo>
                  <a:cubicBezTo>
                    <a:pt x="3866" y="33976"/>
                    <a:pt x="3895" y="34032"/>
                    <a:pt x="3885" y="34089"/>
                  </a:cubicBezTo>
                  <a:cubicBezTo>
                    <a:pt x="3885" y="34127"/>
                    <a:pt x="3866" y="34174"/>
                    <a:pt x="3857" y="34221"/>
                  </a:cubicBezTo>
                  <a:cubicBezTo>
                    <a:pt x="3838" y="34316"/>
                    <a:pt x="3828" y="34420"/>
                    <a:pt x="3810" y="34514"/>
                  </a:cubicBezTo>
                  <a:cubicBezTo>
                    <a:pt x="3795" y="34557"/>
                    <a:pt x="3760" y="34578"/>
                    <a:pt x="3715" y="34578"/>
                  </a:cubicBezTo>
                  <a:cubicBezTo>
                    <a:pt x="3700" y="34578"/>
                    <a:pt x="3684" y="34576"/>
                    <a:pt x="3668" y="34571"/>
                  </a:cubicBezTo>
                  <a:cubicBezTo>
                    <a:pt x="3602" y="34552"/>
                    <a:pt x="3535" y="34505"/>
                    <a:pt x="3535" y="34420"/>
                  </a:cubicBezTo>
                  <a:lnTo>
                    <a:pt x="3535" y="34259"/>
                  </a:lnTo>
                  <a:cubicBezTo>
                    <a:pt x="3507" y="34325"/>
                    <a:pt x="3479" y="34392"/>
                    <a:pt x="3450" y="34458"/>
                  </a:cubicBezTo>
                  <a:cubicBezTo>
                    <a:pt x="3356" y="34448"/>
                    <a:pt x="3271" y="34410"/>
                    <a:pt x="3214" y="34335"/>
                  </a:cubicBezTo>
                  <a:cubicBezTo>
                    <a:pt x="3195" y="34240"/>
                    <a:pt x="3186" y="34146"/>
                    <a:pt x="3195" y="34051"/>
                  </a:cubicBezTo>
                  <a:cubicBezTo>
                    <a:pt x="3195" y="33947"/>
                    <a:pt x="3205" y="33843"/>
                    <a:pt x="3214" y="33739"/>
                  </a:cubicBezTo>
                  <a:cubicBezTo>
                    <a:pt x="3252" y="33352"/>
                    <a:pt x="3271" y="32955"/>
                    <a:pt x="3271" y="32558"/>
                  </a:cubicBezTo>
                  <a:cubicBezTo>
                    <a:pt x="3271" y="32086"/>
                    <a:pt x="3271" y="31613"/>
                    <a:pt x="3271" y="31141"/>
                  </a:cubicBezTo>
                  <a:cubicBezTo>
                    <a:pt x="3271" y="30791"/>
                    <a:pt x="3290" y="30451"/>
                    <a:pt x="3328" y="30110"/>
                  </a:cubicBezTo>
                  <a:cubicBezTo>
                    <a:pt x="3356" y="29902"/>
                    <a:pt x="3365" y="29695"/>
                    <a:pt x="3346" y="29477"/>
                  </a:cubicBezTo>
                  <a:cubicBezTo>
                    <a:pt x="3309" y="29033"/>
                    <a:pt x="3318" y="28598"/>
                    <a:pt x="3318" y="28154"/>
                  </a:cubicBezTo>
                  <a:lnTo>
                    <a:pt x="3318" y="28126"/>
                  </a:lnTo>
                  <a:cubicBezTo>
                    <a:pt x="3318" y="28031"/>
                    <a:pt x="3375" y="27993"/>
                    <a:pt x="3450" y="27965"/>
                  </a:cubicBezTo>
                  <a:lnTo>
                    <a:pt x="3923" y="28088"/>
                  </a:lnTo>
                  <a:cubicBezTo>
                    <a:pt x="3932" y="28088"/>
                    <a:pt x="3942" y="28079"/>
                    <a:pt x="3951" y="28079"/>
                  </a:cubicBezTo>
                  <a:cubicBezTo>
                    <a:pt x="3932" y="28031"/>
                    <a:pt x="3885" y="28012"/>
                    <a:pt x="3838" y="27993"/>
                  </a:cubicBezTo>
                  <a:cubicBezTo>
                    <a:pt x="3724" y="27946"/>
                    <a:pt x="3602" y="27908"/>
                    <a:pt x="3488" y="27861"/>
                  </a:cubicBezTo>
                  <a:cubicBezTo>
                    <a:pt x="3432" y="27842"/>
                    <a:pt x="3394" y="27795"/>
                    <a:pt x="3394" y="27738"/>
                  </a:cubicBezTo>
                  <a:cubicBezTo>
                    <a:pt x="3384" y="27653"/>
                    <a:pt x="3384" y="27568"/>
                    <a:pt x="3375" y="27493"/>
                  </a:cubicBezTo>
                  <a:cubicBezTo>
                    <a:pt x="3361" y="27346"/>
                    <a:pt x="3362" y="27279"/>
                    <a:pt x="3450" y="27279"/>
                  </a:cubicBezTo>
                  <a:cubicBezTo>
                    <a:pt x="3487" y="27279"/>
                    <a:pt x="3539" y="27291"/>
                    <a:pt x="3611" y="27313"/>
                  </a:cubicBezTo>
                  <a:cubicBezTo>
                    <a:pt x="3724" y="27341"/>
                    <a:pt x="3838" y="27370"/>
                    <a:pt x="3951" y="27379"/>
                  </a:cubicBezTo>
                  <a:cubicBezTo>
                    <a:pt x="3970" y="27379"/>
                    <a:pt x="3999" y="27360"/>
                    <a:pt x="3989" y="27360"/>
                  </a:cubicBezTo>
                  <a:cubicBezTo>
                    <a:pt x="3989" y="27341"/>
                    <a:pt x="3980" y="27322"/>
                    <a:pt x="3961" y="27313"/>
                  </a:cubicBezTo>
                  <a:cubicBezTo>
                    <a:pt x="3932" y="27294"/>
                    <a:pt x="3895" y="27285"/>
                    <a:pt x="3857" y="27266"/>
                  </a:cubicBezTo>
                  <a:cubicBezTo>
                    <a:pt x="3724" y="27237"/>
                    <a:pt x="3592" y="27200"/>
                    <a:pt x="3469" y="27171"/>
                  </a:cubicBezTo>
                  <a:cubicBezTo>
                    <a:pt x="3384" y="27162"/>
                    <a:pt x="3328" y="27096"/>
                    <a:pt x="3318" y="27020"/>
                  </a:cubicBezTo>
                  <a:cubicBezTo>
                    <a:pt x="3309" y="26926"/>
                    <a:pt x="3290" y="26831"/>
                    <a:pt x="3280" y="26746"/>
                  </a:cubicBezTo>
                  <a:cubicBezTo>
                    <a:pt x="3261" y="26236"/>
                    <a:pt x="3214" y="25735"/>
                    <a:pt x="3224" y="25224"/>
                  </a:cubicBezTo>
                  <a:lnTo>
                    <a:pt x="3224" y="25064"/>
                  </a:lnTo>
                  <a:cubicBezTo>
                    <a:pt x="3240" y="25047"/>
                    <a:pt x="3263" y="25037"/>
                    <a:pt x="3287" y="25037"/>
                  </a:cubicBezTo>
                  <a:cubicBezTo>
                    <a:pt x="3304" y="25037"/>
                    <a:pt x="3321" y="25042"/>
                    <a:pt x="3337" y="25054"/>
                  </a:cubicBezTo>
                  <a:cubicBezTo>
                    <a:pt x="3392" y="25094"/>
                    <a:pt x="3454" y="25113"/>
                    <a:pt x="3517" y="25113"/>
                  </a:cubicBezTo>
                  <a:cubicBezTo>
                    <a:pt x="3529" y="25113"/>
                    <a:pt x="3542" y="25113"/>
                    <a:pt x="3554" y="25111"/>
                  </a:cubicBezTo>
                  <a:cubicBezTo>
                    <a:pt x="3535" y="25083"/>
                    <a:pt x="3517" y="25073"/>
                    <a:pt x="3498" y="25054"/>
                  </a:cubicBezTo>
                  <a:cubicBezTo>
                    <a:pt x="3432" y="25017"/>
                    <a:pt x="3365" y="24988"/>
                    <a:pt x="3299" y="24941"/>
                  </a:cubicBezTo>
                  <a:cubicBezTo>
                    <a:pt x="3271" y="24922"/>
                    <a:pt x="3242" y="24894"/>
                    <a:pt x="3233" y="24856"/>
                  </a:cubicBezTo>
                  <a:cubicBezTo>
                    <a:pt x="3214" y="24733"/>
                    <a:pt x="3214" y="24601"/>
                    <a:pt x="3252" y="24468"/>
                  </a:cubicBezTo>
                  <a:cubicBezTo>
                    <a:pt x="3426" y="24502"/>
                    <a:pt x="3571" y="24607"/>
                    <a:pt x="3738" y="24607"/>
                  </a:cubicBezTo>
                  <a:cubicBezTo>
                    <a:pt x="3761" y="24607"/>
                    <a:pt x="3785" y="24605"/>
                    <a:pt x="3810" y="24601"/>
                  </a:cubicBezTo>
                  <a:cubicBezTo>
                    <a:pt x="3828" y="24553"/>
                    <a:pt x="3791" y="24563"/>
                    <a:pt x="3772" y="24553"/>
                  </a:cubicBezTo>
                  <a:cubicBezTo>
                    <a:pt x="3630" y="24497"/>
                    <a:pt x="3479" y="24449"/>
                    <a:pt x="3337" y="24393"/>
                  </a:cubicBezTo>
                  <a:cubicBezTo>
                    <a:pt x="3271" y="24383"/>
                    <a:pt x="3224" y="24317"/>
                    <a:pt x="3224" y="24251"/>
                  </a:cubicBezTo>
                  <a:lnTo>
                    <a:pt x="3224" y="23731"/>
                  </a:lnTo>
                  <a:cubicBezTo>
                    <a:pt x="3242" y="23717"/>
                    <a:pt x="3264" y="23710"/>
                    <a:pt x="3285" y="23710"/>
                  </a:cubicBezTo>
                  <a:cubicBezTo>
                    <a:pt x="3306" y="23710"/>
                    <a:pt x="3328" y="23717"/>
                    <a:pt x="3346" y="23731"/>
                  </a:cubicBezTo>
                  <a:cubicBezTo>
                    <a:pt x="3460" y="23778"/>
                    <a:pt x="3583" y="23816"/>
                    <a:pt x="3706" y="23826"/>
                  </a:cubicBezTo>
                  <a:cubicBezTo>
                    <a:pt x="3722" y="23832"/>
                    <a:pt x="3740" y="23836"/>
                    <a:pt x="3759" y="23836"/>
                  </a:cubicBezTo>
                  <a:cubicBezTo>
                    <a:pt x="3792" y="23836"/>
                    <a:pt x="3826" y="23825"/>
                    <a:pt x="3857" y="23807"/>
                  </a:cubicBezTo>
                  <a:cubicBezTo>
                    <a:pt x="3762" y="23769"/>
                    <a:pt x="3668" y="23750"/>
                    <a:pt x="3573" y="23722"/>
                  </a:cubicBezTo>
                  <a:cubicBezTo>
                    <a:pt x="3498" y="23703"/>
                    <a:pt x="3432" y="23684"/>
                    <a:pt x="3356" y="23646"/>
                  </a:cubicBezTo>
                  <a:cubicBezTo>
                    <a:pt x="3271" y="23608"/>
                    <a:pt x="3214" y="23523"/>
                    <a:pt x="3224" y="23419"/>
                  </a:cubicBezTo>
                  <a:lnTo>
                    <a:pt x="3224" y="23174"/>
                  </a:lnTo>
                  <a:cubicBezTo>
                    <a:pt x="3224" y="23126"/>
                    <a:pt x="3242" y="23079"/>
                    <a:pt x="3280" y="23051"/>
                  </a:cubicBezTo>
                  <a:cubicBezTo>
                    <a:pt x="3214" y="22966"/>
                    <a:pt x="3176" y="22852"/>
                    <a:pt x="3186" y="22748"/>
                  </a:cubicBezTo>
                  <a:lnTo>
                    <a:pt x="3186" y="22484"/>
                  </a:lnTo>
                  <a:cubicBezTo>
                    <a:pt x="3224" y="22455"/>
                    <a:pt x="3271" y="22437"/>
                    <a:pt x="3318" y="22399"/>
                  </a:cubicBezTo>
                  <a:cubicBezTo>
                    <a:pt x="3365" y="22370"/>
                    <a:pt x="3413" y="22342"/>
                    <a:pt x="3460" y="22304"/>
                  </a:cubicBezTo>
                  <a:cubicBezTo>
                    <a:pt x="3488" y="22276"/>
                    <a:pt x="3526" y="22238"/>
                    <a:pt x="3554" y="22200"/>
                  </a:cubicBezTo>
                  <a:cubicBezTo>
                    <a:pt x="3564" y="22191"/>
                    <a:pt x="3564" y="22172"/>
                    <a:pt x="3554" y="22153"/>
                  </a:cubicBezTo>
                  <a:cubicBezTo>
                    <a:pt x="3545" y="22144"/>
                    <a:pt x="3526" y="22134"/>
                    <a:pt x="3507" y="22134"/>
                  </a:cubicBezTo>
                  <a:cubicBezTo>
                    <a:pt x="3450" y="22172"/>
                    <a:pt x="3394" y="22210"/>
                    <a:pt x="3337" y="22238"/>
                  </a:cubicBezTo>
                  <a:cubicBezTo>
                    <a:pt x="3308" y="22267"/>
                    <a:pt x="3274" y="22279"/>
                    <a:pt x="3238" y="22279"/>
                  </a:cubicBezTo>
                  <a:cubicBezTo>
                    <a:pt x="3227" y="22279"/>
                    <a:pt x="3216" y="22278"/>
                    <a:pt x="3205" y="22276"/>
                  </a:cubicBezTo>
                  <a:cubicBezTo>
                    <a:pt x="3176" y="22115"/>
                    <a:pt x="3167" y="21936"/>
                    <a:pt x="3176" y="21766"/>
                  </a:cubicBezTo>
                  <a:cubicBezTo>
                    <a:pt x="3195" y="21699"/>
                    <a:pt x="3261" y="21633"/>
                    <a:pt x="3252" y="21558"/>
                  </a:cubicBezTo>
                  <a:cubicBezTo>
                    <a:pt x="3242" y="21482"/>
                    <a:pt x="3318" y="21435"/>
                    <a:pt x="3365" y="21359"/>
                  </a:cubicBezTo>
                  <a:cubicBezTo>
                    <a:pt x="3233" y="21246"/>
                    <a:pt x="3233" y="21085"/>
                    <a:pt x="3186" y="20943"/>
                  </a:cubicBezTo>
                  <a:cubicBezTo>
                    <a:pt x="3176" y="20906"/>
                    <a:pt x="3186" y="20868"/>
                    <a:pt x="3214" y="20839"/>
                  </a:cubicBezTo>
                  <a:cubicBezTo>
                    <a:pt x="3242" y="20820"/>
                    <a:pt x="3242" y="20783"/>
                    <a:pt x="3214" y="20764"/>
                  </a:cubicBezTo>
                  <a:cubicBezTo>
                    <a:pt x="3120" y="20650"/>
                    <a:pt x="3129" y="20509"/>
                    <a:pt x="3120" y="20367"/>
                  </a:cubicBezTo>
                  <a:lnTo>
                    <a:pt x="3299" y="20253"/>
                  </a:lnTo>
                  <a:cubicBezTo>
                    <a:pt x="3233" y="20159"/>
                    <a:pt x="3157" y="20074"/>
                    <a:pt x="3082" y="19989"/>
                  </a:cubicBezTo>
                  <a:cubicBezTo>
                    <a:pt x="3035" y="19951"/>
                    <a:pt x="3044" y="19904"/>
                    <a:pt x="3101" y="19885"/>
                  </a:cubicBezTo>
                  <a:cubicBezTo>
                    <a:pt x="3145" y="19860"/>
                    <a:pt x="3197" y="19847"/>
                    <a:pt x="3250" y="19847"/>
                  </a:cubicBezTo>
                  <a:cubicBezTo>
                    <a:pt x="3276" y="19847"/>
                    <a:pt x="3302" y="19850"/>
                    <a:pt x="3328" y="19856"/>
                  </a:cubicBezTo>
                  <a:cubicBezTo>
                    <a:pt x="3441" y="19894"/>
                    <a:pt x="3545" y="19913"/>
                    <a:pt x="3658" y="19932"/>
                  </a:cubicBezTo>
                  <a:cubicBezTo>
                    <a:pt x="3691" y="19937"/>
                    <a:pt x="3722" y="19939"/>
                    <a:pt x="3752" y="19939"/>
                  </a:cubicBezTo>
                  <a:cubicBezTo>
                    <a:pt x="3781" y="19939"/>
                    <a:pt x="3810" y="19937"/>
                    <a:pt x="3838" y="19932"/>
                  </a:cubicBezTo>
                  <a:cubicBezTo>
                    <a:pt x="3876" y="19932"/>
                    <a:pt x="3913" y="19913"/>
                    <a:pt x="3923" y="19875"/>
                  </a:cubicBezTo>
                  <a:cubicBezTo>
                    <a:pt x="3902" y="19849"/>
                    <a:pt x="3875" y="19843"/>
                    <a:pt x="3846" y="19843"/>
                  </a:cubicBezTo>
                  <a:cubicBezTo>
                    <a:pt x="3822" y="19843"/>
                    <a:pt x="3797" y="19847"/>
                    <a:pt x="3772" y="19847"/>
                  </a:cubicBezTo>
                  <a:cubicBezTo>
                    <a:pt x="3602" y="19828"/>
                    <a:pt x="3432" y="19800"/>
                    <a:pt x="3261" y="19743"/>
                  </a:cubicBezTo>
                  <a:cubicBezTo>
                    <a:pt x="3205" y="19715"/>
                    <a:pt x="3157" y="19677"/>
                    <a:pt x="3120" y="19620"/>
                  </a:cubicBezTo>
                  <a:cubicBezTo>
                    <a:pt x="3101" y="19630"/>
                    <a:pt x="3082" y="19639"/>
                    <a:pt x="3072" y="19649"/>
                  </a:cubicBezTo>
                  <a:cubicBezTo>
                    <a:pt x="3072" y="19686"/>
                    <a:pt x="3063" y="19715"/>
                    <a:pt x="3053" y="19753"/>
                  </a:cubicBezTo>
                  <a:cubicBezTo>
                    <a:pt x="3035" y="19743"/>
                    <a:pt x="3016" y="19734"/>
                    <a:pt x="3016" y="19724"/>
                  </a:cubicBezTo>
                  <a:cubicBezTo>
                    <a:pt x="2997" y="19620"/>
                    <a:pt x="2978" y="19507"/>
                    <a:pt x="2968" y="19403"/>
                  </a:cubicBezTo>
                  <a:cubicBezTo>
                    <a:pt x="2968" y="19378"/>
                    <a:pt x="2997" y="19354"/>
                    <a:pt x="3023" y="19354"/>
                  </a:cubicBezTo>
                  <a:cubicBezTo>
                    <a:pt x="3027" y="19354"/>
                    <a:pt x="3031" y="19354"/>
                    <a:pt x="3035" y="19356"/>
                  </a:cubicBezTo>
                  <a:cubicBezTo>
                    <a:pt x="3091" y="19384"/>
                    <a:pt x="3148" y="19412"/>
                    <a:pt x="3214" y="19431"/>
                  </a:cubicBezTo>
                  <a:cubicBezTo>
                    <a:pt x="3242" y="19441"/>
                    <a:pt x="3273" y="19445"/>
                    <a:pt x="3304" y="19445"/>
                  </a:cubicBezTo>
                  <a:cubicBezTo>
                    <a:pt x="3335" y="19445"/>
                    <a:pt x="3365" y="19441"/>
                    <a:pt x="3394" y="19431"/>
                  </a:cubicBezTo>
                  <a:cubicBezTo>
                    <a:pt x="3375" y="19412"/>
                    <a:pt x="3365" y="19403"/>
                    <a:pt x="3356" y="19393"/>
                  </a:cubicBezTo>
                  <a:cubicBezTo>
                    <a:pt x="3346" y="19375"/>
                    <a:pt x="3328" y="19356"/>
                    <a:pt x="3328" y="19346"/>
                  </a:cubicBezTo>
                  <a:cubicBezTo>
                    <a:pt x="3328" y="19327"/>
                    <a:pt x="3346" y="19318"/>
                    <a:pt x="3356" y="19308"/>
                  </a:cubicBezTo>
                  <a:cubicBezTo>
                    <a:pt x="3403" y="19302"/>
                    <a:pt x="3445" y="19295"/>
                    <a:pt x="3485" y="19295"/>
                  </a:cubicBezTo>
                  <a:cubicBezTo>
                    <a:pt x="3502" y="19295"/>
                    <a:pt x="3519" y="19296"/>
                    <a:pt x="3535" y="19299"/>
                  </a:cubicBezTo>
                  <a:cubicBezTo>
                    <a:pt x="3586" y="19307"/>
                    <a:pt x="3637" y="19312"/>
                    <a:pt x="3688" y="19312"/>
                  </a:cubicBezTo>
                  <a:cubicBezTo>
                    <a:pt x="3751" y="19312"/>
                    <a:pt x="3813" y="19305"/>
                    <a:pt x="3876" y="19289"/>
                  </a:cubicBezTo>
                  <a:cubicBezTo>
                    <a:pt x="3895" y="19289"/>
                    <a:pt x="3904" y="19261"/>
                    <a:pt x="3923" y="19252"/>
                  </a:cubicBezTo>
                  <a:cubicBezTo>
                    <a:pt x="3772" y="19242"/>
                    <a:pt x="3621" y="19233"/>
                    <a:pt x="3469" y="19204"/>
                  </a:cubicBezTo>
                  <a:cubicBezTo>
                    <a:pt x="3328" y="19167"/>
                    <a:pt x="3176" y="19148"/>
                    <a:pt x="3101" y="19015"/>
                  </a:cubicBezTo>
                  <a:cubicBezTo>
                    <a:pt x="3054" y="19035"/>
                    <a:pt x="3012" y="19055"/>
                    <a:pt x="2971" y="19055"/>
                  </a:cubicBezTo>
                  <a:cubicBezTo>
                    <a:pt x="2954" y="19055"/>
                    <a:pt x="2938" y="19052"/>
                    <a:pt x="2921" y="19044"/>
                  </a:cubicBezTo>
                  <a:cubicBezTo>
                    <a:pt x="2864" y="18902"/>
                    <a:pt x="2836" y="18760"/>
                    <a:pt x="2808" y="18609"/>
                  </a:cubicBezTo>
                  <a:cubicBezTo>
                    <a:pt x="2798" y="18590"/>
                    <a:pt x="2798" y="18562"/>
                    <a:pt x="2808" y="18533"/>
                  </a:cubicBezTo>
                  <a:cubicBezTo>
                    <a:pt x="2855" y="18477"/>
                    <a:pt x="2808" y="18448"/>
                    <a:pt x="2789" y="18420"/>
                  </a:cubicBezTo>
                  <a:cubicBezTo>
                    <a:pt x="2779" y="18401"/>
                    <a:pt x="2779" y="18382"/>
                    <a:pt x="2789" y="18363"/>
                  </a:cubicBezTo>
                  <a:cubicBezTo>
                    <a:pt x="2789" y="18363"/>
                    <a:pt x="2808" y="18354"/>
                    <a:pt x="2817" y="18354"/>
                  </a:cubicBezTo>
                  <a:lnTo>
                    <a:pt x="3904" y="18533"/>
                  </a:lnTo>
                  <a:lnTo>
                    <a:pt x="4008" y="18533"/>
                  </a:lnTo>
                  <a:cubicBezTo>
                    <a:pt x="3980" y="18505"/>
                    <a:pt x="3970" y="18477"/>
                    <a:pt x="3951" y="18477"/>
                  </a:cubicBezTo>
                  <a:cubicBezTo>
                    <a:pt x="3762" y="18411"/>
                    <a:pt x="3564" y="18363"/>
                    <a:pt x="3356" y="18344"/>
                  </a:cubicBezTo>
                  <a:cubicBezTo>
                    <a:pt x="3252" y="18335"/>
                    <a:pt x="3148" y="18297"/>
                    <a:pt x="3072" y="18222"/>
                  </a:cubicBezTo>
                  <a:cubicBezTo>
                    <a:pt x="2987" y="18155"/>
                    <a:pt x="2883" y="18089"/>
                    <a:pt x="2789" y="18014"/>
                  </a:cubicBezTo>
                  <a:cubicBezTo>
                    <a:pt x="2789" y="17966"/>
                    <a:pt x="2789" y="17929"/>
                    <a:pt x="2770" y="17881"/>
                  </a:cubicBezTo>
                  <a:cubicBezTo>
                    <a:pt x="2770" y="17844"/>
                    <a:pt x="2761" y="17806"/>
                    <a:pt x="2751" y="17777"/>
                  </a:cubicBezTo>
                  <a:cubicBezTo>
                    <a:pt x="2723" y="17730"/>
                    <a:pt x="2723" y="17683"/>
                    <a:pt x="2751" y="17636"/>
                  </a:cubicBezTo>
                  <a:lnTo>
                    <a:pt x="2950" y="17777"/>
                  </a:lnTo>
                  <a:cubicBezTo>
                    <a:pt x="3053" y="17711"/>
                    <a:pt x="3167" y="17683"/>
                    <a:pt x="3290" y="17683"/>
                  </a:cubicBezTo>
                  <a:cubicBezTo>
                    <a:pt x="3304" y="17683"/>
                    <a:pt x="3318" y="17683"/>
                    <a:pt x="3332" y="17683"/>
                  </a:cubicBezTo>
                  <a:cubicBezTo>
                    <a:pt x="3374" y="17683"/>
                    <a:pt x="3415" y="17678"/>
                    <a:pt x="3450" y="17636"/>
                  </a:cubicBezTo>
                  <a:cubicBezTo>
                    <a:pt x="3375" y="17607"/>
                    <a:pt x="3299" y="17598"/>
                    <a:pt x="3224" y="17598"/>
                  </a:cubicBezTo>
                  <a:cubicBezTo>
                    <a:pt x="3129" y="17598"/>
                    <a:pt x="3044" y="17598"/>
                    <a:pt x="2959" y="17579"/>
                  </a:cubicBezTo>
                  <a:cubicBezTo>
                    <a:pt x="2874" y="17579"/>
                    <a:pt x="2789" y="17532"/>
                    <a:pt x="2742" y="17456"/>
                  </a:cubicBezTo>
                  <a:cubicBezTo>
                    <a:pt x="2713" y="17409"/>
                    <a:pt x="2657" y="17380"/>
                    <a:pt x="2628" y="17333"/>
                  </a:cubicBezTo>
                  <a:cubicBezTo>
                    <a:pt x="2590" y="17286"/>
                    <a:pt x="2600" y="17220"/>
                    <a:pt x="2638" y="17182"/>
                  </a:cubicBezTo>
                  <a:cubicBezTo>
                    <a:pt x="2761" y="17210"/>
                    <a:pt x="2864" y="17239"/>
                    <a:pt x="2978" y="17258"/>
                  </a:cubicBezTo>
                  <a:cubicBezTo>
                    <a:pt x="2987" y="17258"/>
                    <a:pt x="3006" y="17248"/>
                    <a:pt x="3016" y="17239"/>
                  </a:cubicBezTo>
                  <a:cubicBezTo>
                    <a:pt x="3025" y="17229"/>
                    <a:pt x="3016" y="17220"/>
                    <a:pt x="2997" y="17210"/>
                  </a:cubicBezTo>
                  <a:cubicBezTo>
                    <a:pt x="2912" y="17125"/>
                    <a:pt x="2798" y="17069"/>
                    <a:pt x="2675" y="17059"/>
                  </a:cubicBezTo>
                  <a:cubicBezTo>
                    <a:pt x="2609" y="17050"/>
                    <a:pt x="2571" y="17002"/>
                    <a:pt x="2562" y="16936"/>
                  </a:cubicBezTo>
                  <a:cubicBezTo>
                    <a:pt x="2562" y="16880"/>
                    <a:pt x="2562" y="16813"/>
                    <a:pt x="2562" y="16747"/>
                  </a:cubicBezTo>
                  <a:lnTo>
                    <a:pt x="2647" y="16728"/>
                  </a:lnTo>
                  <a:lnTo>
                    <a:pt x="2666" y="16719"/>
                  </a:lnTo>
                  <a:cubicBezTo>
                    <a:pt x="2704" y="16691"/>
                    <a:pt x="2751" y="16672"/>
                    <a:pt x="2798" y="16672"/>
                  </a:cubicBezTo>
                  <a:cubicBezTo>
                    <a:pt x="2814" y="16672"/>
                    <a:pt x="2830" y="16673"/>
                    <a:pt x="2846" y="16673"/>
                  </a:cubicBezTo>
                  <a:cubicBezTo>
                    <a:pt x="2877" y="16673"/>
                    <a:pt x="2909" y="16668"/>
                    <a:pt x="2940" y="16643"/>
                  </a:cubicBezTo>
                  <a:cubicBezTo>
                    <a:pt x="2908" y="16612"/>
                    <a:pt x="2871" y="16606"/>
                    <a:pt x="2834" y="16606"/>
                  </a:cubicBezTo>
                  <a:cubicBezTo>
                    <a:pt x="2816" y="16606"/>
                    <a:pt x="2799" y="16608"/>
                    <a:pt x="2782" y="16608"/>
                  </a:cubicBezTo>
                  <a:cubicBezTo>
                    <a:pt x="2771" y="16608"/>
                    <a:pt x="2761" y="16607"/>
                    <a:pt x="2751" y="16605"/>
                  </a:cubicBezTo>
                  <a:cubicBezTo>
                    <a:pt x="2685" y="16596"/>
                    <a:pt x="2619" y="16587"/>
                    <a:pt x="2543" y="16577"/>
                  </a:cubicBezTo>
                  <a:cubicBezTo>
                    <a:pt x="2496" y="16445"/>
                    <a:pt x="2477" y="16303"/>
                    <a:pt x="2486" y="16171"/>
                  </a:cubicBezTo>
                  <a:cubicBezTo>
                    <a:pt x="2502" y="16144"/>
                    <a:pt x="2527" y="16132"/>
                    <a:pt x="2553" y="16132"/>
                  </a:cubicBezTo>
                  <a:cubicBezTo>
                    <a:pt x="2573" y="16132"/>
                    <a:pt x="2593" y="16139"/>
                    <a:pt x="2609" y="16152"/>
                  </a:cubicBezTo>
                  <a:cubicBezTo>
                    <a:pt x="2667" y="16202"/>
                    <a:pt x="2735" y="16225"/>
                    <a:pt x="2805" y="16225"/>
                  </a:cubicBezTo>
                  <a:cubicBezTo>
                    <a:pt x="2828" y="16225"/>
                    <a:pt x="2851" y="16223"/>
                    <a:pt x="2874" y="16218"/>
                  </a:cubicBezTo>
                  <a:cubicBezTo>
                    <a:pt x="2883" y="16142"/>
                    <a:pt x="2798" y="16190"/>
                    <a:pt x="2789" y="16142"/>
                  </a:cubicBezTo>
                  <a:cubicBezTo>
                    <a:pt x="2798" y="16133"/>
                    <a:pt x="2817" y="16123"/>
                    <a:pt x="2836" y="16114"/>
                  </a:cubicBezTo>
                  <a:cubicBezTo>
                    <a:pt x="2846" y="16105"/>
                    <a:pt x="2855" y="16086"/>
                    <a:pt x="2855" y="16076"/>
                  </a:cubicBezTo>
                  <a:cubicBezTo>
                    <a:pt x="2789" y="16057"/>
                    <a:pt x="2713" y="16020"/>
                    <a:pt x="2657" y="15972"/>
                  </a:cubicBezTo>
                  <a:cubicBezTo>
                    <a:pt x="2657" y="15972"/>
                    <a:pt x="2619" y="15982"/>
                    <a:pt x="2609" y="15991"/>
                  </a:cubicBezTo>
                  <a:cubicBezTo>
                    <a:pt x="2587" y="15997"/>
                    <a:pt x="2568" y="16001"/>
                    <a:pt x="2552" y="16001"/>
                  </a:cubicBezTo>
                  <a:cubicBezTo>
                    <a:pt x="2520" y="16001"/>
                    <a:pt x="2499" y="15988"/>
                    <a:pt x="2486" y="15963"/>
                  </a:cubicBezTo>
                  <a:cubicBezTo>
                    <a:pt x="2486" y="15953"/>
                    <a:pt x="2477" y="15944"/>
                    <a:pt x="2477" y="15934"/>
                  </a:cubicBezTo>
                  <a:cubicBezTo>
                    <a:pt x="2468" y="15925"/>
                    <a:pt x="2458" y="15906"/>
                    <a:pt x="2458" y="15887"/>
                  </a:cubicBezTo>
                  <a:cubicBezTo>
                    <a:pt x="2449" y="15755"/>
                    <a:pt x="2439" y="15632"/>
                    <a:pt x="2430" y="15500"/>
                  </a:cubicBezTo>
                  <a:cubicBezTo>
                    <a:pt x="2430" y="15481"/>
                    <a:pt x="2439" y="15471"/>
                    <a:pt x="2449" y="15453"/>
                  </a:cubicBezTo>
                  <a:cubicBezTo>
                    <a:pt x="2468" y="15462"/>
                    <a:pt x="2496" y="15462"/>
                    <a:pt x="2505" y="15471"/>
                  </a:cubicBezTo>
                  <a:cubicBezTo>
                    <a:pt x="2534" y="15528"/>
                    <a:pt x="2562" y="15585"/>
                    <a:pt x="2600" y="15642"/>
                  </a:cubicBezTo>
                  <a:cubicBezTo>
                    <a:pt x="2633" y="15695"/>
                    <a:pt x="2689" y="15724"/>
                    <a:pt x="2749" y="15724"/>
                  </a:cubicBezTo>
                  <a:cubicBezTo>
                    <a:pt x="2775" y="15724"/>
                    <a:pt x="2801" y="15719"/>
                    <a:pt x="2827" y="15708"/>
                  </a:cubicBezTo>
                  <a:cubicBezTo>
                    <a:pt x="2846" y="15708"/>
                    <a:pt x="2855" y="15689"/>
                    <a:pt x="2864" y="15670"/>
                  </a:cubicBezTo>
                  <a:cubicBezTo>
                    <a:pt x="2864" y="15651"/>
                    <a:pt x="2864" y="15623"/>
                    <a:pt x="2846" y="15594"/>
                  </a:cubicBezTo>
                  <a:cubicBezTo>
                    <a:pt x="2836" y="15585"/>
                    <a:pt x="2827" y="15575"/>
                    <a:pt x="2808" y="15566"/>
                  </a:cubicBezTo>
                  <a:cubicBezTo>
                    <a:pt x="2713" y="15528"/>
                    <a:pt x="2638" y="15471"/>
                    <a:pt x="2581" y="15396"/>
                  </a:cubicBezTo>
                  <a:cubicBezTo>
                    <a:pt x="2553" y="15349"/>
                    <a:pt x="2505" y="15311"/>
                    <a:pt x="2458" y="15282"/>
                  </a:cubicBezTo>
                  <a:cubicBezTo>
                    <a:pt x="2392" y="15226"/>
                    <a:pt x="2364" y="15141"/>
                    <a:pt x="2392" y="15056"/>
                  </a:cubicBezTo>
                  <a:lnTo>
                    <a:pt x="2392" y="15056"/>
                  </a:lnTo>
                  <a:cubicBezTo>
                    <a:pt x="2830" y="15235"/>
                    <a:pt x="2912" y="15266"/>
                    <a:pt x="3093" y="15266"/>
                  </a:cubicBezTo>
                  <a:cubicBezTo>
                    <a:pt x="3131" y="15266"/>
                    <a:pt x="3173" y="15265"/>
                    <a:pt x="3224" y="15263"/>
                  </a:cubicBezTo>
                  <a:cubicBezTo>
                    <a:pt x="3211" y="15238"/>
                    <a:pt x="3190" y="15238"/>
                    <a:pt x="3169" y="15238"/>
                  </a:cubicBezTo>
                  <a:lnTo>
                    <a:pt x="3169" y="15238"/>
                  </a:lnTo>
                  <a:cubicBezTo>
                    <a:pt x="3158" y="15238"/>
                    <a:pt x="3148" y="15238"/>
                    <a:pt x="3139" y="15235"/>
                  </a:cubicBezTo>
                  <a:cubicBezTo>
                    <a:pt x="3025" y="15207"/>
                    <a:pt x="2912" y="15178"/>
                    <a:pt x="2798" y="15141"/>
                  </a:cubicBezTo>
                  <a:cubicBezTo>
                    <a:pt x="2723" y="15112"/>
                    <a:pt x="2600" y="15103"/>
                    <a:pt x="2628" y="14971"/>
                  </a:cubicBezTo>
                  <a:cubicBezTo>
                    <a:pt x="2590" y="14942"/>
                    <a:pt x="2562" y="14914"/>
                    <a:pt x="2524" y="14885"/>
                  </a:cubicBezTo>
                  <a:cubicBezTo>
                    <a:pt x="2458" y="14829"/>
                    <a:pt x="2411" y="14763"/>
                    <a:pt x="2382" y="14678"/>
                  </a:cubicBezTo>
                  <a:cubicBezTo>
                    <a:pt x="2382" y="14668"/>
                    <a:pt x="2382" y="14659"/>
                    <a:pt x="2382" y="14649"/>
                  </a:cubicBezTo>
                  <a:cubicBezTo>
                    <a:pt x="2382" y="14638"/>
                    <a:pt x="2389" y="14634"/>
                    <a:pt x="2400" y="14634"/>
                  </a:cubicBezTo>
                  <a:cubicBezTo>
                    <a:pt x="2408" y="14634"/>
                    <a:pt x="2418" y="14636"/>
                    <a:pt x="2430" y="14640"/>
                  </a:cubicBezTo>
                  <a:cubicBezTo>
                    <a:pt x="2486" y="14668"/>
                    <a:pt x="2553" y="14668"/>
                    <a:pt x="2600" y="14715"/>
                  </a:cubicBezTo>
                  <a:cubicBezTo>
                    <a:pt x="2609" y="14720"/>
                    <a:pt x="2619" y="14722"/>
                    <a:pt x="2627" y="14722"/>
                  </a:cubicBezTo>
                  <a:cubicBezTo>
                    <a:pt x="2635" y="14722"/>
                    <a:pt x="2642" y="14720"/>
                    <a:pt x="2647" y="14715"/>
                  </a:cubicBezTo>
                  <a:cubicBezTo>
                    <a:pt x="2666" y="14696"/>
                    <a:pt x="2675" y="14678"/>
                    <a:pt x="2675" y="14649"/>
                  </a:cubicBezTo>
                  <a:cubicBezTo>
                    <a:pt x="2666" y="14611"/>
                    <a:pt x="2647" y="14583"/>
                    <a:pt x="2628" y="14555"/>
                  </a:cubicBezTo>
                  <a:cubicBezTo>
                    <a:pt x="2581" y="14507"/>
                    <a:pt x="2543" y="14470"/>
                    <a:pt x="2496" y="14432"/>
                  </a:cubicBezTo>
                  <a:lnTo>
                    <a:pt x="2496" y="14148"/>
                  </a:lnTo>
                  <a:lnTo>
                    <a:pt x="2647" y="14177"/>
                  </a:lnTo>
                  <a:cubicBezTo>
                    <a:pt x="2619" y="14139"/>
                    <a:pt x="2590" y="14111"/>
                    <a:pt x="2562" y="14073"/>
                  </a:cubicBezTo>
                  <a:cubicBezTo>
                    <a:pt x="2486" y="14007"/>
                    <a:pt x="2439" y="13912"/>
                    <a:pt x="2401" y="13818"/>
                  </a:cubicBezTo>
                  <a:cubicBezTo>
                    <a:pt x="2373" y="13751"/>
                    <a:pt x="2401" y="13676"/>
                    <a:pt x="2468" y="13657"/>
                  </a:cubicBezTo>
                  <a:cubicBezTo>
                    <a:pt x="2392" y="13591"/>
                    <a:pt x="2345" y="13496"/>
                    <a:pt x="2326" y="13392"/>
                  </a:cubicBezTo>
                  <a:cubicBezTo>
                    <a:pt x="2316" y="13326"/>
                    <a:pt x="2307" y="13251"/>
                    <a:pt x="2307" y="13175"/>
                  </a:cubicBezTo>
                  <a:cubicBezTo>
                    <a:pt x="2307" y="13099"/>
                    <a:pt x="2297" y="13099"/>
                    <a:pt x="2430" y="13071"/>
                  </a:cubicBezTo>
                  <a:cubicBezTo>
                    <a:pt x="2392" y="13024"/>
                    <a:pt x="2354" y="12986"/>
                    <a:pt x="2326" y="12939"/>
                  </a:cubicBezTo>
                  <a:cubicBezTo>
                    <a:pt x="2297" y="12882"/>
                    <a:pt x="2279" y="12816"/>
                    <a:pt x="2260" y="12759"/>
                  </a:cubicBezTo>
                  <a:cubicBezTo>
                    <a:pt x="2235" y="12676"/>
                    <a:pt x="2261" y="12644"/>
                    <a:pt x="2339" y="12644"/>
                  </a:cubicBezTo>
                  <a:cubicBezTo>
                    <a:pt x="2349" y="12644"/>
                    <a:pt x="2361" y="12645"/>
                    <a:pt x="2373" y="12646"/>
                  </a:cubicBezTo>
                  <a:lnTo>
                    <a:pt x="2401" y="12646"/>
                  </a:lnTo>
                  <a:cubicBezTo>
                    <a:pt x="2411" y="12646"/>
                    <a:pt x="2430" y="12636"/>
                    <a:pt x="2430" y="12636"/>
                  </a:cubicBezTo>
                  <a:lnTo>
                    <a:pt x="2430" y="12589"/>
                  </a:lnTo>
                  <a:cubicBezTo>
                    <a:pt x="2411" y="12570"/>
                    <a:pt x="2382" y="12561"/>
                    <a:pt x="2354" y="12542"/>
                  </a:cubicBezTo>
                  <a:cubicBezTo>
                    <a:pt x="2279" y="12504"/>
                    <a:pt x="2241" y="12428"/>
                    <a:pt x="2241" y="12343"/>
                  </a:cubicBezTo>
                  <a:cubicBezTo>
                    <a:pt x="2231" y="12239"/>
                    <a:pt x="2231" y="12135"/>
                    <a:pt x="2212" y="12041"/>
                  </a:cubicBezTo>
                  <a:cubicBezTo>
                    <a:pt x="2212" y="12012"/>
                    <a:pt x="2193" y="11984"/>
                    <a:pt x="2175" y="11965"/>
                  </a:cubicBezTo>
                  <a:cubicBezTo>
                    <a:pt x="2137" y="12183"/>
                    <a:pt x="2137" y="12409"/>
                    <a:pt x="2156" y="12627"/>
                  </a:cubicBezTo>
                  <a:cubicBezTo>
                    <a:pt x="2175" y="12702"/>
                    <a:pt x="2184" y="12778"/>
                    <a:pt x="2184" y="12854"/>
                  </a:cubicBezTo>
                  <a:cubicBezTo>
                    <a:pt x="2184" y="12882"/>
                    <a:pt x="2184" y="12910"/>
                    <a:pt x="2175" y="12939"/>
                  </a:cubicBezTo>
                  <a:cubicBezTo>
                    <a:pt x="2127" y="12759"/>
                    <a:pt x="2090" y="12570"/>
                    <a:pt x="2080" y="12381"/>
                  </a:cubicBezTo>
                  <a:cubicBezTo>
                    <a:pt x="2061" y="12069"/>
                    <a:pt x="2023" y="11757"/>
                    <a:pt x="1995" y="11445"/>
                  </a:cubicBezTo>
                  <a:cubicBezTo>
                    <a:pt x="1995" y="11417"/>
                    <a:pt x="1986" y="11389"/>
                    <a:pt x="1986" y="11360"/>
                  </a:cubicBezTo>
                  <a:cubicBezTo>
                    <a:pt x="1986" y="11181"/>
                    <a:pt x="1957" y="11001"/>
                    <a:pt x="1910" y="10822"/>
                  </a:cubicBezTo>
                  <a:cubicBezTo>
                    <a:pt x="1872" y="10604"/>
                    <a:pt x="1815" y="10406"/>
                    <a:pt x="1740" y="10207"/>
                  </a:cubicBezTo>
                  <a:cubicBezTo>
                    <a:pt x="1702" y="10094"/>
                    <a:pt x="1664" y="9971"/>
                    <a:pt x="1645" y="9858"/>
                  </a:cubicBezTo>
                  <a:cubicBezTo>
                    <a:pt x="1551" y="9395"/>
                    <a:pt x="1466" y="8932"/>
                    <a:pt x="1400" y="8468"/>
                  </a:cubicBezTo>
                  <a:cubicBezTo>
                    <a:pt x="1381" y="8374"/>
                    <a:pt x="1362" y="8289"/>
                    <a:pt x="1343" y="8176"/>
                  </a:cubicBezTo>
                  <a:lnTo>
                    <a:pt x="1343" y="8176"/>
                  </a:lnTo>
                  <a:lnTo>
                    <a:pt x="1456" y="8279"/>
                  </a:lnTo>
                  <a:cubicBezTo>
                    <a:pt x="1456" y="8204"/>
                    <a:pt x="1447" y="8128"/>
                    <a:pt x="1513" y="8072"/>
                  </a:cubicBezTo>
                  <a:cubicBezTo>
                    <a:pt x="1485" y="8005"/>
                    <a:pt x="1447" y="7939"/>
                    <a:pt x="1419" y="7864"/>
                  </a:cubicBezTo>
                  <a:cubicBezTo>
                    <a:pt x="1400" y="7826"/>
                    <a:pt x="1419" y="7779"/>
                    <a:pt x="1456" y="7750"/>
                  </a:cubicBezTo>
                  <a:lnTo>
                    <a:pt x="1466" y="7731"/>
                  </a:lnTo>
                  <a:cubicBezTo>
                    <a:pt x="1456" y="7722"/>
                    <a:pt x="1456" y="7694"/>
                    <a:pt x="1437" y="7684"/>
                  </a:cubicBezTo>
                  <a:cubicBezTo>
                    <a:pt x="1333" y="7599"/>
                    <a:pt x="1258" y="7476"/>
                    <a:pt x="1239" y="7334"/>
                  </a:cubicBezTo>
                  <a:cubicBezTo>
                    <a:pt x="1201" y="7155"/>
                    <a:pt x="1154" y="6975"/>
                    <a:pt x="1116" y="6786"/>
                  </a:cubicBezTo>
                  <a:cubicBezTo>
                    <a:pt x="1116" y="6767"/>
                    <a:pt x="1135" y="6748"/>
                    <a:pt x="1144" y="6720"/>
                  </a:cubicBezTo>
                  <a:cubicBezTo>
                    <a:pt x="1163" y="6739"/>
                    <a:pt x="1201" y="6748"/>
                    <a:pt x="1211" y="6767"/>
                  </a:cubicBezTo>
                  <a:cubicBezTo>
                    <a:pt x="1239" y="6805"/>
                    <a:pt x="1267" y="6843"/>
                    <a:pt x="1277" y="6881"/>
                  </a:cubicBezTo>
                  <a:cubicBezTo>
                    <a:pt x="1333" y="7032"/>
                    <a:pt x="1362" y="7183"/>
                    <a:pt x="1381" y="7344"/>
                  </a:cubicBezTo>
                  <a:cubicBezTo>
                    <a:pt x="1381" y="7401"/>
                    <a:pt x="1409" y="7448"/>
                    <a:pt x="1437" y="7495"/>
                  </a:cubicBezTo>
                  <a:cubicBezTo>
                    <a:pt x="1522" y="7599"/>
                    <a:pt x="1626" y="7703"/>
                    <a:pt x="1740" y="7788"/>
                  </a:cubicBezTo>
                  <a:cubicBezTo>
                    <a:pt x="1768" y="7788"/>
                    <a:pt x="1778" y="7769"/>
                    <a:pt x="1759" y="7750"/>
                  </a:cubicBezTo>
                  <a:cubicBezTo>
                    <a:pt x="1711" y="7694"/>
                    <a:pt x="1683" y="7618"/>
                    <a:pt x="1674" y="7542"/>
                  </a:cubicBezTo>
                  <a:cubicBezTo>
                    <a:pt x="1674" y="7533"/>
                    <a:pt x="1683" y="7533"/>
                    <a:pt x="1683" y="7523"/>
                  </a:cubicBezTo>
                  <a:cubicBezTo>
                    <a:pt x="1693" y="7514"/>
                    <a:pt x="1702" y="7514"/>
                    <a:pt x="1711" y="7514"/>
                  </a:cubicBezTo>
                  <a:cubicBezTo>
                    <a:pt x="1740" y="7523"/>
                    <a:pt x="1768" y="7533"/>
                    <a:pt x="1797" y="7552"/>
                  </a:cubicBezTo>
                  <a:cubicBezTo>
                    <a:pt x="1891" y="7608"/>
                    <a:pt x="1986" y="7665"/>
                    <a:pt x="2090" y="7722"/>
                  </a:cubicBezTo>
                  <a:cubicBezTo>
                    <a:pt x="2095" y="7725"/>
                    <a:pt x="2101" y="7726"/>
                    <a:pt x="2109" y="7726"/>
                  </a:cubicBezTo>
                  <a:cubicBezTo>
                    <a:pt x="2126" y="7726"/>
                    <a:pt x="2148" y="7719"/>
                    <a:pt x="2175" y="7712"/>
                  </a:cubicBezTo>
                  <a:cubicBezTo>
                    <a:pt x="2108" y="7637"/>
                    <a:pt x="2033" y="7580"/>
                    <a:pt x="1938" y="7533"/>
                  </a:cubicBezTo>
                  <a:cubicBezTo>
                    <a:pt x="1872" y="7476"/>
                    <a:pt x="1797" y="7438"/>
                    <a:pt x="1721" y="7391"/>
                  </a:cubicBezTo>
                  <a:cubicBezTo>
                    <a:pt x="1608" y="7325"/>
                    <a:pt x="1551" y="7183"/>
                    <a:pt x="1589" y="7060"/>
                  </a:cubicBezTo>
                  <a:cubicBezTo>
                    <a:pt x="1589" y="7051"/>
                    <a:pt x="1626" y="7041"/>
                    <a:pt x="1636" y="7041"/>
                  </a:cubicBezTo>
                  <a:cubicBezTo>
                    <a:pt x="1674" y="7070"/>
                    <a:pt x="1702" y="7108"/>
                    <a:pt x="1740" y="7136"/>
                  </a:cubicBezTo>
                  <a:cubicBezTo>
                    <a:pt x="1825" y="7183"/>
                    <a:pt x="1910" y="7230"/>
                    <a:pt x="1995" y="7278"/>
                  </a:cubicBezTo>
                  <a:cubicBezTo>
                    <a:pt x="2004" y="7278"/>
                    <a:pt x="2023" y="7268"/>
                    <a:pt x="2042" y="7259"/>
                  </a:cubicBezTo>
                  <a:cubicBezTo>
                    <a:pt x="2061" y="7249"/>
                    <a:pt x="2042" y="7240"/>
                    <a:pt x="2042" y="7230"/>
                  </a:cubicBezTo>
                  <a:cubicBezTo>
                    <a:pt x="2014" y="7193"/>
                    <a:pt x="1986" y="7164"/>
                    <a:pt x="1948" y="7127"/>
                  </a:cubicBezTo>
                  <a:cubicBezTo>
                    <a:pt x="1834" y="7041"/>
                    <a:pt x="1721" y="6956"/>
                    <a:pt x="1598" y="6881"/>
                  </a:cubicBezTo>
                  <a:cubicBezTo>
                    <a:pt x="1560" y="6862"/>
                    <a:pt x="1541" y="6834"/>
                    <a:pt x="1522" y="6796"/>
                  </a:cubicBezTo>
                  <a:cubicBezTo>
                    <a:pt x="1504" y="6758"/>
                    <a:pt x="1522" y="6720"/>
                    <a:pt x="1551" y="6692"/>
                  </a:cubicBezTo>
                  <a:cubicBezTo>
                    <a:pt x="1655" y="6748"/>
                    <a:pt x="1768" y="6805"/>
                    <a:pt x="1872" y="6871"/>
                  </a:cubicBezTo>
                  <a:cubicBezTo>
                    <a:pt x="1910" y="6881"/>
                    <a:pt x="1938" y="6900"/>
                    <a:pt x="1976" y="6900"/>
                  </a:cubicBezTo>
                  <a:cubicBezTo>
                    <a:pt x="1967" y="6834"/>
                    <a:pt x="1900" y="6805"/>
                    <a:pt x="1853" y="6767"/>
                  </a:cubicBezTo>
                  <a:cubicBezTo>
                    <a:pt x="1759" y="6692"/>
                    <a:pt x="1655" y="6616"/>
                    <a:pt x="1560" y="6550"/>
                  </a:cubicBezTo>
                  <a:cubicBezTo>
                    <a:pt x="1513" y="6512"/>
                    <a:pt x="1485" y="6465"/>
                    <a:pt x="1466" y="6408"/>
                  </a:cubicBezTo>
                  <a:cubicBezTo>
                    <a:pt x="1447" y="6342"/>
                    <a:pt x="1428" y="6266"/>
                    <a:pt x="1419" y="6200"/>
                  </a:cubicBezTo>
                  <a:cubicBezTo>
                    <a:pt x="1419" y="6172"/>
                    <a:pt x="1447" y="6153"/>
                    <a:pt x="1456" y="6125"/>
                  </a:cubicBezTo>
                  <a:cubicBezTo>
                    <a:pt x="1362" y="6021"/>
                    <a:pt x="1333" y="5860"/>
                    <a:pt x="1371" y="5718"/>
                  </a:cubicBezTo>
                  <a:lnTo>
                    <a:pt x="1371" y="5718"/>
                  </a:lnTo>
                  <a:cubicBezTo>
                    <a:pt x="1513" y="5737"/>
                    <a:pt x="1655" y="5803"/>
                    <a:pt x="1759" y="5907"/>
                  </a:cubicBezTo>
                  <a:lnTo>
                    <a:pt x="1872" y="5907"/>
                  </a:lnTo>
                  <a:cubicBezTo>
                    <a:pt x="1853" y="5841"/>
                    <a:pt x="1797" y="5822"/>
                    <a:pt x="1749" y="5794"/>
                  </a:cubicBezTo>
                  <a:cubicBezTo>
                    <a:pt x="1636" y="5718"/>
                    <a:pt x="1532" y="5643"/>
                    <a:pt x="1409" y="5586"/>
                  </a:cubicBezTo>
                  <a:cubicBezTo>
                    <a:pt x="1286" y="5529"/>
                    <a:pt x="1211" y="5406"/>
                    <a:pt x="1211" y="5265"/>
                  </a:cubicBezTo>
                  <a:cubicBezTo>
                    <a:pt x="1211" y="5208"/>
                    <a:pt x="1248" y="5189"/>
                    <a:pt x="1296" y="5189"/>
                  </a:cubicBezTo>
                  <a:cubicBezTo>
                    <a:pt x="1303" y="5154"/>
                    <a:pt x="1330" y="5135"/>
                    <a:pt x="1360" y="5135"/>
                  </a:cubicBezTo>
                  <a:cubicBezTo>
                    <a:pt x="1370" y="5135"/>
                    <a:pt x="1380" y="5137"/>
                    <a:pt x="1390" y="5142"/>
                  </a:cubicBezTo>
                  <a:cubicBezTo>
                    <a:pt x="1447" y="5170"/>
                    <a:pt x="1513" y="5180"/>
                    <a:pt x="1579" y="5180"/>
                  </a:cubicBezTo>
                  <a:cubicBezTo>
                    <a:pt x="1560" y="5151"/>
                    <a:pt x="1532" y="5132"/>
                    <a:pt x="1504" y="5104"/>
                  </a:cubicBezTo>
                  <a:cubicBezTo>
                    <a:pt x="1466" y="5095"/>
                    <a:pt x="1437" y="5076"/>
                    <a:pt x="1400" y="5066"/>
                  </a:cubicBezTo>
                  <a:cubicBezTo>
                    <a:pt x="1135" y="4981"/>
                    <a:pt x="1088" y="4915"/>
                    <a:pt x="1135" y="4632"/>
                  </a:cubicBezTo>
                  <a:lnTo>
                    <a:pt x="1135" y="4632"/>
                  </a:lnTo>
                  <a:cubicBezTo>
                    <a:pt x="1173" y="4641"/>
                    <a:pt x="1211" y="4650"/>
                    <a:pt x="1239" y="4660"/>
                  </a:cubicBezTo>
                  <a:cubicBezTo>
                    <a:pt x="1362" y="4726"/>
                    <a:pt x="1475" y="4792"/>
                    <a:pt x="1598" y="4849"/>
                  </a:cubicBezTo>
                  <a:cubicBezTo>
                    <a:pt x="1645" y="4877"/>
                    <a:pt x="1693" y="4896"/>
                    <a:pt x="1749" y="4896"/>
                  </a:cubicBezTo>
                  <a:cubicBezTo>
                    <a:pt x="1702" y="4821"/>
                    <a:pt x="1608" y="4783"/>
                    <a:pt x="1532" y="4735"/>
                  </a:cubicBezTo>
                  <a:cubicBezTo>
                    <a:pt x="1419" y="4660"/>
                    <a:pt x="1286" y="4594"/>
                    <a:pt x="1163" y="4518"/>
                  </a:cubicBezTo>
                  <a:cubicBezTo>
                    <a:pt x="1097" y="4480"/>
                    <a:pt x="1059" y="4405"/>
                    <a:pt x="1069" y="4329"/>
                  </a:cubicBezTo>
                  <a:cubicBezTo>
                    <a:pt x="1069" y="4310"/>
                    <a:pt x="1069" y="4291"/>
                    <a:pt x="1088" y="4282"/>
                  </a:cubicBezTo>
                  <a:cubicBezTo>
                    <a:pt x="1098" y="4266"/>
                    <a:pt x="1111" y="4259"/>
                    <a:pt x="1126" y="4259"/>
                  </a:cubicBezTo>
                  <a:cubicBezTo>
                    <a:pt x="1138" y="4259"/>
                    <a:pt x="1151" y="4264"/>
                    <a:pt x="1163" y="4272"/>
                  </a:cubicBezTo>
                  <a:cubicBezTo>
                    <a:pt x="1277" y="4339"/>
                    <a:pt x="1390" y="4414"/>
                    <a:pt x="1504" y="4490"/>
                  </a:cubicBezTo>
                  <a:cubicBezTo>
                    <a:pt x="1541" y="4509"/>
                    <a:pt x="1570" y="4556"/>
                    <a:pt x="1617" y="4565"/>
                  </a:cubicBezTo>
                  <a:cubicBezTo>
                    <a:pt x="1711" y="4582"/>
                    <a:pt x="1789" y="4653"/>
                    <a:pt x="1887" y="4653"/>
                  </a:cubicBezTo>
                  <a:cubicBezTo>
                    <a:pt x="1897" y="4653"/>
                    <a:pt x="1908" y="4652"/>
                    <a:pt x="1919" y="4650"/>
                  </a:cubicBezTo>
                  <a:cubicBezTo>
                    <a:pt x="1919" y="4641"/>
                    <a:pt x="1919" y="4622"/>
                    <a:pt x="1910" y="4613"/>
                  </a:cubicBezTo>
                  <a:cubicBezTo>
                    <a:pt x="1844" y="4546"/>
                    <a:pt x="1759" y="4490"/>
                    <a:pt x="1693" y="4433"/>
                  </a:cubicBezTo>
                  <a:cubicBezTo>
                    <a:pt x="1645" y="4376"/>
                    <a:pt x="1645" y="4291"/>
                    <a:pt x="1702" y="4254"/>
                  </a:cubicBezTo>
                  <a:cubicBezTo>
                    <a:pt x="1872" y="4301"/>
                    <a:pt x="2042" y="4357"/>
                    <a:pt x="2222" y="4414"/>
                  </a:cubicBezTo>
                  <a:cubicBezTo>
                    <a:pt x="2279" y="4433"/>
                    <a:pt x="2326" y="4452"/>
                    <a:pt x="2382" y="4461"/>
                  </a:cubicBezTo>
                  <a:cubicBezTo>
                    <a:pt x="2411" y="4461"/>
                    <a:pt x="2439" y="4452"/>
                    <a:pt x="2468" y="4443"/>
                  </a:cubicBezTo>
                  <a:lnTo>
                    <a:pt x="1693" y="4102"/>
                  </a:lnTo>
                  <a:cubicBezTo>
                    <a:pt x="1617" y="4074"/>
                    <a:pt x="1570" y="4008"/>
                    <a:pt x="1560" y="3932"/>
                  </a:cubicBezTo>
                  <a:cubicBezTo>
                    <a:pt x="1532" y="3847"/>
                    <a:pt x="1522" y="3762"/>
                    <a:pt x="1541" y="3668"/>
                  </a:cubicBezTo>
                  <a:lnTo>
                    <a:pt x="1541" y="3668"/>
                  </a:lnTo>
                  <a:cubicBezTo>
                    <a:pt x="1494" y="3753"/>
                    <a:pt x="1466" y="3847"/>
                    <a:pt x="1466" y="3942"/>
                  </a:cubicBezTo>
                  <a:cubicBezTo>
                    <a:pt x="1409" y="3942"/>
                    <a:pt x="1352" y="3923"/>
                    <a:pt x="1324" y="3875"/>
                  </a:cubicBezTo>
                  <a:cubicBezTo>
                    <a:pt x="1040" y="3601"/>
                    <a:pt x="766" y="3308"/>
                    <a:pt x="521" y="2997"/>
                  </a:cubicBezTo>
                  <a:cubicBezTo>
                    <a:pt x="464" y="2921"/>
                    <a:pt x="417" y="2826"/>
                    <a:pt x="379" y="2732"/>
                  </a:cubicBezTo>
                  <a:cubicBezTo>
                    <a:pt x="341" y="2685"/>
                    <a:pt x="351" y="2619"/>
                    <a:pt x="388" y="2581"/>
                  </a:cubicBezTo>
                  <a:close/>
                  <a:moveTo>
                    <a:pt x="50335" y="180"/>
                  </a:moveTo>
                  <a:cubicBezTo>
                    <a:pt x="50363" y="256"/>
                    <a:pt x="50288" y="294"/>
                    <a:pt x="50269" y="350"/>
                  </a:cubicBezTo>
                  <a:cubicBezTo>
                    <a:pt x="50260" y="417"/>
                    <a:pt x="50231" y="473"/>
                    <a:pt x="50203" y="539"/>
                  </a:cubicBezTo>
                  <a:cubicBezTo>
                    <a:pt x="50203" y="539"/>
                    <a:pt x="50174" y="549"/>
                    <a:pt x="50156" y="549"/>
                  </a:cubicBezTo>
                  <a:cubicBezTo>
                    <a:pt x="50146" y="549"/>
                    <a:pt x="50146" y="539"/>
                    <a:pt x="50137" y="530"/>
                  </a:cubicBezTo>
                  <a:cubicBezTo>
                    <a:pt x="50137" y="502"/>
                    <a:pt x="50127" y="473"/>
                    <a:pt x="50118" y="445"/>
                  </a:cubicBezTo>
                  <a:cubicBezTo>
                    <a:pt x="50113" y="435"/>
                    <a:pt x="50106" y="431"/>
                    <a:pt x="50098" y="431"/>
                  </a:cubicBezTo>
                  <a:cubicBezTo>
                    <a:pt x="50089" y="431"/>
                    <a:pt x="50080" y="435"/>
                    <a:pt x="50070" y="445"/>
                  </a:cubicBezTo>
                  <a:cubicBezTo>
                    <a:pt x="50042" y="530"/>
                    <a:pt x="50014" y="615"/>
                    <a:pt x="49985" y="700"/>
                  </a:cubicBezTo>
                  <a:cubicBezTo>
                    <a:pt x="49948" y="785"/>
                    <a:pt x="49910" y="889"/>
                    <a:pt x="49863" y="984"/>
                  </a:cubicBezTo>
                  <a:cubicBezTo>
                    <a:pt x="49853" y="1003"/>
                    <a:pt x="49825" y="1021"/>
                    <a:pt x="49806" y="1040"/>
                  </a:cubicBezTo>
                  <a:cubicBezTo>
                    <a:pt x="49806" y="1106"/>
                    <a:pt x="49787" y="1163"/>
                    <a:pt x="49749" y="1210"/>
                  </a:cubicBezTo>
                  <a:cubicBezTo>
                    <a:pt x="49759" y="1248"/>
                    <a:pt x="49768" y="1277"/>
                    <a:pt x="49787" y="1314"/>
                  </a:cubicBezTo>
                  <a:cubicBezTo>
                    <a:pt x="49801" y="1333"/>
                    <a:pt x="49822" y="1343"/>
                    <a:pt x="49844" y="1343"/>
                  </a:cubicBezTo>
                  <a:cubicBezTo>
                    <a:pt x="49865" y="1343"/>
                    <a:pt x="49886" y="1333"/>
                    <a:pt x="49900" y="1314"/>
                  </a:cubicBezTo>
                  <a:cubicBezTo>
                    <a:pt x="49938" y="1258"/>
                    <a:pt x="49967" y="1201"/>
                    <a:pt x="50004" y="1154"/>
                  </a:cubicBezTo>
                  <a:cubicBezTo>
                    <a:pt x="50037" y="1104"/>
                    <a:pt x="50063" y="1069"/>
                    <a:pt x="50095" y="1029"/>
                  </a:cubicBezTo>
                  <a:lnTo>
                    <a:pt x="50095" y="1029"/>
                  </a:lnTo>
                  <a:cubicBezTo>
                    <a:pt x="50092" y="1037"/>
                    <a:pt x="50089" y="1045"/>
                    <a:pt x="50089" y="1050"/>
                  </a:cubicBezTo>
                  <a:cubicBezTo>
                    <a:pt x="50103" y="1098"/>
                    <a:pt x="50142" y="1131"/>
                    <a:pt x="50176" y="1131"/>
                  </a:cubicBezTo>
                  <a:cubicBezTo>
                    <a:pt x="50189" y="1131"/>
                    <a:pt x="50202" y="1126"/>
                    <a:pt x="50212" y="1116"/>
                  </a:cubicBezTo>
                  <a:cubicBezTo>
                    <a:pt x="50382" y="927"/>
                    <a:pt x="50619" y="880"/>
                    <a:pt x="50855" y="813"/>
                  </a:cubicBezTo>
                  <a:cubicBezTo>
                    <a:pt x="50864" y="804"/>
                    <a:pt x="50874" y="804"/>
                    <a:pt x="50883" y="795"/>
                  </a:cubicBezTo>
                  <a:cubicBezTo>
                    <a:pt x="50893" y="757"/>
                    <a:pt x="50902" y="719"/>
                    <a:pt x="50921" y="662"/>
                  </a:cubicBezTo>
                  <a:lnTo>
                    <a:pt x="51205" y="662"/>
                  </a:lnTo>
                  <a:cubicBezTo>
                    <a:pt x="51271" y="662"/>
                    <a:pt x="51318" y="710"/>
                    <a:pt x="51327" y="766"/>
                  </a:cubicBezTo>
                  <a:cubicBezTo>
                    <a:pt x="51337" y="851"/>
                    <a:pt x="51337" y="936"/>
                    <a:pt x="51309" y="1012"/>
                  </a:cubicBezTo>
                  <a:cubicBezTo>
                    <a:pt x="51280" y="1088"/>
                    <a:pt x="51261" y="1154"/>
                    <a:pt x="51223" y="1220"/>
                  </a:cubicBezTo>
                  <a:cubicBezTo>
                    <a:pt x="51110" y="1447"/>
                    <a:pt x="51063" y="1692"/>
                    <a:pt x="51072" y="1948"/>
                  </a:cubicBezTo>
                  <a:cubicBezTo>
                    <a:pt x="51072" y="2184"/>
                    <a:pt x="51016" y="2411"/>
                    <a:pt x="50921" y="2619"/>
                  </a:cubicBezTo>
                  <a:cubicBezTo>
                    <a:pt x="50713" y="3091"/>
                    <a:pt x="50562" y="3592"/>
                    <a:pt x="50477" y="4112"/>
                  </a:cubicBezTo>
                  <a:cubicBezTo>
                    <a:pt x="50458" y="4206"/>
                    <a:pt x="50458" y="4310"/>
                    <a:pt x="50477" y="4405"/>
                  </a:cubicBezTo>
                  <a:cubicBezTo>
                    <a:pt x="50534" y="4660"/>
                    <a:pt x="50571" y="4915"/>
                    <a:pt x="50619" y="5170"/>
                  </a:cubicBezTo>
                  <a:cubicBezTo>
                    <a:pt x="50628" y="5227"/>
                    <a:pt x="50647" y="5284"/>
                    <a:pt x="50656" y="5331"/>
                  </a:cubicBezTo>
                  <a:cubicBezTo>
                    <a:pt x="50675" y="5463"/>
                    <a:pt x="50656" y="5596"/>
                    <a:pt x="50590" y="5709"/>
                  </a:cubicBezTo>
                  <a:cubicBezTo>
                    <a:pt x="50505" y="5879"/>
                    <a:pt x="50401" y="6040"/>
                    <a:pt x="50288" y="6181"/>
                  </a:cubicBezTo>
                  <a:cubicBezTo>
                    <a:pt x="50260" y="6210"/>
                    <a:pt x="50260" y="6257"/>
                    <a:pt x="50297" y="6285"/>
                  </a:cubicBezTo>
                  <a:cubicBezTo>
                    <a:pt x="50392" y="6238"/>
                    <a:pt x="50420" y="6144"/>
                    <a:pt x="50486" y="6077"/>
                  </a:cubicBezTo>
                  <a:cubicBezTo>
                    <a:pt x="50552" y="6011"/>
                    <a:pt x="50552" y="5926"/>
                    <a:pt x="50647" y="5879"/>
                  </a:cubicBezTo>
                  <a:lnTo>
                    <a:pt x="50647" y="5879"/>
                  </a:lnTo>
                  <a:cubicBezTo>
                    <a:pt x="50685" y="5992"/>
                    <a:pt x="50609" y="6096"/>
                    <a:pt x="50590" y="6191"/>
                  </a:cubicBezTo>
                  <a:cubicBezTo>
                    <a:pt x="50552" y="6304"/>
                    <a:pt x="50505" y="6399"/>
                    <a:pt x="50439" y="6503"/>
                  </a:cubicBezTo>
                  <a:cubicBezTo>
                    <a:pt x="50515" y="6531"/>
                    <a:pt x="50562" y="6616"/>
                    <a:pt x="50552" y="6701"/>
                  </a:cubicBezTo>
                  <a:cubicBezTo>
                    <a:pt x="50552" y="6748"/>
                    <a:pt x="50552" y="6805"/>
                    <a:pt x="50552" y="6862"/>
                  </a:cubicBezTo>
                  <a:cubicBezTo>
                    <a:pt x="50571" y="7023"/>
                    <a:pt x="50524" y="7183"/>
                    <a:pt x="50430" y="7306"/>
                  </a:cubicBezTo>
                  <a:cubicBezTo>
                    <a:pt x="50392" y="7372"/>
                    <a:pt x="50354" y="7438"/>
                    <a:pt x="50335" y="7505"/>
                  </a:cubicBezTo>
                  <a:cubicBezTo>
                    <a:pt x="50335" y="7523"/>
                    <a:pt x="50345" y="7542"/>
                    <a:pt x="50354" y="7552"/>
                  </a:cubicBezTo>
                  <a:cubicBezTo>
                    <a:pt x="50363" y="7552"/>
                    <a:pt x="50392" y="7542"/>
                    <a:pt x="50401" y="7533"/>
                  </a:cubicBezTo>
                  <a:cubicBezTo>
                    <a:pt x="50439" y="7467"/>
                    <a:pt x="50477" y="7401"/>
                    <a:pt x="50515" y="7344"/>
                  </a:cubicBezTo>
                  <a:cubicBezTo>
                    <a:pt x="50543" y="7316"/>
                    <a:pt x="50562" y="7287"/>
                    <a:pt x="50590" y="7259"/>
                  </a:cubicBezTo>
                  <a:cubicBezTo>
                    <a:pt x="50600" y="7254"/>
                    <a:pt x="50609" y="7252"/>
                    <a:pt x="50617" y="7252"/>
                  </a:cubicBezTo>
                  <a:cubicBezTo>
                    <a:pt x="50626" y="7252"/>
                    <a:pt x="50633" y="7254"/>
                    <a:pt x="50638" y="7259"/>
                  </a:cubicBezTo>
                  <a:cubicBezTo>
                    <a:pt x="50685" y="7306"/>
                    <a:pt x="50704" y="7372"/>
                    <a:pt x="50685" y="7438"/>
                  </a:cubicBezTo>
                  <a:cubicBezTo>
                    <a:pt x="50619" y="7590"/>
                    <a:pt x="50562" y="7750"/>
                    <a:pt x="50505" y="7911"/>
                  </a:cubicBezTo>
                  <a:cubicBezTo>
                    <a:pt x="50496" y="7958"/>
                    <a:pt x="50496" y="7996"/>
                    <a:pt x="50496" y="8043"/>
                  </a:cubicBezTo>
                  <a:cubicBezTo>
                    <a:pt x="50496" y="8053"/>
                    <a:pt x="50505" y="8072"/>
                    <a:pt x="50515" y="8072"/>
                  </a:cubicBezTo>
                  <a:cubicBezTo>
                    <a:pt x="50524" y="8072"/>
                    <a:pt x="50562" y="8072"/>
                    <a:pt x="50562" y="8053"/>
                  </a:cubicBezTo>
                  <a:cubicBezTo>
                    <a:pt x="50581" y="8034"/>
                    <a:pt x="50590" y="8005"/>
                    <a:pt x="50600" y="7987"/>
                  </a:cubicBezTo>
                  <a:cubicBezTo>
                    <a:pt x="50638" y="7901"/>
                    <a:pt x="50666" y="7807"/>
                    <a:pt x="50704" y="7722"/>
                  </a:cubicBezTo>
                  <a:cubicBezTo>
                    <a:pt x="50704" y="7722"/>
                    <a:pt x="50732" y="7722"/>
                    <a:pt x="50751" y="7712"/>
                  </a:cubicBezTo>
                  <a:lnTo>
                    <a:pt x="50751" y="7712"/>
                  </a:lnTo>
                  <a:cubicBezTo>
                    <a:pt x="50798" y="8072"/>
                    <a:pt x="50836" y="8053"/>
                    <a:pt x="50571" y="8402"/>
                  </a:cubicBezTo>
                  <a:cubicBezTo>
                    <a:pt x="50496" y="8506"/>
                    <a:pt x="50420" y="8620"/>
                    <a:pt x="50354" y="8733"/>
                  </a:cubicBezTo>
                  <a:cubicBezTo>
                    <a:pt x="50278" y="8884"/>
                    <a:pt x="50184" y="9026"/>
                    <a:pt x="50070" y="9149"/>
                  </a:cubicBezTo>
                  <a:cubicBezTo>
                    <a:pt x="50061" y="9158"/>
                    <a:pt x="50061" y="9177"/>
                    <a:pt x="50070" y="9196"/>
                  </a:cubicBezTo>
                  <a:cubicBezTo>
                    <a:pt x="50080" y="9206"/>
                    <a:pt x="50099" y="9206"/>
                    <a:pt x="50118" y="9206"/>
                  </a:cubicBezTo>
                  <a:cubicBezTo>
                    <a:pt x="50137" y="9187"/>
                    <a:pt x="50165" y="9177"/>
                    <a:pt x="50184" y="9158"/>
                  </a:cubicBezTo>
                  <a:cubicBezTo>
                    <a:pt x="50222" y="9130"/>
                    <a:pt x="50250" y="9102"/>
                    <a:pt x="50278" y="9102"/>
                  </a:cubicBezTo>
                  <a:cubicBezTo>
                    <a:pt x="50354" y="9092"/>
                    <a:pt x="50411" y="9054"/>
                    <a:pt x="50430" y="8988"/>
                  </a:cubicBezTo>
                  <a:cubicBezTo>
                    <a:pt x="50505" y="8847"/>
                    <a:pt x="50571" y="8705"/>
                    <a:pt x="50638" y="8563"/>
                  </a:cubicBezTo>
                  <a:cubicBezTo>
                    <a:pt x="50666" y="8497"/>
                    <a:pt x="50685" y="8440"/>
                    <a:pt x="50713" y="8383"/>
                  </a:cubicBezTo>
                  <a:cubicBezTo>
                    <a:pt x="50723" y="8365"/>
                    <a:pt x="50741" y="8355"/>
                    <a:pt x="50760" y="8355"/>
                  </a:cubicBezTo>
                  <a:cubicBezTo>
                    <a:pt x="50763" y="8354"/>
                    <a:pt x="50766" y="8353"/>
                    <a:pt x="50768" y="8353"/>
                  </a:cubicBezTo>
                  <a:cubicBezTo>
                    <a:pt x="50786" y="8353"/>
                    <a:pt x="50808" y="8379"/>
                    <a:pt x="50808" y="8412"/>
                  </a:cubicBezTo>
                  <a:lnTo>
                    <a:pt x="50808" y="9300"/>
                  </a:lnTo>
                  <a:cubicBezTo>
                    <a:pt x="50808" y="9300"/>
                    <a:pt x="50798" y="9310"/>
                    <a:pt x="50789" y="9328"/>
                  </a:cubicBezTo>
                  <a:cubicBezTo>
                    <a:pt x="50704" y="9366"/>
                    <a:pt x="50581" y="9366"/>
                    <a:pt x="50515" y="9461"/>
                  </a:cubicBezTo>
                  <a:lnTo>
                    <a:pt x="50543" y="9480"/>
                  </a:lnTo>
                  <a:cubicBezTo>
                    <a:pt x="50562" y="9480"/>
                    <a:pt x="50590" y="9489"/>
                    <a:pt x="50619" y="9499"/>
                  </a:cubicBezTo>
                  <a:cubicBezTo>
                    <a:pt x="50647" y="9518"/>
                    <a:pt x="50638" y="9555"/>
                    <a:pt x="50619" y="9574"/>
                  </a:cubicBezTo>
                  <a:cubicBezTo>
                    <a:pt x="50581" y="9621"/>
                    <a:pt x="50543" y="9659"/>
                    <a:pt x="50505" y="9697"/>
                  </a:cubicBezTo>
                  <a:cubicBezTo>
                    <a:pt x="50401" y="9820"/>
                    <a:pt x="50288" y="9933"/>
                    <a:pt x="50184" y="10056"/>
                  </a:cubicBezTo>
                  <a:cubicBezTo>
                    <a:pt x="50156" y="10085"/>
                    <a:pt x="50156" y="10122"/>
                    <a:pt x="50184" y="10151"/>
                  </a:cubicBezTo>
                  <a:cubicBezTo>
                    <a:pt x="50200" y="10166"/>
                    <a:pt x="50221" y="10173"/>
                    <a:pt x="50242" y="10173"/>
                  </a:cubicBezTo>
                  <a:cubicBezTo>
                    <a:pt x="50259" y="10173"/>
                    <a:pt x="50275" y="10169"/>
                    <a:pt x="50288" y="10160"/>
                  </a:cubicBezTo>
                  <a:cubicBezTo>
                    <a:pt x="50392" y="10113"/>
                    <a:pt x="50496" y="10066"/>
                    <a:pt x="50600" y="10009"/>
                  </a:cubicBezTo>
                  <a:cubicBezTo>
                    <a:pt x="50600" y="10028"/>
                    <a:pt x="50619" y="10056"/>
                    <a:pt x="50609" y="10066"/>
                  </a:cubicBezTo>
                  <a:cubicBezTo>
                    <a:pt x="50524" y="10198"/>
                    <a:pt x="50420" y="10321"/>
                    <a:pt x="50297" y="10415"/>
                  </a:cubicBezTo>
                  <a:cubicBezTo>
                    <a:pt x="50212" y="10481"/>
                    <a:pt x="50203" y="10548"/>
                    <a:pt x="50241" y="10585"/>
                  </a:cubicBezTo>
                  <a:cubicBezTo>
                    <a:pt x="50262" y="10595"/>
                    <a:pt x="50283" y="10599"/>
                    <a:pt x="50304" y="10599"/>
                  </a:cubicBezTo>
                  <a:cubicBezTo>
                    <a:pt x="50348" y="10599"/>
                    <a:pt x="50391" y="10580"/>
                    <a:pt x="50430" y="10548"/>
                  </a:cubicBezTo>
                  <a:cubicBezTo>
                    <a:pt x="50449" y="10519"/>
                    <a:pt x="50477" y="10491"/>
                    <a:pt x="50496" y="10463"/>
                  </a:cubicBezTo>
                  <a:cubicBezTo>
                    <a:pt x="50590" y="10321"/>
                    <a:pt x="50675" y="10189"/>
                    <a:pt x="50770" y="10047"/>
                  </a:cubicBezTo>
                  <a:cubicBezTo>
                    <a:pt x="50770" y="10047"/>
                    <a:pt x="50789" y="10037"/>
                    <a:pt x="50808" y="10028"/>
                  </a:cubicBezTo>
                  <a:cubicBezTo>
                    <a:pt x="50817" y="10056"/>
                    <a:pt x="50817" y="10075"/>
                    <a:pt x="50817" y="10103"/>
                  </a:cubicBezTo>
                  <a:cubicBezTo>
                    <a:pt x="50798" y="10236"/>
                    <a:pt x="50779" y="10378"/>
                    <a:pt x="50751" y="10510"/>
                  </a:cubicBezTo>
                  <a:cubicBezTo>
                    <a:pt x="50732" y="10567"/>
                    <a:pt x="50704" y="10614"/>
                    <a:pt x="50666" y="10652"/>
                  </a:cubicBezTo>
                  <a:cubicBezTo>
                    <a:pt x="50581" y="10756"/>
                    <a:pt x="50477" y="10841"/>
                    <a:pt x="50392" y="10935"/>
                  </a:cubicBezTo>
                  <a:cubicBezTo>
                    <a:pt x="50297" y="11011"/>
                    <a:pt x="50231" y="11105"/>
                    <a:pt x="50212" y="11219"/>
                  </a:cubicBezTo>
                  <a:cubicBezTo>
                    <a:pt x="50212" y="11275"/>
                    <a:pt x="50156" y="11313"/>
                    <a:pt x="50108" y="11341"/>
                  </a:cubicBezTo>
                  <a:cubicBezTo>
                    <a:pt x="50014" y="11398"/>
                    <a:pt x="49938" y="11464"/>
                    <a:pt x="49872" y="11549"/>
                  </a:cubicBezTo>
                  <a:cubicBezTo>
                    <a:pt x="49863" y="11578"/>
                    <a:pt x="49853" y="11597"/>
                    <a:pt x="49853" y="11625"/>
                  </a:cubicBezTo>
                  <a:cubicBezTo>
                    <a:pt x="49853" y="11634"/>
                    <a:pt x="49863" y="11644"/>
                    <a:pt x="49863" y="11644"/>
                  </a:cubicBezTo>
                  <a:cubicBezTo>
                    <a:pt x="49867" y="11649"/>
                    <a:pt x="49872" y="11651"/>
                    <a:pt x="49877" y="11651"/>
                  </a:cubicBezTo>
                  <a:cubicBezTo>
                    <a:pt x="49881" y="11651"/>
                    <a:pt x="49886" y="11649"/>
                    <a:pt x="49891" y="11644"/>
                  </a:cubicBezTo>
                  <a:cubicBezTo>
                    <a:pt x="49896" y="11649"/>
                    <a:pt x="49900" y="11651"/>
                    <a:pt x="49905" y="11651"/>
                  </a:cubicBezTo>
                  <a:cubicBezTo>
                    <a:pt x="49910" y="11651"/>
                    <a:pt x="49915" y="11649"/>
                    <a:pt x="49919" y="11644"/>
                  </a:cubicBezTo>
                  <a:cubicBezTo>
                    <a:pt x="50023" y="11568"/>
                    <a:pt x="50127" y="11483"/>
                    <a:pt x="50231" y="11398"/>
                  </a:cubicBezTo>
                  <a:cubicBezTo>
                    <a:pt x="50316" y="11332"/>
                    <a:pt x="50382" y="11256"/>
                    <a:pt x="50449" y="11171"/>
                  </a:cubicBezTo>
                  <a:cubicBezTo>
                    <a:pt x="50496" y="11105"/>
                    <a:pt x="50543" y="11039"/>
                    <a:pt x="50600" y="10973"/>
                  </a:cubicBezTo>
                  <a:cubicBezTo>
                    <a:pt x="50656" y="11001"/>
                    <a:pt x="50628" y="11039"/>
                    <a:pt x="50628" y="11067"/>
                  </a:cubicBezTo>
                  <a:cubicBezTo>
                    <a:pt x="50600" y="11134"/>
                    <a:pt x="50590" y="11209"/>
                    <a:pt x="50581" y="11275"/>
                  </a:cubicBezTo>
                  <a:cubicBezTo>
                    <a:pt x="50571" y="11379"/>
                    <a:pt x="50534" y="11483"/>
                    <a:pt x="50467" y="11559"/>
                  </a:cubicBezTo>
                  <a:cubicBezTo>
                    <a:pt x="50363" y="11672"/>
                    <a:pt x="50260" y="11776"/>
                    <a:pt x="50156" y="11890"/>
                  </a:cubicBezTo>
                  <a:cubicBezTo>
                    <a:pt x="50108" y="11937"/>
                    <a:pt x="50080" y="11994"/>
                    <a:pt x="50070" y="12060"/>
                  </a:cubicBezTo>
                  <a:cubicBezTo>
                    <a:pt x="50070" y="12079"/>
                    <a:pt x="50070" y="12098"/>
                    <a:pt x="50089" y="12107"/>
                  </a:cubicBezTo>
                  <a:cubicBezTo>
                    <a:pt x="50094" y="12112"/>
                    <a:pt x="50101" y="12114"/>
                    <a:pt x="50109" y="12114"/>
                  </a:cubicBezTo>
                  <a:cubicBezTo>
                    <a:pt x="50118" y="12114"/>
                    <a:pt x="50127" y="12112"/>
                    <a:pt x="50137" y="12107"/>
                  </a:cubicBezTo>
                  <a:cubicBezTo>
                    <a:pt x="50193" y="12060"/>
                    <a:pt x="50250" y="12003"/>
                    <a:pt x="50297" y="11946"/>
                  </a:cubicBezTo>
                  <a:cubicBezTo>
                    <a:pt x="50363" y="11861"/>
                    <a:pt x="50449" y="11776"/>
                    <a:pt x="50534" y="11701"/>
                  </a:cubicBezTo>
                  <a:cubicBezTo>
                    <a:pt x="50552" y="11729"/>
                    <a:pt x="50571" y="11757"/>
                    <a:pt x="50571" y="11776"/>
                  </a:cubicBezTo>
                  <a:cubicBezTo>
                    <a:pt x="50571" y="11937"/>
                    <a:pt x="50571" y="12098"/>
                    <a:pt x="50562" y="12249"/>
                  </a:cubicBezTo>
                  <a:cubicBezTo>
                    <a:pt x="50543" y="12523"/>
                    <a:pt x="50524" y="12787"/>
                    <a:pt x="50496" y="13052"/>
                  </a:cubicBezTo>
                  <a:cubicBezTo>
                    <a:pt x="50486" y="13128"/>
                    <a:pt x="50477" y="13194"/>
                    <a:pt x="50458" y="13269"/>
                  </a:cubicBezTo>
                  <a:cubicBezTo>
                    <a:pt x="50411" y="13515"/>
                    <a:pt x="50354" y="13761"/>
                    <a:pt x="50307" y="14007"/>
                  </a:cubicBezTo>
                  <a:cubicBezTo>
                    <a:pt x="50288" y="14082"/>
                    <a:pt x="50269" y="14167"/>
                    <a:pt x="50250" y="14243"/>
                  </a:cubicBezTo>
                  <a:cubicBezTo>
                    <a:pt x="50231" y="14318"/>
                    <a:pt x="50222" y="14385"/>
                    <a:pt x="50212" y="14460"/>
                  </a:cubicBezTo>
                  <a:cubicBezTo>
                    <a:pt x="50165" y="14489"/>
                    <a:pt x="50127" y="14507"/>
                    <a:pt x="50080" y="14526"/>
                  </a:cubicBezTo>
                  <a:cubicBezTo>
                    <a:pt x="49910" y="14564"/>
                    <a:pt x="49749" y="14621"/>
                    <a:pt x="49589" y="14696"/>
                  </a:cubicBezTo>
                  <a:cubicBezTo>
                    <a:pt x="49539" y="14718"/>
                    <a:pt x="49489" y="14728"/>
                    <a:pt x="49440" y="14728"/>
                  </a:cubicBezTo>
                  <a:cubicBezTo>
                    <a:pt x="49423" y="14728"/>
                    <a:pt x="49407" y="14727"/>
                    <a:pt x="49390" y="14725"/>
                  </a:cubicBezTo>
                  <a:cubicBezTo>
                    <a:pt x="49173" y="14744"/>
                    <a:pt x="48946" y="14753"/>
                    <a:pt x="48719" y="14772"/>
                  </a:cubicBezTo>
                  <a:cubicBezTo>
                    <a:pt x="48710" y="14772"/>
                    <a:pt x="48710" y="14791"/>
                    <a:pt x="48700" y="14810"/>
                  </a:cubicBezTo>
                  <a:cubicBezTo>
                    <a:pt x="48691" y="14819"/>
                    <a:pt x="48710" y="14819"/>
                    <a:pt x="48719" y="14829"/>
                  </a:cubicBezTo>
                  <a:lnTo>
                    <a:pt x="48747" y="14829"/>
                  </a:lnTo>
                  <a:cubicBezTo>
                    <a:pt x="48826" y="14839"/>
                    <a:pt x="48905" y="14844"/>
                    <a:pt x="48985" y="14844"/>
                  </a:cubicBezTo>
                  <a:cubicBezTo>
                    <a:pt x="49135" y="14844"/>
                    <a:pt x="49286" y="14825"/>
                    <a:pt x="49428" y="14782"/>
                  </a:cubicBezTo>
                  <a:cubicBezTo>
                    <a:pt x="49503" y="14810"/>
                    <a:pt x="49503" y="14876"/>
                    <a:pt x="49551" y="14914"/>
                  </a:cubicBezTo>
                  <a:cubicBezTo>
                    <a:pt x="49692" y="14971"/>
                    <a:pt x="49834" y="15027"/>
                    <a:pt x="49976" y="15084"/>
                  </a:cubicBezTo>
                  <a:cubicBezTo>
                    <a:pt x="50080" y="15122"/>
                    <a:pt x="50156" y="15226"/>
                    <a:pt x="50165" y="15339"/>
                  </a:cubicBezTo>
                  <a:cubicBezTo>
                    <a:pt x="50165" y="15386"/>
                    <a:pt x="50165" y="15434"/>
                    <a:pt x="50165" y="15481"/>
                  </a:cubicBezTo>
                  <a:cubicBezTo>
                    <a:pt x="50156" y="15528"/>
                    <a:pt x="50156" y="15575"/>
                    <a:pt x="50165" y="15613"/>
                  </a:cubicBezTo>
                  <a:cubicBezTo>
                    <a:pt x="50241" y="15812"/>
                    <a:pt x="50212" y="16020"/>
                    <a:pt x="50241" y="16218"/>
                  </a:cubicBezTo>
                  <a:cubicBezTo>
                    <a:pt x="50260" y="16341"/>
                    <a:pt x="50269" y="16454"/>
                    <a:pt x="50278" y="16577"/>
                  </a:cubicBezTo>
                  <a:cubicBezTo>
                    <a:pt x="50278" y="16785"/>
                    <a:pt x="50288" y="17002"/>
                    <a:pt x="50326" y="17210"/>
                  </a:cubicBezTo>
                  <a:cubicBezTo>
                    <a:pt x="50335" y="17324"/>
                    <a:pt x="50345" y="17447"/>
                    <a:pt x="50345" y="17560"/>
                  </a:cubicBezTo>
                  <a:lnTo>
                    <a:pt x="50345" y="18647"/>
                  </a:lnTo>
                  <a:cubicBezTo>
                    <a:pt x="50335" y="18751"/>
                    <a:pt x="50345" y="18864"/>
                    <a:pt x="50382" y="18968"/>
                  </a:cubicBezTo>
                  <a:cubicBezTo>
                    <a:pt x="50392" y="19044"/>
                    <a:pt x="50401" y="19119"/>
                    <a:pt x="50401" y="19195"/>
                  </a:cubicBezTo>
                  <a:lnTo>
                    <a:pt x="50401" y="19526"/>
                  </a:lnTo>
                  <a:cubicBezTo>
                    <a:pt x="50401" y="19649"/>
                    <a:pt x="50411" y="19781"/>
                    <a:pt x="50449" y="19904"/>
                  </a:cubicBezTo>
                  <a:cubicBezTo>
                    <a:pt x="50477" y="20055"/>
                    <a:pt x="50496" y="20197"/>
                    <a:pt x="50486" y="20348"/>
                  </a:cubicBezTo>
                  <a:cubicBezTo>
                    <a:pt x="50486" y="20386"/>
                    <a:pt x="50458" y="20414"/>
                    <a:pt x="50420" y="20424"/>
                  </a:cubicBezTo>
                  <a:lnTo>
                    <a:pt x="50241" y="20424"/>
                  </a:lnTo>
                  <a:lnTo>
                    <a:pt x="50052" y="20433"/>
                  </a:lnTo>
                  <a:cubicBezTo>
                    <a:pt x="50070" y="20461"/>
                    <a:pt x="50080" y="20499"/>
                    <a:pt x="50099" y="20499"/>
                  </a:cubicBezTo>
                  <a:cubicBezTo>
                    <a:pt x="50156" y="20509"/>
                    <a:pt x="50212" y="20509"/>
                    <a:pt x="50269" y="20509"/>
                  </a:cubicBezTo>
                  <a:lnTo>
                    <a:pt x="50505" y="20509"/>
                  </a:lnTo>
                  <a:cubicBezTo>
                    <a:pt x="50581" y="20631"/>
                    <a:pt x="50562" y="20754"/>
                    <a:pt x="50609" y="20868"/>
                  </a:cubicBezTo>
                  <a:cubicBezTo>
                    <a:pt x="50638" y="21170"/>
                    <a:pt x="50723" y="21463"/>
                    <a:pt x="50666" y="21784"/>
                  </a:cubicBezTo>
                  <a:cubicBezTo>
                    <a:pt x="50590" y="21822"/>
                    <a:pt x="50515" y="21860"/>
                    <a:pt x="50449" y="21907"/>
                  </a:cubicBezTo>
                  <a:cubicBezTo>
                    <a:pt x="50382" y="21964"/>
                    <a:pt x="50326" y="22030"/>
                    <a:pt x="50260" y="22087"/>
                  </a:cubicBezTo>
                  <a:cubicBezTo>
                    <a:pt x="50222" y="22115"/>
                    <a:pt x="50184" y="22144"/>
                    <a:pt x="50146" y="22172"/>
                  </a:cubicBezTo>
                  <a:cubicBezTo>
                    <a:pt x="50061" y="22238"/>
                    <a:pt x="49957" y="22266"/>
                    <a:pt x="49844" y="22266"/>
                  </a:cubicBezTo>
                  <a:cubicBezTo>
                    <a:pt x="49832" y="22265"/>
                    <a:pt x="49821" y="22265"/>
                    <a:pt x="49810" y="22265"/>
                  </a:cubicBezTo>
                  <a:cubicBezTo>
                    <a:pt x="49736" y="22265"/>
                    <a:pt x="49664" y="22290"/>
                    <a:pt x="49598" y="22323"/>
                  </a:cubicBezTo>
                  <a:cubicBezTo>
                    <a:pt x="49267" y="22493"/>
                    <a:pt x="48899" y="22559"/>
                    <a:pt x="48539" y="22635"/>
                  </a:cubicBezTo>
                  <a:cubicBezTo>
                    <a:pt x="48492" y="22644"/>
                    <a:pt x="48445" y="22663"/>
                    <a:pt x="48398" y="22673"/>
                  </a:cubicBezTo>
                  <a:cubicBezTo>
                    <a:pt x="48388" y="22673"/>
                    <a:pt x="48379" y="22701"/>
                    <a:pt x="48379" y="22720"/>
                  </a:cubicBezTo>
                  <a:cubicBezTo>
                    <a:pt x="48404" y="22742"/>
                    <a:pt x="48433" y="22747"/>
                    <a:pt x="48462" y="22747"/>
                  </a:cubicBezTo>
                  <a:cubicBezTo>
                    <a:pt x="48486" y="22747"/>
                    <a:pt x="48510" y="22744"/>
                    <a:pt x="48533" y="22744"/>
                  </a:cubicBezTo>
                  <a:cubicBezTo>
                    <a:pt x="48555" y="22744"/>
                    <a:pt x="48577" y="22747"/>
                    <a:pt x="48596" y="22758"/>
                  </a:cubicBezTo>
                  <a:cubicBezTo>
                    <a:pt x="48677" y="22794"/>
                    <a:pt x="48757" y="22808"/>
                    <a:pt x="48838" y="22808"/>
                  </a:cubicBezTo>
                  <a:cubicBezTo>
                    <a:pt x="48861" y="22808"/>
                    <a:pt x="48885" y="22807"/>
                    <a:pt x="48908" y="22805"/>
                  </a:cubicBezTo>
                  <a:cubicBezTo>
                    <a:pt x="49069" y="22805"/>
                    <a:pt x="49229" y="22767"/>
                    <a:pt x="49371" y="22711"/>
                  </a:cubicBezTo>
                  <a:cubicBezTo>
                    <a:pt x="49338" y="22696"/>
                    <a:pt x="49300" y="22689"/>
                    <a:pt x="49261" y="22689"/>
                  </a:cubicBezTo>
                  <a:cubicBezTo>
                    <a:pt x="49222" y="22689"/>
                    <a:pt x="49182" y="22696"/>
                    <a:pt x="49144" y="22711"/>
                  </a:cubicBezTo>
                  <a:cubicBezTo>
                    <a:pt x="49060" y="22729"/>
                    <a:pt x="48973" y="22735"/>
                    <a:pt x="48884" y="22735"/>
                  </a:cubicBezTo>
                  <a:cubicBezTo>
                    <a:pt x="48832" y="22735"/>
                    <a:pt x="48780" y="22733"/>
                    <a:pt x="48728" y="22729"/>
                  </a:cubicBezTo>
                  <a:cubicBezTo>
                    <a:pt x="48908" y="22654"/>
                    <a:pt x="49088" y="22607"/>
                    <a:pt x="49277" y="22578"/>
                  </a:cubicBezTo>
                  <a:cubicBezTo>
                    <a:pt x="49291" y="22576"/>
                    <a:pt x="49305" y="22575"/>
                    <a:pt x="49319" y="22575"/>
                  </a:cubicBezTo>
                  <a:cubicBezTo>
                    <a:pt x="49362" y="22575"/>
                    <a:pt x="49404" y="22585"/>
                    <a:pt x="49447" y="22607"/>
                  </a:cubicBezTo>
                  <a:cubicBezTo>
                    <a:pt x="49617" y="22673"/>
                    <a:pt x="49787" y="22729"/>
                    <a:pt x="49976" y="22758"/>
                  </a:cubicBezTo>
                  <a:cubicBezTo>
                    <a:pt x="50042" y="22777"/>
                    <a:pt x="50118" y="22796"/>
                    <a:pt x="50203" y="22824"/>
                  </a:cubicBezTo>
                  <a:cubicBezTo>
                    <a:pt x="50174" y="22852"/>
                    <a:pt x="50165" y="22881"/>
                    <a:pt x="50137" y="22900"/>
                  </a:cubicBezTo>
                  <a:cubicBezTo>
                    <a:pt x="50070" y="22928"/>
                    <a:pt x="49995" y="22956"/>
                    <a:pt x="49929" y="22994"/>
                  </a:cubicBezTo>
                  <a:cubicBezTo>
                    <a:pt x="49900" y="23004"/>
                    <a:pt x="49881" y="23022"/>
                    <a:pt x="49872" y="23051"/>
                  </a:cubicBezTo>
                  <a:cubicBezTo>
                    <a:pt x="49863" y="23070"/>
                    <a:pt x="49863" y="23117"/>
                    <a:pt x="49872" y="23117"/>
                  </a:cubicBezTo>
                  <a:cubicBezTo>
                    <a:pt x="49910" y="23164"/>
                    <a:pt x="49967" y="23183"/>
                    <a:pt x="50023" y="23202"/>
                  </a:cubicBezTo>
                  <a:cubicBezTo>
                    <a:pt x="50193" y="23221"/>
                    <a:pt x="50316" y="23334"/>
                    <a:pt x="50467" y="23382"/>
                  </a:cubicBezTo>
                  <a:cubicBezTo>
                    <a:pt x="50505" y="23400"/>
                    <a:pt x="50524" y="23429"/>
                    <a:pt x="50534" y="23467"/>
                  </a:cubicBezTo>
                  <a:cubicBezTo>
                    <a:pt x="50590" y="23741"/>
                    <a:pt x="50609" y="24015"/>
                    <a:pt x="50609" y="24298"/>
                  </a:cubicBezTo>
                  <a:cubicBezTo>
                    <a:pt x="50590" y="24799"/>
                    <a:pt x="50600" y="25309"/>
                    <a:pt x="50600" y="25820"/>
                  </a:cubicBezTo>
                  <a:cubicBezTo>
                    <a:pt x="50590" y="25924"/>
                    <a:pt x="50600" y="26037"/>
                    <a:pt x="50628" y="26141"/>
                  </a:cubicBezTo>
                  <a:cubicBezTo>
                    <a:pt x="50656" y="26245"/>
                    <a:pt x="50666" y="26349"/>
                    <a:pt x="50656" y="26444"/>
                  </a:cubicBezTo>
                  <a:lnTo>
                    <a:pt x="50656" y="28636"/>
                  </a:lnTo>
                  <a:cubicBezTo>
                    <a:pt x="50647" y="28835"/>
                    <a:pt x="50666" y="29042"/>
                    <a:pt x="50694" y="29241"/>
                  </a:cubicBezTo>
                  <a:cubicBezTo>
                    <a:pt x="50732" y="29364"/>
                    <a:pt x="50732" y="29496"/>
                    <a:pt x="50704" y="29619"/>
                  </a:cubicBezTo>
                  <a:cubicBezTo>
                    <a:pt x="50675" y="29666"/>
                    <a:pt x="50619" y="29704"/>
                    <a:pt x="50552" y="29704"/>
                  </a:cubicBezTo>
                  <a:cubicBezTo>
                    <a:pt x="50363" y="29770"/>
                    <a:pt x="50156" y="29799"/>
                    <a:pt x="49948" y="29799"/>
                  </a:cubicBezTo>
                  <a:cubicBezTo>
                    <a:pt x="49907" y="29795"/>
                    <a:pt x="49866" y="29794"/>
                    <a:pt x="49824" y="29794"/>
                  </a:cubicBezTo>
                  <a:cubicBezTo>
                    <a:pt x="49742" y="29794"/>
                    <a:pt x="49658" y="29799"/>
                    <a:pt x="49570" y="29799"/>
                  </a:cubicBezTo>
                  <a:cubicBezTo>
                    <a:pt x="49522" y="29789"/>
                    <a:pt x="49475" y="29780"/>
                    <a:pt x="49428" y="29770"/>
                  </a:cubicBezTo>
                  <a:cubicBezTo>
                    <a:pt x="49395" y="29760"/>
                    <a:pt x="49373" y="29754"/>
                    <a:pt x="49357" y="29754"/>
                  </a:cubicBezTo>
                  <a:cubicBezTo>
                    <a:pt x="49327" y="29754"/>
                    <a:pt x="49321" y="29778"/>
                    <a:pt x="49314" y="29846"/>
                  </a:cubicBezTo>
                  <a:cubicBezTo>
                    <a:pt x="49314" y="29865"/>
                    <a:pt x="49305" y="29893"/>
                    <a:pt x="49277" y="29902"/>
                  </a:cubicBezTo>
                  <a:cubicBezTo>
                    <a:pt x="49229" y="29931"/>
                    <a:pt x="49192" y="29940"/>
                    <a:pt x="49144" y="29969"/>
                  </a:cubicBezTo>
                  <a:cubicBezTo>
                    <a:pt x="49144" y="29969"/>
                    <a:pt x="49144" y="29997"/>
                    <a:pt x="49144" y="30025"/>
                  </a:cubicBezTo>
                  <a:cubicBezTo>
                    <a:pt x="49290" y="30010"/>
                    <a:pt x="49437" y="30002"/>
                    <a:pt x="49582" y="30002"/>
                  </a:cubicBezTo>
                  <a:cubicBezTo>
                    <a:pt x="49964" y="30002"/>
                    <a:pt x="50344" y="30055"/>
                    <a:pt x="50713" y="30158"/>
                  </a:cubicBezTo>
                  <a:cubicBezTo>
                    <a:pt x="50770" y="30205"/>
                    <a:pt x="50770" y="30252"/>
                    <a:pt x="50779" y="30299"/>
                  </a:cubicBezTo>
                  <a:cubicBezTo>
                    <a:pt x="50789" y="30356"/>
                    <a:pt x="50808" y="30422"/>
                    <a:pt x="50836" y="30479"/>
                  </a:cubicBezTo>
                  <a:cubicBezTo>
                    <a:pt x="50921" y="30630"/>
                    <a:pt x="50968" y="30810"/>
                    <a:pt x="50978" y="30980"/>
                  </a:cubicBezTo>
                  <a:cubicBezTo>
                    <a:pt x="50987" y="31037"/>
                    <a:pt x="50940" y="31055"/>
                    <a:pt x="50893" y="31065"/>
                  </a:cubicBezTo>
                  <a:cubicBezTo>
                    <a:pt x="50968" y="31112"/>
                    <a:pt x="51025" y="31188"/>
                    <a:pt x="51053" y="31273"/>
                  </a:cubicBezTo>
                  <a:cubicBezTo>
                    <a:pt x="51091" y="31509"/>
                    <a:pt x="51148" y="31745"/>
                    <a:pt x="51214" y="31982"/>
                  </a:cubicBezTo>
                  <a:cubicBezTo>
                    <a:pt x="51271" y="32152"/>
                    <a:pt x="51290" y="32341"/>
                    <a:pt x="51280" y="32520"/>
                  </a:cubicBezTo>
                  <a:lnTo>
                    <a:pt x="51280" y="32936"/>
                  </a:lnTo>
                  <a:cubicBezTo>
                    <a:pt x="51280" y="33021"/>
                    <a:pt x="51299" y="33106"/>
                    <a:pt x="51309" y="33182"/>
                  </a:cubicBezTo>
                  <a:cubicBezTo>
                    <a:pt x="51327" y="33267"/>
                    <a:pt x="51337" y="33352"/>
                    <a:pt x="51346" y="33428"/>
                  </a:cubicBezTo>
                  <a:cubicBezTo>
                    <a:pt x="51356" y="33881"/>
                    <a:pt x="51356" y="34316"/>
                    <a:pt x="51356" y="34741"/>
                  </a:cubicBezTo>
                  <a:lnTo>
                    <a:pt x="51337" y="34741"/>
                  </a:lnTo>
                  <a:cubicBezTo>
                    <a:pt x="51337" y="34779"/>
                    <a:pt x="51327" y="34807"/>
                    <a:pt x="51318" y="34845"/>
                  </a:cubicBezTo>
                  <a:cubicBezTo>
                    <a:pt x="51153" y="34949"/>
                    <a:pt x="50957" y="34998"/>
                    <a:pt x="50758" y="34998"/>
                  </a:cubicBezTo>
                  <a:cubicBezTo>
                    <a:pt x="50740" y="34998"/>
                    <a:pt x="50722" y="34997"/>
                    <a:pt x="50704" y="34996"/>
                  </a:cubicBezTo>
                  <a:cubicBezTo>
                    <a:pt x="50515" y="34996"/>
                    <a:pt x="50316" y="34996"/>
                    <a:pt x="50118" y="35006"/>
                  </a:cubicBezTo>
                  <a:cubicBezTo>
                    <a:pt x="50106" y="35004"/>
                    <a:pt x="50095" y="35003"/>
                    <a:pt x="50083" y="35003"/>
                  </a:cubicBezTo>
                  <a:cubicBezTo>
                    <a:pt x="50026" y="35003"/>
                    <a:pt x="49966" y="35022"/>
                    <a:pt x="49919" y="35053"/>
                  </a:cubicBezTo>
                  <a:cubicBezTo>
                    <a:pt x="49867" y="35090"/>
                    <a:pt x="49798" y="35116"/>
                    <a:pt x="49729" y="35116"/>
                  </a:cubicBezTo>
                  <a:cubicBezTo>
                    <a:pt x="49710" y="35116"/>
                    <a:pt x="49692" y="35114"/>
                    <a:pt x="49674" y="35110"/>
                  </a:cubicBezTo>
                  <a:cubicBezTo>
                    <a:pt x="49560" y="35110"/>
                    <a:pt x="49437" y="35100"/>
                    <a:pt x="49324" y="35072"/>
                  </a:cubicBezTo>
                  <a:cubicBezTo>
                    <a:pt x="49318" y="35069"/>
                    <a:pt x="49312" y="35068"/>
                    <a:pt x="49305" y="35068"/>
                  </a:cubicBezTo>
                  <a:cubicBezTo>
                    <a:pt x="49288" y="35068"/>
                    <a:pt x="49266" y="35075"/>
                    <a:pt x="49239" y="35081"/>
                  </a:cubicBezTo>
                  <a:cubicBezTo>
                    <a:pt x="49258" y="35110"/>
                    <a:pt x="49267" y="35138"/>
                    <a:pt x="49296" y="35148"/>
                  </a:cubicBezTo>
                  <a:cubicBezTo>
                    <a:pt x="49390" y="35204"/>
                    <a:pt x="49494" y="35233"/>
                    <a:pt x="49598" y="35233"/>
                  </a:cubicBezTo>
                  <a:cubicBezTo>
                    <a:pt x="49618" y="35231"/>
                    <a:pt x="49638" y="35231"/>
                    <a:pt x="49659" y="35231"/>
                  </a:cubicBezTo>
                  <a:cubicBezTo>
                    <a:pt x="49801" y="35231"/>
                    <a:pt x="49948" y="35260"/>
                    <a:pt x="50080" y="35318"/>
                  </a:cubicBezTo>
                  <a:cubicBezTo>
                    <a:pt x="50137" y="35337"/>
                    <a:pt x="50193" y="35346"/>
                    <a:pt x="50250" y="35346"/>
                  </a:cubicBezTo>
                  <a:cubicBezTo>
                    <a:pt x="50332" y="35346"/>
                    <a:pt x="50410" y="35350"/>
                    <a:pt x="50489" y="35350"/>
                  </a:cubicBezTo>
                  <a:cubicBezTo>
                    <a:pt x="50528" y="35350"/>
                    <a:pt x="50568" y="35349"/>
                    <a:pt x="50609" y="35346"/>
                  </a:cubicBezTo>
                  <a:cubicBezTo>
                    <a:pt x="50630" y="35345"/>
                    <a:pt x="50651" y="35344"/>
                    <a:pt x="50672" y="35344"/>
                  </a:cubicBezTo>
                  <a:cubicBezTo>
                    <a:pt x="50823" y="35344"/>
                    <a:pt x="50979" y="35374"/>
                    <a:pt x="51120" y="35441"/>
                  </a:cubicBezTo>
                  <a:cubicBezTo>
                    <a:pt x="51129" y="35459"/>
                    <a:pt x="51138" y="35488"/>
                    <a:pt x="51148" y="35507"/>
                  </a:cubicBezTo>
                  <a:cubicBezTo>
                    <a:pt x="51157" y="35630"/>
                    <a:pt x="51157" y="35752"/>
                    <a:pt x="51138" y="35866"/>
                  </a:cubicBezTo>
                  <a:cubicBezTo>
                    <a:pt x="51101" y="36017"/>
                    <a:pt x="51082" y="36178"/>
                    <a:pt x="51082" y="36329"/>
                  </a:cubicBezTo>
                  <a:cubicBezTo>
                    <a:pt x="51082" y="36357"/>
                    <a:pt x="51072" y="36386"/>
                    <a:pt x="51063" y="36414"/>
                  </a:cubicBezTo>
                  <a:cubicBezTo>
                    <a:pt x="51010" y="36460"/>
                    <a:pt x="50940" y="36488"/>
                    <a:pt x="50866" y="36488"/>
                  </a:cubicBezTo>
                  <a:cubicBezTo>
                    <a:pt x="50834" y="36488"/>
                    <a:pt x="50802" y="36482"/>
                    <a:pt x="50770" y="36471"/>
                  </a:cubicBezTo>
                  <a:cubicBezTo>
                    <a:pt x="50704" y="36452"/>
                    <a:pt x="50638" y="36442"/>
                    <a:pt x="50571" y="36442"/>
                  </a:cubicBezTo>
                  <a:lnTo>
                    <a:pt x="50278" y="36442"/>
                  </a:lnTo>
                  <a:cubicBezTo>
                    <a:pt x="50250" y="36395"/>
                    <a:pt x="50241" y="36348"/>
                    <a:pt x="50203" y="36319"/>
                  </a:cubicBezTo>
                  <a:cubicBezTo>
                    <a:pt x="50146" y="36282"/>
                    <a:pt x="50089" y="36253"/>
                    <a:pt x="50023" y="36225"/>
                  </a:cubicBezTo>
                  <a:cubicBezTo>
                    <a:pt x="50004" y="36216"/>
                    <a:pt x="49967" y="36216"/>
                    <a:pt x="49938" y="36216"/>
                  </a:cubicBezTo>
                  <a:cubicBezTo>
                    <a:pt x="49834" y="36225"/>
                    <a:pt x="49730" y="36234"/>
                    <a:pt x="49626" y="36244"/>
                  </a:cubicBezTo>
                  <a:cubicBezTo>
                    <a:pt x="49598" y="36244"/>
                    <a:pt x="49598" y="36263"/>
                    <a:pt x="49607" y="36282"/>
                  </a:cubicBezTo>
                  <a:cubicBezTo>
                    <a:pt x="49617" y="36301"/>
                    <a:pt x="49617" y="36301"/>
                    <a:pt x="49617" y="36301"/>
                  </a:cubicBezTo>
                  <a:cubicBezTo>
                    <a:pt x="49692" y="36310"/>
                    <a:pt x="49768" y="36319"/>
                    <a:pt x="49844" y="36329"/>
                  </a:cubicBezTo>
                  <a:cubicBezTo>
                    <a:pt x="49929" y="36329"/>
                    <a:pt x="50004" y="36367"/>
                    <a:pt x="50052" y="36433"/>
                  </a:cubicBezTo>
                  <a:cubicBezTo>
                    <a:pt x="50061" y="36452"/>
                    <a:pt x="50089" y="36471"/>
                    <a:pt x="50108" y="36490"/>
                  </a:cubicBezTo>
                  <a:cubicBezTo>
                    <a:pt x="50241" y="36622"/>
                    <a:pt x="50411" y="36726"/>
                    <a:pt x="50590" y="36783"/>
                  </a:cubicBezTo>
                  <a:cubicBezTo>
                    <a:pt x="50732" y="36839"/>
                    <a:pt x="50874" y="36887"/>
                    <a:pt x="51016" y="36943"/>
                  </a:cubicBezTo>
                  <a:cubicBezTo>
                    <a:pt x="51072" y="36953"/>
                    <a:pt x="51101" y="37000"/>
                    <a:pt x="51091" y="37057"/>
                  </a:cubicBezTo>
                  <a:cubicBezTo>
                    <a:pt x="51063" y="37340"/>
                    <a:pt x="51053" y="37624"/>
                    <a:pt x="51063" y="37907"/>
                  </a:cubicBezTo>
                  <a:cubicBezTo>
                    <a:pt x="51063" y="38125"/>
                    <a:pt x="51034" y="38332"/>
                    <a:pt x="50997" y="38540"/>
                  </a:cubicBezTo>
                  <a:cubicBezTo>
                    <a:pt x="50997" y="38550"/>
                    <a:pt x="50987" y="38559"/>
                    <a:pt x="50978" y="38559"/>
                  </a:cubicBezTo>
                  <a:cubicBezTo>
                    <a:pt x="50978" y="38559"/>
                    <a:pt x="50940" y="38540"/>
                    <a:pt x="50940" y="38531"/>
                  </a:cubicBezTo>
                  <a:cubicBezTo>
                    <a:pt x="50930" y="38493"/>
                    <a:pt x="50921" y="38446"/>
                    <a:pt x="50921" y="38399"/>
                  </a:cubicBezTo>
                  <a:cubicBezTo>
                    <a:pt x="50912" y="38162"/>
                    <a:pt x="50902" y="37917"/>
                    <a:pt x="50893" y="37680"/>
                  </a:cubicBezTo>
                  <a:cubicBezTo>
                    <a:pt x="50893" y="37652"/>
                    <a:pt x="50883" y="37633"/>
                    <a:pt x="50883" y="37605"/>
                  </a:cubicBezTo>
                  <a:cubicBezTo>
                    <a:pt x="50864" y="37917"/>
                    <a:pt x="50864" y="38228"/>
                    <a:pt x="50845" y="38531"/>
                  </a:cubicBezTo>
                  <a:cubicBezTo>
                    <a:pt x="50824" y="38536"/>
                    <a:pt x="50803" y="38538"/>
                    <a:pt x="50782" y="38538"/>
                  </a:cubicBezTo>
                  <a:cubicBezTo>
                    <a:pt x="50719" y="38538"/>
                    <a:pt x="50659" y="38517"/>
                    <a:pt x="50609" y="38474"/>
                  </a:cubicBezTo>
                  <a:cubicBezTo>
                    <a:pt x="50581" y="38465"/>
                    <a:pt x="50571" y="38436"/>
                    <a:pt x="50562" y="38408"/>
                  </a:cubicBezTo>
                  <a:cubicBezTo>
                    <a:pt x="50552" y="38361"/>
                    <a:pt x="50552" y="38314"/>
                    <a:pt x="50562" y="38276"/>
                  </a:cubicBezTo>
                  <a:cubicBezTo>
                    <a:pt x="50581" y="38228"/>
                    <a:pt x="50562" y="38181"/>
                    <a:pt x="50534" y="38153"/>
                  </a:cubicBezTo>
                  <a:cubicBezTo>
                    <a:pt x="50505" y="38106"/>
                    <a:pt x="50496" y="38049"/>
                    <a:pt x="50486" y="37992"/>
                  </a:cubicBezTo>
                  <a:cubicBezTo>
                    <a:pt x="50486" y="37983"/>
                    <a:pt x="50458" y="37973"/>
                    <a:pt x="50449" y="37964"/>
                  </a:cubicBezTo>
                  <a:cubicBezTo>
                    <a:pt x="50430" y="37973"/>
                    <a:pt x="50411" y="37983"/>
                    <a:pt x="50411" y="37992"/>
                  </a:cubicBezTo>
                  <a:lnTo>
                    <a:pt x="50411" y="38125"/>
                  </a:lnTo>
                  <a:cubicBezTo>
                    <a:pt x="50398" y="38150"/>
                    <a:pt x="50369" y="38167"/>
                    <a:pt x="50339" y="38167"/>
                  </a:cubicBezTo>
                  <a:cubicBezTo>
                    <a:pt x="50325" y="38167"/>
                    <a:pt x="50310" y="38162"/>
                    <a:pt x="50297" y="38153"/>
                  </a:cubicBezTo>
                  <a:cubicBezTo>
                    <a:pt x="50193" y="38077"/>
                    <a:pt x="50061" y="38077"/>
                    <a:pt x="49948" y="38011"/>
                  </a:cubicBezTo>
                  <a:cubicBezTo>
                    <a:pt x="49948" y="38011"/>
                    <a:pt x="49910" y="38021"/>
                    <a:pt x="49900" y="38030"/>
                  </a:cubicBezTo>
                  <a:cubicBezTo>
                    <a:pt x="49900" y="38049"/>
                    <a:pt x="49900" y="38068"/>
                    <a:pt x="49910" y="38077"/>
                  </a:cubicBezTo>
                  <a:cubicBezTo>
                    <a:pt x="49995" y="38143"/>
                    <a:pt x="50080" y="38200"/>
                    <a:pt x="50156" y="38266"/>
                  </a:cubicBezTo>
                  <a:lnTo>
                    <a:pt x="50156" y="38285"/>
                  </a:lnTo>
                  <a:cubicBezTo>
                    <a:pt x="50156" y="38295"/>
                    <a:pt x="50146" y="38304"/>
                    <a:pt x="50137" y="38304"/>
                  </a:cubicBezTo>
                  <a:cubicBezTo>
                    <a:pt x="50137" y="38304"/>
                    <a:pt x="50108" y="38285"/>
                    <a:pt x="50089" y="38285"/>
                  </a:cubicBezTo>
                  <a:lnTo>
                    <a:pt x="50042" y="38285"/>
                  </a:lnTo>
                  <a:cubicBezTo>
                    <a:pt x="50042" y="38314"/>
                    <a:pt x="50023" y="38342"/>
                    <a:pt x="50042" y="38361"/>
                  </a:cubicBezTo>
                  <a:cubicBezTo>
                    <a:pt x="50089" y="38408"/>
                    <a:pt x="50146" y="38446"/>
                    <a:pt x="50203" y="38493"/>
                  </a:cubicBezTo>
                  <a:cubicBezTo>
                    <a:pt x="50212" y="38786"/>
                    <a:pt x="50231" y="39088"/>
                    <a:pt x="50260" y="39391"/>
                  </a:cubicBezTo>
                  <a:cubicBezTo>
                    <a:pt x="50269" y="39542"/>
                    <a:pt x="50278" y="39693"/>
                    <a:pt x="50288" y="39835"/>
                  </a:cubicBezTo>
                  <a:cubicBezTo>
                    <a:pt x="50297" y="40052"/>
                    <a:pt x="50307" y="40260"/>
                    <a:pt x="50316" y="40468"/>
                  </a:cubicBezTo>
                  <a:cubicBezTo>
                    <a:pt x="50307" y="40534"/>
                    <a:pt x="50316" y="40601"/>
                    <a:pt x="50335" y="40657"/>
                  </a:cubicBezTo>
                  <a:cubicBezTo>
                    <a:pt x="50382" y="40648"/>
                    <a:pt x="50401" y="40610"/>
                    <a:pt x="50392" y="40572"/>
                  </a:cubicBezTo>
                  <a:cubicBezTo>
                    <a:pt x="50411" y="40279"/>
                    <a:pt x="50392" y="39977"/>
                    <a:pt x="50363" y="39684"/>
                  </a:cubicBezTo>
                  <a:cubicBezTo>
                    <a:pt x="50354" y="39561"/>
                    <a:pt x="50335" y="39429"/>
                    <a:pt x="50335" y="39306"/>
                  </a:cubicBezTo>
                  <a:cubicBezTo>
                    <a:pt x="50335" y="39117"/>
                    <a:pt x="50316" y="38937"/>
                    <a:pt x="50288" y="38748"/>
                  </a:cubicBezTo>
                  <a:cubicBezTo>
                    <a:pt x="50278" y="38701"/>
                    <a:pt x="50278" y="38663"/>
                    <a:pt x="50278" y="38616"/>
                  </a:cubicBezTo>
                  <a:cubicBezTo>
                    <a:pt x="50278" y="38578"/>
                    <a:pt x="50278" y="38540"/>
                    <a:pt x="50326" y="38521"/>
                  </a:cubicBezTo>
                  <a:cubicBezTo>
                    <a:pt x="50382" y="38521"/>
                    <a:pt x="50439" y="38540"/>
                    <a:pt x="50477" y="38588"/>
                  </a:cubicBezTo>
                  <a:cubicBezTo>
                    <a:pt x="50486" y="38625"/>
                    <a:pt x="50496" y="38663"/>
                    <a:pt x="50505" y="38692"/>
                  </a:cubicBezTo>
                  <a:cubicBezTo>
                    <a:pt x="50562" y="39051"/>
                    <a:pt x="50590" y="39410"/>
                    <a:pt x="50590" y="39769"/>
                  </a:cubicBezTo>
                  <a:cubicBezTo>
                    <a:pt x="50590" y="40109"/>
                    <a:pt x="50581" y="40449"/>
                    <a:pt x="50571" y="40799"/>
                  </a:cubicBezTo>
                  <a:cubicBezTo>
                    <a:pt x="50571" y="40903"/>
                    <a:pt x="50543" y="41016"/>
                    <a:pt x="50505" y="41120"/>
                  </a:cubicBezTo>
                  <a:cubicBezTo>
                    <a:pt x="50496" y="41168"/>
                    <a:pt x="50486" y="41205"/>
                    <a:pt x="50486" y="41253"/>
                  </a:cubicBezTo>
                  <a:cubicBezTo>
                    <a:pt x="50486" y="41282"/>
                    <a:pt x="50508" y="41294"/>
                    <a:pt x="50540" y="41294"/>
                  </a:cubicBezTo>
                  <a:cubicBezTo>
                    <a:pt x="50550" y="41294"/>
                    <a:pt x="50560" y="41293"/>
                    <a:pt x="50571" y="41290"/>
                  </a:cubicBezTo>
                  <a:lnTo>
                    <a:pt x="50619" y="41262"/>
                  </a:lnTo>
                  <a:cubicBezTo>
                    <a:pt x="50609" y="41196"/>
                    <a:pt x="50619" y="41139"/>
                    <a:pt x="50619" y="41073"/>
                  </a:cubicBezTo>
                  <a:cubicBezTo>
                    <a:pt x="50656" y="40894"/>
                    <a:pt x="50666" y="40705"/>
                    <a:pt x="50666" y="40525"/>
                  </a:cubicBezTo>
                  <a:lnTo>
                    <a:pt x="50666" y="40468"/>
                  </a:lnTo>
                  <a:cubicBezTo>
                    <a:pt x="50685" y="39892"/>
                    <a:pt x="50666" y="39325"/>
                    <a:pt x="50600" y="38748"/>
                  </a:cubicBezTo>
                  <a:cubicBezTo>
                    <a:pt x="50600" y="38729"/>
                    <a:pt x="50600" y="38701"/>
                    <a:pt x="50600" y="38673"/>
                  </a:cubicBezTo>
                  <a:cubicBezTo>
                    <a:pt x="50609" y="38654"/>
                    <a:pt x="50619" y="38635"/>
                    <a:pt x="50628" y="38625"/>
                  </a:cubicBezTo>
                  <a:cubicBezTo>
                    <a:pt x="50645" y="38619"/>
                    <a:pt x="50665" y="38616"/>
                    <a:pt x="50686" y="38616"/>
                  </a:cubicBezTo>
                  <a:cubicBezTo>
                    <a:pt x="50757" y="38616"/>
                    <a:pt x="50838" y="38652"/>
                    <a:pt x="50845" y="38710"/>
                  </a:cubicBezTo>
                  <a:cubicBezTo>
                    <a:pt x="50855" y="38786"/>
                    <a:pt x="50855" y="38862"/>
                    <a:pt x="50855" y="38937"/>
                  </a:cubicBezTo>
                  <a:lnTo>
                    <a:pt x="50855" y="40430"/>
                  </a:lnTo>
                  <a:cubicBezTo>
                    <a:pt x="50855" y="40629"/>
                    <a:pt x="50864" y="40837"/>
                    <a:pt x="50893" y="41035"/>
                  </a:cubicBezTo>
                  <a:cubicBezTo>
                    <a:pt x="50921" y="41290"/>
                    <a:pt x="50930" y="41555"/>
                    <a:pt x="50912" y="41810"/>
                  </a:cubicBezTo>
                  <a:cubicBezTo>
                    <a:pt x="50902" y="41876"/>
                    <a:pt x="50902" y="41943"/>
                    <a:pt x="50902" y="41999"/>
                  </a:cubicBezTo>
                  <a:cubicBezTo>
                    <a:pt x="50949" y="42311"/>
                    <a:pt x="50845" y="42604"/>
                    <a:pt x="50760" y="42897"/>
                  </a:cubicBezTo>
                  <a:cubicBezTo>
                    <a:pt x="50713" y="43077"/>
                    <a:pt x="50619" y="43247"/>
                    <a:pt x="50496" y="43379"/>
                  </a:cubicBezTo>
                  <a:cubicBezTo>
                    <a:pt x="50477" y="43398"/>
                    <a:pt x="50439" y="43398"/>
                    <a:pt x="50401" y="43417"/>
                  </a:cubicBezTo>
                  <a:cubicBezTo>
                    <a:pt x="50392" y="43351"/>
                    <a:pt x="50382" y="43294"/>
                    <a:pt x="50373" y="43247"/>
                  </a:cubicBezTo>
                  <a:cubicBezTo>
                    <a:pt x="50363" y="43181"/>
                    <a:pt x="50326" y="43124"/>
                    <a:pt x="50278" y="43077"/>
                  </a:cubicBezTo>
                  <a:cubicBezTo>
                    <a:pt x="50260" y="43067"/>
                    <a:pt x="50241" y="43058"/>
                    <a:pt x="50222" y="43058"/>
                  </a:cubicBezTo>
                  <a:cubicBezTo>
                    <a:pt x="50212" y="43058"/>
                    <a:pt x="50184" y="43077"/>
                    <a:pt x="50184" y="43096"/>
                  </a:cubicBezTo>
                  <a:cubicBezTo>
                    <a:pt x="50137" y="43303"/>
                    <a:pt x="50127" y="43530"/>
                    <a:pt x="50165" y="43748"/>
                  </a:cubicBezTo>
                  <a:cubicBezTo>
                    <a:pt x="50184" y="43804"/>
                    <a:pt x="50231" y="43814"/>
                    <a:pt x="50278" y="43823"/>
                  </a:cubicBezTo>
                  <a:cubicBezTo>
                    <a:pt x="50288" y="43842"/>
                    <a:pt x="50307" y="43852"/>
                    <a:pt x="50307" y="43871"/>
                  </a:cubicBezTo>
                  <a:cubicBezTo>
                    <a:pt x="50307" y="44031"/>
                    <a:pt x="50316" y="44201"/>
                    <a:pt x="50307" y="44362"/>
                  </a:cubicBezTo>
                  <a:cubicBezTo>
                    <a:pt x="50297" y="44570"/>
                    <a:pt x="50269" y="44768"/>
                    <a:pt x="50250" y="44967"/>
                  </a:cubicBezTo>
                  <a:cubicBezTo>
                    <a:pt x="50250" y="45023"/>
                    <a:pt x="50203" y="45033"/>
                    <a:pt x="50156" y="45033"/>
                  </a:cubicBezTo>
                  <a:cubicBezTo>
                    <a:pt x="50203" y="45090"/>
                    <a:pt x="50260" y="45137"/>
                    <a:pt x="50250" y="45222"/>
                  </a:cubicBezTo>
                  <a:cubicBezTo>
                    <a:pt x="50241" y="45298"/>
                    <a:pt x="50269" y="45364"/>
                    <a:pt x="50260" y="45439"/>
                  </a:cubicBezTo>
                  <a:cubicBezTo>
                    <a:pt x="50260" y="45449"/>
                    <a:pt x="50231" y="45458"/>
                    <a:pt x="50203" y="45477"/>
                  </a:cubicBezTo>
                  <a:cubicBezTo>
                    <a:pt x="50278" y="45534"/>
                    <a:pt x="50307" y="45628"/>
                    <a:pt x="50307" y="45723"/>
                  </a:cubicBezTo>
                  <a:cubicBezTo>
                    <a:pt x="50288" y="45827"/>
                    <a:pt x="50307" y="45940"/>
                    <a:pt x="50278" y="46054"/>
                  </a:cubicBezTo>
                  <a:cubicBezTo>
                    <a:pt x="50250" y="46224"/>
                    <a:pt x="50241" y="46394"/>
                    <a:pt x="50241" y="46573"/>
                  </a:cubicBezTo>
                  <a:cubicBezTo>
                    <a:pt x="50241" y="46621"/>
                    <a:pt x="50260" y="46668"/>
                    <a:pt x="50297" y="46687"/>
                  </a:cubicBezTo>
                  <a:cubicBezTo>
                    <a:pt x="50354" y="46725"/>
                    <a:pt x="50382" y="46791"/>
                    <a:pt x="50373" y="46857"/>
                  </a:cubicBezTo>
                  <a:cubicBezTo>
                    <a:pt x="50373" y="46999"/>
                    <a:pt x="50345" y="47140"/>
                    <a:pt x="50288" y="47263"/>
                  </a:cubicBezTo>
                  <a:cubicBezTo>
                    <a:pt x="50269" y="47320"/>
                    <a:pt x="50222" y="47358"/>
                    <a:pt x="50156" y="47358"/>
                  </a:cubicBezTo>
                  <a:cubicBezTo>
                    <a:pt x="50111" y="47360"/>
                    <a:pt x="50066" y="47361"/>
                    <a:pt x="50020" y="47361"/>
                  </a:cubicBezTo>
                  <a:cubicBezTo>
                    <a:pt x="49873" y="47361"/>
                    <a:pt x="49723" y="47349"/>
                    <a:pt x="49579" y="47320"/>
                  </a:cubicBezTo>
                  <a:cubicBezTo>
                    <a:pt x="49485" y="47301"/>
                    <a:pt x="49390" y="47292"/>
                    <a:pt x="49286" y="47292"/>
                  </a:cubicBezTo>
                  <a:lnTo>
                    <a:pt x="48530" y="47292"/>
                  </a:lnTo>
                  <a:cubicBezTo>
                    <a:pt x="48516" y="47293"/>
                    <a:pt x="48502" y="47293"/>
                    <a:pt x="48488" y="47293"/>
                  </a:cubicBezTo>
                  <a:cubicBezTo>
                    <a:pt x="48387" y="47293"/>
                    <a:pt x="48283" y="47263"/>
                    <a:pt x="48209" y="47197"/>
                  </a:cubicBezTo>
                  <a:cubicBezTo>
                    <a:pt x="48180" y="47178"/>
                    <a:pt x="48152" y="47169"/>
                    <a:pt x="48133" y="47150"/>
                  </a:cubicBezTo>
                  <a:cubicBezTo>
                    <a:pt x="48095" y="46951"/>
                    <a:pt x="48076" y="46753"/>
                    <a:pt x="48076" y="46545"/>
                  </a:cubicBezTo>
                  <a:cubicBezTo>
                    <a:pt x="48058" y="46356"/>
                    <a:pt x="48095" y="46167"/>
                    <a:pt x="48067" y="45959"/>
                  </a:cubicBezTo>
                  <a:lnTo>
                    <a:pt x="48067" y="45959"/>
                  </a:lnTo>
                  <a:cubicBezTo>
                    <a:pt x="48029" y="45978"/>
                    <a:pt x="48001" y="45987"/>
                    <a:pt x="47982" y="46006"/>
                  </a:cubicBezTo>
                  <a:cubicBezTo>
                    <a:pt x="47925" y="46110"/>
                    <a:pt x="47897" y="46233"/>
                    <a:pt x="47897" y="46356"/>
                  </a:cubicBezTo>
                  <a:lnTo>
                    <a:pt x="47887" y="46904"/>
                  </a:lnTo>
                  <a:cubicBezTo>
                    <a:pt x="47897" y="47027"/>
                    <a:pt x="47868" y="47150"/>
                    <a:pt x="47831" y="47263"/>
                  </a:cubicBezTo>
                  <a:cubicBezTo>
                    <a:pt x="47765" y="47277"/>
                    <a:pt x="47696" y="47285"/>
                    <a:pt x="47627" y="47285"/>
                  </a:cubicBezTo>
                  <a:cubicBezTo>
                    <a:pt x="47559" y="47285"/>
                    <a:pt x="47490" y="47277"/>
                    <a:pt x="47424" y="47263"/>
                  </a:cubicBezTo>
                  <a:cubicBezTo>
                    <a:pt x="46971" y="47225"/>
                    <a:pt x="46517" y="47140"/>
                    <a:pt x="46073" y="47055"/>
                  </a:cubicBezTo>
                  <a:cubicBezTo>
                    <a:pt x="45676" y="46980"/>
                    <a:pt x="45288" y="46923"/>
                    <a:pt x="44892" y="46885"/>
                  </a:cubicBezTo>
                  <a:cubicBezTo>
                    <a:pt x="44797" y="46876"/>
                    <a:pt x="44712" y="46857"/>
                    <a:pt x="44636" y="46829"/>
                  </a:cubicBezTo>
                  <a:cubicBezTo>
                    <a:pt x="44608" y="46621"/>
                    <a:pt x="44589" y="46422"/>
                    <a:pt x="44570" y="46224"/>
                  </a:cubicBezTo>
                  <a:cubicBezTo>
                    <a:pt x="44514" y="46224"/>
                    <a:pt x="44523" y="46271"/>
                    <a:pt x="44523" y="46299"/>
                  </a:cubicBezTo>
                  <a:cubicBezTo>
                    <a:pt x="44514" y="46432"/>
                    <a:pt x="44514" y="46573"/>
                    <a:pt x="44504" y="46706"/>
                  </a:cubicBezTo>
                  <a:cubicBezTo>
                    <a:pt x="44496" y="46755"/>
                    <a:pt x="44459" y="46783"/>
                    <a:pt x="44418" y="46783"/>
                  </a:cubicBezTo>
                  <a:cubicBezTo>
                    <a:pt x="44412" y="46783"/>
                    <a:pt x="44406" y="46783"/>
                    <a:pt x="44400" y="46781"/>
                  </a:cubicBezTo>
                  <a:cubicBezTo>
                    <a:pt x="44372" y="46781"/>
                    <a:pt x="44343" y="46781"/>
                    <a:pt x="44315" y="46772"/>
                  </a:cubicBezTo>
                  <a:cubicBezTo>
                    <a:pt x="44258" y="46772"/>
                    <a:pt x="44211" y="46734"/>
                    <a:pt x="44192" y="46677"/>
                  </a:cubicBezTo>
                  <a:cubicBezTo>
                    <a:pt x="44154" y="46545"/>
                    <a:pt x="44135" y="46403"/>
                    <a:pt x="44088" y="46271"/>
                  </a:cubicBezTo>
                  <a:cubicBezTo>
                    <a:pt x="44069" y="46205"/>
                    <a:pt x="44069" y="46129"/>
                    <a:pt x="43994" y="46082"/>
                  </a:cubicBezTo>
                  <a:lnTo>
                    <a:pt x="43994" y="46082"/>
                  </a:lnTo>
                  <a:cubicBezTo>
                    <a:pt x="44032" y="46214"/>
                    <a:pt x="44050" y="46347"/>
                    <a:pt x="44088" y="46479"/>
                  </a:cubicBezTo>
                  <a:cubicBezTo>
                    <a:pt x="44117" y="46554"/>
                    <a:pt x="44117" y="46640"/>
                    <a:pt x="44098" y="46715"/>
                  </a:cubicBezTo>
                  <a:cubicBezTo>
                    <a:pt x="44060" y="46725"/>
                    <a:pt x="44022" y="46725"/>
                    <a:pt x="43994" y="46734"/>
                  </a:cubicBezTo>
                  <a:cubicBezTo>
                    <a:pt x="43776" y="46725"/>
                    <a:pt x="43559" y="46696"/>
                    <a:pt x="43361" y="46640"/>
                  </a:cubicBezTo>
                  <a:cubicBezTo>
                    <a:pt x="43181" y="46592"/>
                    <a:pt x="43001" y="46545"/>
                    <a:pt x="42822" y="46498"/>
                  </a:cubicBezTo>
                  <a:cubicBezTo>
                    <a:pt x="42784" y="46479"/>
                    <a:pt x="42756" y="46460"/>
                    <a:pt x="42718" y="46441"/>
                  </a:cubicBezTo>
                  <a:cubicBezTo>
                    <a:pt x="42708" y="46176"/>
                    <a:pt x="42708" y="45921"/>
                    <a:pt x="42718" y="45666"/>
                  </a:cubicBezTo>
                  <a:cubicBezTo>
                    <a:pt x="42724" y="45634"/>
                    <a:pt x="42748" y="45615"/>
                    <a:pt x="42772" y="45615"/>
                  </a:cubicBezTo>
                  <a:cubicBezTo>
                    <a:pt x="42783" y="45615"/>
                    <a:pt x="42794" y="45619"/>
                    <a:pt x="42803" y="45628"/>
                  </a:cubicBezTo>
                  <a:cubicBezTo>
                    <a:pt x="42841" y="45657"/>
                    <a:pt x="42879" y="45685"/>
                    <a:pt x="42916" y="45713"/>
                  </a:cubicBezTo>
                  <a:cubicBezTo>
                    <a:pt x="42935" y="45836"/>
                    <a:pt x="42935" y="45959"/>
                    <a:pt x="42926" y="46073"/>
                  </a:cubicBezTo>
                  <a:cubicBezTo>
                    <a:pt x="42926" y="46148"/>
                    <a:pt x="42935" y="46224"/>
                    <a:pt x="42945" y="46299"/>
                  </a:cubicBezTo>
                  <a:cubicBezTo>
                    <a:pt x="42945" y="46309"/>
                    <a:pt x="42973" y="46328"/>
                    <a:pt x="42992" y="46328"/>
                  </a:cubicBezTo>
                  <a:cubicBezTo>
                    <a:pt x="43001" y="46328"/>
                    <a:pt x="43030" y="46309"/>
                    <a:pt x="43030" y="46299"/>
                  </a:cubicBezTo>
                  <a:cubicBezTo>
                    <a:pt x="43030" y="46167"/>
                    <a:pt x="43030" y="46035"/>
                    <a:pt x="43020" y="45912"/>
                  </a:cubicBezTo>
                  <a:cubicBezTo>
                    <a:pt x="43020" y="45865"/>
                    <a:pt x="43030" y="45827"/>
                    <a:pt x="43030" y="45780"/>
                  </a:cubicBezTo>
                  <a:cubicBezTo>
                    <a:pt x="43058" y="45761"/>
                    <a:pt x="43077" y="45751"/>
                    <a:pt x="43096" y="45742"/>
                  </a:cubicBezTo>
                  <a:cubicBezTo>
                    <a:pt x="43228" y="45713"/>
                    <a:pt x="43361" y="45694"/>
                    <a:pt x="43502" y="45666"/>
                  </a:cubicBezTo>
                  <a:cubicBezTo>
                    <a:pt x="43502" y="45742"/>
                    <a:pt x="43512" y="45808"/>
                    <a:pt x="43521" y="45865"/>
                  </a:cubicBezTo>
                  <a:cubicBezTo>
                    <a:pt x="43521" y="46025"/>
                    <a:pt x="43521" y="46176"/>
                    <a:pt x="43521" y="46337"/>
                  </a:cubicBezTo>
                  <a:cubicBezTo>
                    <a:pt x="43521" y="46375"/>
                    <a:pt x="43531" y="46413"/>
                    <a:pt x="43550" y="46441"/>
                  </a:cubicBezTo>
                  <a:cubicBezTo>
                    <a:pt x="43557" y="46480"/>
                    <a:pt x="43592" y="46500"/>
                    <a:pt x="43625" y="46500"/>
                  </a:cubicBezTo>
                  <a:cubicBezTo>
                    <a:pt x="43631" y="46500"/>
                    <a:pt x="43638" y="46499"/>
                    <a:pt x="43644" y="46498"/>
                  </a:cubicBezTo>
                  <a:cubicBezTo>
                    <a:pt x="43644" y="46394"/>
                    <a:pt x="43644" y="46299"/>
                    <a:pt x="43625" y="46195"/>
                  </a:cubicBezTo>
                  <a:lnTo>
                    <a:pt x="43625" y="45893"/>
                  </a:lnTo>
                  <a:cubicBezTo>
                    <a:pt x="43616" y="45789"/>
                    <a:pt x="43625" y="45685"/>
                    <a:pt x="43653" y="45581"/>
                  </a:cubicBezTo>
                  <a:lnTo>
                    <a:pt x="44050" y="45326"/>
                  </a:lnTo>
                  <a:lnTo>
                    <a:pt x="44164" y="45383"/>
                  </a:lnTo>
                  <a:cubicBezTo>
                    <a:pt x="44183" y="45326"/>
                    <a:pt x="44211" y="45269"/>
                    <a:pt x="44239" y="45213"/>
                  </a:cubicBezTo>
                  <a:cubicBezTo>
                    <a:pt x="44277" y="45165"/>
                    <a:pt x="44315" y="45127"/>
                    <a:pt x="44362" y="45090"/>
                  </a:cubicBezTo>
                  <a:cubicBezTo>
                    <a:pt x="44366" y="45088"/>
                    <a:pt x="44370" y="45087"/>
                    <a:pt x="44374" y="45087"/>
                  </a:cubicBezTo>
                  <a:cubicBezTo>
                    <a:pt x="44393" y="45087"/>
                    <a:pt x="44419" y="45104"/>
                    <a:pt x="44419" y="45127"/>
                  </a:cubicBezTo>
                  <a:lnTo>
                    <a:pt x="44419" y="45477"/>
                  </a:lnTo>
                  <a:cubicBezTo>
                    <a:pt x="44419" y="45581"/>
                    <a:pt x="44438" y="45676"/>
                    <a:pt x="44447" y="45780"/>
                  </a:cubicBezTo>
                  <a:cubicBezTo>
                    <a:pt x="44447" y="45798"/>
                    <a:pt x="44466" y="45817"/>
                    <a:pt x="44476" y="45817"/>
                  </a:cubicBezTo>
                  <a:cubicBezTo>
                    <a:pt x="44504" y="45808"/>
                    <a:pt x="44523" y="45798"/>
                    <a:pt x="44551" y="45780"/>
                  </a:cubicBezTo>
                  <a:cubicBezTo>
                    <a:pt x="44551" y="45780"/>
                    <a:pt x="44561" y="45770"/>
                    <a:pt x="44561" y="45761"/>
                  </a:cubicBezTo>
                  <a:cubicBezTo>
                    <a:pt x="44580" y="45657"/>
                    <a:pt x="44599" y="45562"/>
                    <a:pt x="44617" y="45458"/>
                  </a:cubicBezTo>
                  <a:cubicBezTo>
                    <a:pt x="44627" y="45430"/>
                    <a:pt x="44617" y="45402"/>
                    <a:pt x="44608" y="45383"/>
                  </a:cubicBezTo>
                  <a:cubicBezTo>
                    <a:pt x="44514" y="45260"/>
                    <a:pt x="44542" y="45137"/>
                    <a:pt x="44542" y="45005"/>
                  </a:cubicBezTo>
                  <a:cubicBezTo>
                    <a:pt x="44542" y="44986"/>
                    <a:pt x="44551" y="44967"/>
                    <a:pt x="44551" y="44938"/>
                  </a:cubicBezTo>
                  <a:cubicBezTo>
                    <a:pt x="44608" y="44863"/>
                    <a:pt x="44693" y="44797"/>
                    <a:pt x="44778" y="44740"/>
                  </a:cubicBezTo>
                  <a:cubicBezTo>
                    <a:pt x="44863" y="44683"/>
                    <a:pt x="44948" y="44627"/>
                    <a:pt x="45043" y="44570"/>
                  </a:cubicBezTo>
                  <a:cubicBezTo>
                    <a:pt x="45260" y="44456"/>
                    <a:pt x="45468" y="44352"/>
                    <a:pt x="45695" y="44258"/>
                  </a:cubicBezTo>
                  <a:cubicBezTo>
                    <a:pt x="45872" y="44192"/>
                    <a:pt x="46049" y="44136"/>
                    <a:pt x="46236" y="44136"/>
                  </a:cubicBezTo>
                  <a:cubicBezTo>
                    <a:pt x="46318" y="44136"/>
                    <a:pt x="46402" y="44147"/>
                    <a:pt x="46489" y="44173"/>
                  </a:cubicBezTo>
                  <a:cubicBezTo>
                    <a:pt x="46560" y="44189"/>
                    <a:pt x="46635" y="44200"/>
                    <a:pt x="46709" y="44200"/>
                  </a:cubicBezTo>
                  <a:cubicBezTo>
                    <a:pt x="46762" y="44200"/>
                    <a:pt x="46815" y="44194"/>
                    <a:pt x="46867" y="44182"/>
                  </a:cubicBezTo>
                  <a:cubicBezTo>
                    <a:pt x="46961" y="44163"/>
                    <a:pt x="47056" y="44163"/>
                    <a:pt x="47150" y="44163"/>
                  </a:cubicBezTo>
                  <a:cubicBezTo>
                    <a:pt x="47160" y="44164"/>
                    <a:pt x="47169" y="44165"/>
                    <a:pt x="47179" y="44165"/>
                  </a:cubicBezTo>
                  <a:cubicBezTo>
                    <a:pt x="47281" y="44165"/>
                    <a:pt x="47372" y="44118"/>
                    <a:pt x="47424" y="44031"/>
                  </a:cubicBezTo>
                  <a:cubicBezTo>
                    <a:pt x="47453" y="43993"/>
                    <a:pt x="47481" y="43956"/>
                    <a:pt x="47500" y="43908"/>
                  </a:cubicBezTo>
                  <a:cubicBezTo>
                    <a:pt x="47812" y="43341"/>
                    <a:pt x="48039" y="42727"/>
                    <a:pt x="48190" y="42094"/>
                  </a:cubicBezTo>
                  <a:cubicBezTo>
                    <a:pt x="48218" y="41933"/>
                    <a:pt x="48228" y="41782"/>
                    <a:pt x="48228" y="41621"/>
                  </a:cubicBezTo>
                  <a:lnTo>
                    <a:pt x="48228" y="40894"/>
                  </a:lnTo>
                  <a:cubicBezTo>
                    <a:pt x="48228" y="40790"/>
                    <a:pt x="48237" y="40676"/>
                    <a:pt x="48275" y="40572"/>
                  </a:cubicBezTo>
                  <a:cubicBezTo>
                    <a:pt x="48350" y="40279"/>
                    <a:pt x="48407" y="39996"/>
                    <a:pt x="48511" y="39712"/>
                  </a:cubicBezTo>
                  <a:cubicBezTo>
                    <a:pt x="48558" y="39580"/>
                    <a:pt x="48577" y="39438"/>
                    <a:pt x="48577" y="39306"/>
                  </a:cubicBezTo>
                  <a:cubicBezTo>
                    <a:pt x="48568" y="39192"/>
                    <a:pt x="48539" y="39079"/>
                    <a:pt x="48483" y="38985"/>
                  </a:cubicBezTo>
                  <a:cubicBezTo>
                    <a:pt x="48407" y="38871"/>
                    <a:pt x="48341" y="38748"/>
                    <a:pt x="48275" y="38625"/>
                  </a:cubicBezTo>
                  <a:cubicBezTo>
                    <a:pt x="48228" y="38531"/>
                    <a:pt x="48152" y="38455"/>
                    <a:pt x="48067" y="38389"/>
                  </a:cubicBezTo>
                  <a:cubicBezTo>
                    <a:pt x="47783" y="38200"/>
                    <a:pt x="47472" y="38039"/>
                    <a:pt x="47150" y="37917"/>
                  </a:cubicBezTo>
                  <a:cubicBezTo>
                    <a:pt x="47008" y="37869"/>
                    <a:pt x="46876" y="37832"/>
                    <a:pt x="46744" y="37775"/>
                  </a:cubicBezTo>
                  <a:cubicBezTo>
                    <a:pt x="46612" y="37727"/>
                    <a:pt x="46477" y="37702"/>
                    <a:pt x="46342" y="37702"/>
                  </a:cubicBezTo>
                  <a:cubicBezTo>
                    <a:pt x="46264" y="37702"/>
                    <a:pt x="46187" y="37710"/>
                    <a:pt x="46111" y="37728"/>
                  </a:cubicBezTo>
                  <a:cubicBezTo>
                    <a:pt x="45959" y="37747"/>
                    <a:pt x="45808" y="37803"/>
                    <a:pt x="45676" y="37879"/>
                  </a:cubicBezTo>
                  <a:cubicBezTo>
                    <a:pt x="45514" y="37976"/>
                    <a:pt x="45331" y="38025"/>
                    <a:pt x="45151" y="38025"/>
                  </a:cubicBezTo>
                  <a:cubicBezTo>
                    <a:pt x="45121" y="38025"/>
                    <a:pt x="45091" y="38023"/>
                    <a:pt x="45062" y="38021"/>
                  </a:cubicBezTo>
                  <a:cubicBezTo>
                    <a:pt x="44958" y="38021"/>
                    <a:pt x="44863" y="37992"/>
                    <a:pt x="44778" y="37954"/>
                  </a:cubicBezTo>
                  <a:cubicBezTo>
                    <a:pt x="44605" y="37902"/>
                    <a:pt x="44432" y="37873"/>
                    <a:pt x="44254" y="37873"/>
                  </a:cubicBezTo>
                  <a:cubicBezTo>
                    <a:pt x="44209" y="37873"/>
                    <a:pt x="44163" y="37875"/>
                    <a:pt x="44117" y="37879"/>
                  </a:cubicBezTo>
                  <a:cubicBezTo>
                    <a:pt x="44060" y="37879"/>
                    <a:pt x="44003" y="37888"/>
                    <a:pt x="43946" y="37907"/>
                  </a:cubicBezTo>
                  <a:lnTo>
                    <a:pt x="43928" y="37898"/>
                  </a:lnTo>
                  <a:cubicBezTo>
                    <a:pt x="43871" y="37917"/>
                    <a:pt x="43805" y="37926"/>
                    <a:pt x="43739" y="37926"/>
                  </a:cubicBezTo>
                  <a:lnTo>
                    <a:pt x="43720" y="37926"/>
                  </a:lnTo>
                  <a:cubicBezTo>
                    <a:pt x="43720" y="37926"/>
                    <a:pt x="43729" y="37936"/>
                    <a:pt x="43729" y="37936"/>
                  </a:cubicBezTo>
                  <a:cubicBezTo>
                    <a:pt x="43729" y="37936"/>
                    <a:pt x="43720" y="37954"/>
                    <a:pt x="43720" y="37954"/>
                  </a:cubicBezTo>
                  <a:cubicBezTo>
                    <a:pt x="43701" y="37964"/>
                    <a:pt x="43682" y="37973"/>
                    <a:pt x="43663" y="37973"/>
                  </a:cubicBezTo>
                  <a:cubicBezTo>
                    <a:pt x="43644" y="37964"/>
                    <a:pt x="43616" y="37954"/>
                    <a:pt x="43597" y="37945"/>
                  </a:cubicBezTo>
                  <a:cubicBezTo>
                    <a:pt x="43597" y="37936"/>
                    <a:pt x="43597" y="37926"/>
                    <a:pt x="43606" y="37926"/>
                  </a:cubicBezTo>
                  <a:lnTo>
                    <a:pt x="43616" y="37917"/>
                  </a:lnTo>
                  <a:cubicBezTo>
                    <a:pt x="43559" y="37898"/>
                    <a:pt x="43502" y="37879"/>
                    <a:pt x="43455" y="37850"/>
                  </a:cubicBezTo>
                  <a:cubicBezTo>
                    <a:pt x="43389" y="37879"/>
                    <a:pt x="43313" y="37888"/>
                    <a:pt x="43238" y="37888"/>
                  </a:cubicBezTo>
                  <a:cubicBezTo>
                    <a:pt x="43209" y="37888"/>
                    <a:pt x="43181" y="37888"/>
                    <a:pt x="43153" y="37879"/>
                  </a:cubicBezTo>
                  <a:cubicBezTo>
                    <a:pt x="43096" y="37936"/>
                    <a:pt x="43030" y="37973"/>
                    <a:pt x="42954" y="38002"/>
                  </a:cubicBezTo>
                  <a:lnTo>
                    <a:pt x="42954" y="38011"/>
                  </a:lnTo>
                  <a:cubicBezTo>
                    <a:pt x="42945" y="38030"/>
                    <a:pt x="42935" y="38049"/>
                    <a:pt x="42926" y="38058"/>
                  </a:cubicBezTo>
                  <a:cubicBezTo>
                    <a:pt x="42916" y="38115"/>
                    <a:pt x="42897" y="38153"/>
                    <a:pt x="42879" y="38200"/>
                  </a:cubicBezTo>
                  <a:cubicBezTo>
                    <a:pt x="42897" y="38361"/>
                    <a:pt x="42850" y="38512"/>
                    <a:pt x="42756" y="38635"/>
                  </a:cubicBezTo>
                  <a:cubicBezTo>
                    <a:pt x="42803" y="38758"/>
                    <a:pt x="42803" y="38890"/>
                    <a:pt x="42784" y="39013"/>
                  </a:cubicBezTo>
                  <a:cubicBezTo>
                    <a:pt x="42793" y="39013"/>
                    <a:pt x="42793" y="39022"/>
                    <a:pt x="42803" y="39032"/>
                  </a:cubicBezTo>
                  <a:cubicBezTo>
                    <a:pt x="42850" y="39107"/>
                    <a:pt x="42897" y="39192"/>
                    <a:pt x="42945" y="39268"/>
                  </a:cubicBezTo>
                  <a:cubicBezTo>
                    <a:pt x="42971" y="39311"/>
                    <a:pt x="42949" y="39354"/>
                    <a:pt x="42895" y="39354"/>
                  </a:cubicBezTo>
                  <a:cubicBezTo>
                    <a:pt x="42890" y="39354"/>
                    <a:pt x="42884" y="39354"/>
                    <a:pt x="42879" y="39353"/>
                  </a:cubicBezTo>
                  <a:cubicBezTo>
                    <a:pt x="42775" y="39353"/>
                    <a:pt x="42671" y="39381"/>
                    <a:pt x="42586" y="39438"/>
                  </a:cubicBezTo>
                  <a:cubicBezTo>
                    <a:pt x="42567" y="39452"/>
                    <a:pt x="42545" y="39459"/>
                    <a:pt x="42525" y="39459"/>
                  </a:cubicBezTo>
                  <a:cubicBezTo>
                    <a:pt x="42505" y="39459"/>
                    <a:pt x="42486" y="39452"/>
                    <a:pt x="42472" y="39438"/>
                  </a:cubicBezTo>
                  <a:cubicBezTo>
                    <a:pt x="42472" y="39419"/>
                    <a:pt x="42472" y="39410"/>
                    <a:pt x="42482" y="39400"/>
                  </a:cubicBezTo>
                  <a:lnTo>
                    <a:pt x="42482" y="39400"/>
                  </a:lnTo>
                  <a:cubicBezTo>
                    <a:pt x="42411" y="39432"/>
                    <a:pt x="42341" y="39450"/>
                    <a:pt x="42270" y="39450"/>
                  </a:cubicBezTo>
                  <a:cubicBezTo>
                    <a:pt x="42256" y="39450"/>
                    <a:pt x="42241" y="39449"/>
                    <a:pt x="42226" y="39448"/>
                  </a:cubicBezTo>
                  <a:cubicBezTo>
                    <a:pt x="42170" y="39448"/>
                    <a:pt x="42113" y="39448"/>
                    <a:pt x="42066" y="39429"/>
                  </a:cubicBezTo>
                  <a:lnTo>
                    <a:pt x="41943" y="39429"/>
                  </a:lnTo>
                  <a:lnTo>
                    <a:pt x="41943" y="39448"/>
                  </a:lnTo>
                  <a:cubicBezTo>
                    <a:pt x="41924" y="39462"/>
                    <a:pt x="41898" y="39464"/>
                    <a:pt x="41870" y="39464"/>
                  </a:cubicBezTo>
                  <a:cubicBezTo>
                    <a:pt x="41856" y="39464"/>
                    <a:pt x="41841" y="39464"/>
                    <a:pt x="41826" y="39464"/>
                  </a:cubicBezTo>
                  <a:cubicBezTo>
                    <a:pt x="41811" y="39464"/>
                    <a:pt x="41796" y="39464"/>
                    <a:pt x="41782" y="39467"/>
                  </a:cubicBezTo>
                  <a:cubicBezTo>
                    <a:pt x="41726" y="39467"/>
                    <a:pt x="41669" y="39504"/>
                    <a:pt x="41641" y="39552"/>
                  </a:cubicBezTo>
                  <a:cubicBezTo>
                    <a:pt x="41574" y="39637"/>
                    <a:pt x="41489" y="39722"/>
                    <a:pt x="41404" y="39797"/>
                  </a:cubicBezTo>
                  <a:cubicBezTo>
                    <a:pt x="41291" y="39901"/>
                    <a:pt x="41177" y="39996"/>
                    <a:pt x="41073" y="40109"/>
                  </a:cubicBezTo>
                  <a:cubicBezTo>
                    <a:pt x="40922" y="40223"/>
                    <a:pt x="40866" y="40430"/>
                    <a:pt x="40932" y="40610"/>
                  </a:cubicBezTo>
                  <a:cubicBezTo>
                    <a:pt x="40970" y="40705"/>
                    <a:pt x="40988" y="40809"/>
                    <a:pt x="41017" y="40903"/>
                  </a:cubicBezTo>
                  <a:cubicBezTo>
                    <a:pt x="41140" y="41253"/>
                    <a:pt x="41215" y="41621"/>
                    <a:pt x="41244" y="41990"/>
                  </a:cubicBezTo>
                  <a:cubicBezTo>
                    <a:pt x="41272" y="42264"/>
                    <a:pt x="41319" y="42538"/>
                    <a:pt x="41385" y="42803"/>
                  </a:cubicBezTo>
                  <a:cubicBezTo>
                    <a:pt x="41442" y="42973"/>
                    <a:pt x="41508" y="43143"/>
                    <a:pt x="41593" y="43294"/>
                  </a:cubicBezTo>
                  <a:cubicBezTo>
                    <a:pt x="41650" y="43417"/>
                    <a:pt x="41744" y="43511"/>
                    <a:pt x="41867" y="43578"/>
                  </a:cubicBezTo>
                  <a:cubicBezTo>
                    <a:pt x="41971" y="43644"/>
                    <a:pt x="42075" y="43710"/>
                    <a:pt x="42189" y="43767"/>
                  </a:cubicBezTo>
                  <a:cubicBezTo>
                    <a:pt x="42283" y="43823"/>
                    <a:pt x="42359" y="43918"/>
                    <a:pt x="42406" y="44022"/>
                  </a:cubicBezTo>
                  <a:cubicBezTo>
                    <a:pt x="42491" y="44230"/>
                    <a:pt x="42538" y="44447"/>
                    <a:pt x="42529" y="44674"/>
                  </a:cubicBezTo>
                  <a:cubicBezTo>
                    <a:pt x="42623" y="44901"/>
                    <a:pt x="42671" y="45156"/>
                    <a:pt x="42671" y="45402"/>
                  </a:cubicBezTo>
                  <a:cubicBezTo>
                    <a:pt x="42671" y="45477"/>
                    <a:pt x="42671" y="45553"/>
                    <a:pt x="42661" y="45619"/>
                  </a:cubicBezTo>
                  <a:cubicBezTo>
                    <a:pt x="42623" y="45865"/>
                    <a:pt x="42595" y="46120"/>
                    <a:pt x="42586" y="46365"/>
                  </a:cubicBezTo>
                  <a:cubicBezTo>
                    <a:pt x="42586" y="46375"/>
                    <a:pt x="42576" y="46375"/>
                    <a:pt x="42576" y="46384"/>
                  </a:cubicBezTo>
                  <a:cubicBezTo>
                    <a:pt x="42533" y="46392"/>
                    <a:pt x="42489" y="46395"/>
                    <a:pt x="42446" y="46395"/>
                  </a:cubicBezTo>
                  <a:cubicBezTo>
                    <a:pt x="42321" y="46395"/>
                    <a:pt x="42200" y="46365"/>
                    <a:pt x="42094" y="46309"/>
                  </a:cubicBezTo>
                  <a:cubicBezTo>
                    <a:pt x="42066" y="46091"/>
                    <a:pt x="42066" y="45865"/>
                    <a:pt x="42094" y="45647"/>
                  </a:cubicBezTo>
                  <a:cubicBezTo>
                    <a:pt x="42113" y="45534"/>
                    <a:pt x="42122" y="45411"/>
                    <a:pt x="42141" y="45298"/>
                  </a:cubicBezTo>
                  <a:cubicBezTo>
                    <a:pt x="42151" y="45175"/>
                    <a:pt x="42151" y="45061"/>
                    <a:pt x="42122" y="44938"/>
                  </a:cubicBezTo>
                  <a:cubicBezTo>
                    <a:pt x="42104" y="44872"/>
                    <a:pt x="42094" y="44797"/>
                    <a:pt x="42085" y="44721"/>
                  </a:cubicBezTo>
                  <a:cubicBezTo>
                    <a:pt x="42085" y="44664"/>
                    <a:pt x="42075" y="44617"/>
                    <a:pt x="42066" y="44551"/>
                  </a:cubicBezTo>
                  <a:cubicBezTo>
                    <a:pt x="42019" y="44579"/>
                    <a:pt x="42028" y="44617"/>
                    <a:pt x="42028" y="44645"/>
                  </a:cubicBezTo>
                  <a:cubicBezTo>
                    <a:pt x="42019" y="44768"/>
                    <a:pt x="42019" y="44901"/>
                    <a:pt x="42019" y="45033"/>
                  </a:cubicBezTo>
                  <a:cubicBezTo>
                    <a:pt x="42028" y="45288"/>
                    <a:pt x="41990" y="45534"/>
                    <a:pt x="41915" y="45780"/>
                  </a:cubicBezTo>
                  <a:lnTo>
                    <a:pt x="41754" y="45912"/>
                  </a:lnTo>
                  <a:cubicBezTo>
                    <a:pt x="41678" y="45865"/>
                    <a:pt x="41697" y="45789"/>
                    <a:pt x="41669" y="45732"/>
                  </a:cubicBezTo>
                  <a:cubicBezTo>
                    <a:pt x="41650" y="45704"/>
                    <a:pt x="41622" y="45676"/>
                    <a:pt x="41584" y="45666"/>
                  </a:cubicBezTo>
                  <a:cubicBezTo>
                    <a:pt x="41560" y="45661"/>
                    <a:pt x="41536" y="45658"/>
                    <a:pt x="41511" y="45658"/>
                  </a:cubicBezTo>
                  <a:cubicBezTo>
                    <a:pt x="41411" y="45658"/>
                    <a:pt x="41312" y="45703"/>
                    <a:pt x="41244" y="45780"/>
                  </a:cubicBezTo>
                  <a:cubicBezTo>
                    <a:pt x="41206" y="45817"/>
                    <a:pt x="41168" y="45855"/>
                    <a:pt x="41121" y="45902"/>
                  </a:cubicBezTo>
                  <a:cubicBezTo>
                    <a:pt x="41007" y="45562"/>
                    <a:pt x="41055" y="45222"/>
                    <a:pt x="41017" y="44882"/>
                  </a:cubicBezTo>
                  <a:lnTo>
                    <a:pt x="41017" y="44882"/>
                  </a:lnTo>
                  <a:cubicBezTo>
                    <a:pt x="40960" y="44901"/>
                    <a:pt x="40970" y="44938"/>
                    <a:pt x="40970" y="44967"/>
                  </a:cubicBezTo>
                  <a:cubicBezTo>
                    <a:pt x="40970" y="45071"/>
                    <a:pt x="40960" y="45175"/>
                    <a:pt x="40960" y="45269"/>
                  </a:cubicBezTo>
                  <a:cubicBezTo>
                    <a:pt x="40960" y="45335"/>
                    <a:pt x="40941" y="45402"/>
                    <a:pt x="40894" y="45449"/>
                  </a:cubicBezTo>
                  <a:cubicBezTo>
                    <a:pt x="40799" y="45562"/>
                    <a:pt x="40724" y="45694"/>
                    <a:pt x="40639" y="45817"/>
                  </a:cubicBezTo>
                  <a:cubicBezTo>
                    <a:pt x="40629" y="45836"/>
                    <a:pt x="40601" y="45846"/>
                    <a:pt x="40563" y="45874"/>
                  </a:cubicBezTo>
                  <a:cubicBezTo>
                    <a:pt x="40535" y="45591"/>
                    <a:pt x="40506" y="45316"/>
                    <a:pt x="40478" y="45052"/>
                  </a:cubicBezTo>
                  <a:cubicBezTo>
                    <a:pt x="40440" y="45316"/>
                    <a:pt x="40421" y="45581"/>
                    <a:pt x="40431" y="45855"/>
                  </a:cubicBezTo>
                  <a:cubicBezTo>
                    <a:pt x="40421" y="45902"/>
                    <a:pt x="40421" y="45959"/>
                    <a:pt x="40431" y="46016"/>
                  </a:cubicBezTo>
                  <a:cubicBezTo>
                    <a:pt x="40440" y="46158"/>
                    <a:pt x="40402" y="46205"/>
                    <a:pt x="40223" y="46205"/>
                  </a:cubicBezTo>
                  <a:lnTo>
                    <a:pt x="39987" y="46205"/>
                  </a:lnTo>
                  <a:cubicBezTo>
                    <a:pt x="39911" y="46205"/>
                    <a:pt x="39854" y="46158"/>
                    <a:pt x="39873" y="46063"/>
                  </a:cubicBezTo>
                  <a:cubicBezTo>
                    <a:pt x="39883" y="45987"/>
                    <a:pt x="39892" y="45912"/>
                    <a:pt x="39920" y="45846"/>
                  </a:cubicBezTo>
                  <a:cubicBezTo>
                    <a:pt x="39968" y="45657"/>
                    <a:pt x="39996" y="45458"/>
                    <a:pt x="39977" y="45269"/>
                  </a:cubicBezTo>
                  <a:cubicBezTo>
                    <a:pt x="39968" y="45175"/>
                    <a:pt x="39958" y="45090"/>
                    <a:pt x="39949" y="44938"/>
                  </a:cubicBezTo>
                  <a:cubicBezTo>
                    <a:pt x="39920" y="45033"/>
                    <a:pt x="39902" y="45127"/>
                    <a:pt x="39911" y="45222"/>
                  </a:cubicBezTo>
                  <a:cubicBezTo>
                    <a:pt x="39911" y="45402"/>
                    <a:pt x="39883" y="45581"/>
                    <a:pt x="39826" y="45742"/>
                  </a:cubicBezTo>
                  <a:cubicBezTo>
                    <a:pt x="39798" y="45865"/>
                    <a:pt x="39769" y="45978"/>
                    <a:pt x="39760" y="46101"/>
                  </a:cubicBezTo>
                  <a:cubicBezTo>
                    <a:pt x="39760" y="46176"/>
                    <a:pt x="39713" y="46205"/>
                    <a:pt x="39628" y="46214"/>
                  </a:cubicBezTo>
                  <a:lnTo>
                    <a:pt x="39183" y="46214"/>
                  </a:lnTo>
                  <a:cubicBezTo>
                    <a:pt x="38947" y="46195"/>
                    <a:pt x="38720" y="46176"/>
                    <a:pt x="38493" y="46158"/>
                  </a:cubicBezTo>
                  <a:cubicBezTo>
                    <a:pt x="38456" y="46148"/>
                    <a:pt x="38418" y="46148"/>
                    <a:pt x="38380" y="46129"/>
                  </a:cubicBezTo>
                  <a:cubicBezTo>
                    <a:pt x="38323" y="46054"/>
                    <a:pt x="38295" y="45959"/>
                    <a:pt x="38295" y="45865"/>
                  </a:cubicBezTo>
                  <a:cubicBezTo>
                    <a:pt x="38248" y="45657"/>
                    <a:pt x="38210" y="45449"/>
                    <a:pt x="38172" y="45241"/>
                  </a:cubicBezTo>
                  <a:cubicBezTo>
                    <a:pt x="38153" y="45137"/>
                    <a:pt x="38134" y="45023"/>
                    <a:pt x="38125" y="44910"/>
                  </a:cubicBezTo>
                  <a:cubicBezTo>
                    <a:pt x="38106" y="44806"/>
                    <a:pt x="38125" y="44693"/>
                    <a:pt x="38182" y="44589"/>
                  </a:cubicBezTo>
                  <a:cubicBezTo>
                    <a:pt x="38219" y="44523"/>
                    <a:pt x="38238" y="44456"/>
                    <a:pt x="38229" y="44381"/>
                  </a:cubicBezTo>
                  <a:cubicBezTo>
                    <a:pt x="38229" y="44022"/>
                    <a:pt x="38219" y="43653"/>
                    <a:pt x="38219" y="43294"/>
                  </a:cubicBezTo>
                  <a:cubicBezTo>
                    <a:pt x="38219" y="43294"/>
                    <a:pt x="38210" y="43285"/>
                    <a:pt x="38210" y="43275"/>
                  </a:cubicBezTo>
                  <a:cubicBezTo>
                    <a:pt x="38207" y="43269"/>
                    <a:pt x="38201" y="43267"/>
                    <a:pt x="38195" y="43267"/>
                  </a:cubicBezTo>
                  <a:cubicBezTo>
                    <a:pt x="38181" y="43267"/>
                    <a:pt x="38163" y="43278"/>
                    <a:pt x="38163" y="43285"/>
                  </a:cubicBezTo>
                  <a:cubicBezTo>
                    <a:pt x="38106" y="43540"/>
                    <a:pt x="38059" y="43804"/>
                    <a:pt x="38040" y="44078"/>
                  </a:cubicBezTo>
                  <a:cubicBezTo>
                    <a:pt x="38078" y="44107"/>
                    <a:pt x="38106" y="44145"/>
                    <a:pt x="38115" y="44192"/>
                  </a:cubicBezTo>
                  <a:cubicBezTo>
                    <a:pt x="38115" y="44258"/>
                    <a:pt x="38115" y="44324"/>
                    <a:pt x="38115" y="44381"/>
                  </a:cubicBezTo>
                  <a:cubicBezTo>
                    <a:pt x="38106" y="44400"/>
                    <a:pt x="38087" y="44409"/>
                    <a:pt x="38078" y="44419"/>
                  </a:cubicBezTo>
                  <a:cubicBezTo>
                    <a:pt x="38059" y="44419"/>
                    <a:pt x="38040" y="44409"/>
                    <a:pt x="38030" y="44400"/>
                  </a:cubicBezTo>
                  <a:cubicBezTo>
                    <a:pt x="38011" y="44390"/>
                    <a:pt x="38002" y="44371"/>
                    <a:pt x="37993" y="44352"/>
                  </a:cubicBezTo>
                  <a:cubicBezTo>
                    <a:pt x="37926" y="44400"/>
                    <a:pt x="37936" y="44475"/>
                    <a:pt x="37917" y="44532"/>
                  </a:cubicBezTo>
                  <a:cubicBezTo>
                    <a:pt x="37917" y="44579"/>
                    <a:pt x="37879" y="44617"/>
                    <a:pt x="37832" y="44636"/>
                  </a:cubicBezTo>
                  <a:cubicBezTo>
                    <a:pt x="37822" y="44589"/>
                    <a:pt x="37813" y="44542"/>
                    <a:pt x="37804" y="44504"/>
                  </a:cubicBezTo>
                  <a:cubicBezTo>
                    <a:pt x="37804" y="44504"/>
                    <a:pt x="37785" y="44504"/>
                    <a:pt x="37766" y="44494"/>
                  </a:cubicBezTo>
                  <a:lnTo>
                    <a:pt x="37747" y="44627"/>
                  </a:lnTo>
                  <a:cubicBezTo>
                    <a:pt x="37728" y="44759"/>
                    <a:pt x="37681" y="44882"/>
                    <a:pt x="37633" y="44995"/>
                  </a:cubicBezTo>
                  <a:cubicBezTo>
                    <a:pt x="37463" y="45354"/>
                    <a:pt x="37303" y="45704"/>
                    <a:pt x="37142" y="46073"/>
                  </a:cubicBezTo>
                  <a:lnTo>
                    <a:pt x="37076" y="45997"/>
                  </a:lnTo>
                  <a:cubicBezTo>
                    <a:pt x="37047" y="46044"/>
                    <a:pt x="36991" y="46082"/>
                    <a:pt x="36934" y="46082"/>
                  </a:cubicBezTo>
                  <a:lnTo>
                    <a:pt x="36386" y="46082"/>
                  </a:lnTo>
                  <a:cubicBezTo>
                    <a:pt x="36187" y="46082"/>
                    <a:pt x="35989" y="46091"/>
                    <a:pt x="35800" y="46110"/>
                  </a:cubicBezTo>
                  <a:cubicBezTo>
                    <a:pt x="35535" y="46129"/>
                    <a:pt x="35280" y="46148"/>
                    <a:pt x="35016" y="46167"/>
                  </a:cubicBezTo>
                  <a:cubicBezTo>
                    <a:pt x="34883" y="46176"/>
                    <a:pt x="34742" y="46195"/>
                    <a:pt x="34609" y="46205"/>
                  </a:cubicBezTo>
                  <a:cubicBezTo>
                    <a:pt x="34604" y="46206"/>
                    <a:pt x="34599" y="46207"/>
                    <a:pt x="34594" y="46207"/>
                  </a:cubicBezTo>
                  <a:cubicBezTo>
                    <a:pt x="34562" y="46207"/>
                    <a:pt x="34534" y="46181"/>
                    <a:pt x="34534" y="46148"/>
                  </a:cubicBezTo>
                  <a:cubicBezTo>
                    <a:pt x="34524" y="46139"/>
                    <a:pt x="34524" y="46129"/>
                    <a:pt x="34524" y="46120"/>
                  </a:cubicBezTo>
                  <a:lnTo>
                    <a:pt x="34524" y="45468"/>
                  </a:lnTo>
                  <a:cubicBezTo>
                    <a:pt x="34496" y="45487"/>
                    <a:pt x="34477" y="45515"/>
                    <a:pt x="34477" y="45553"/>
                  </a:cubicBezTo>
                  <a:cubicBezTo>
                    <a:pt x="34477" y="45676"/>
                    <a:pt x="34467" y="45789"/>
                    <a:pt x="34467" y="45912"/>
                  </a:cubicBezTo>
                  <a:cubicBezTo>
                    <a:pt x="34477" y="46006"/>
                    <a:pt x="34467" y="46101"/>
                    <a:pt x="34439" y="46195"/>
                  </a:cubicBezTo>
                  <a:cubicBezTo>
                    <a:pt x="34411" y="46214"/>
                    <a:pt x="34382" y="46224"/>
                    <a:pt x="34345" y="46243"/>
                  </a:cubicBezTo>
                  <a:cubicBezTo>
                    <a:pt x="34193" y="46280"/>
                    <a:pt x="34033" y="46328"/>
                    <a:pt x="33872" y="46375"/>
                  </a:cubicBezTo>
                  <a:cubicBezTo>
                    <a:pt x="33834" y="46384"/>
                    <a:pt x="33796" y="46384"/>
                    <a:pt x="33759" y="46384"/>
                  </a:cubicBezTo>
                  <a:cubicBezTo>
                    <a:pt x="33721" y="46384"/>
                    <a:pt x="33683" y="46356"/>
                    <a:pt x="33674" y="46318"/>
                  </a:cubicBezTo>
                  <a:cubicBezTo>
                    <a:pt x="33674" y="46243"/>
                    <a:pt x="33674" y="46158"/>
                    <a:pt x="33664" y="46073"/>
                  </a:cubicBezTo>
                  <a:cubicBezTo>
                    <a:pt x="33664" y="45827"/>
                    <a:pt x="33664" y="45572"/>
                    <a:pt x="33655" y="45326"/>
                  </a:cubicBezTo>
                  <a:cubicBezTo>
                    <a:pt x="33655" y="45279"/>
                    <a:pt x="33655" y="45241"/>
                    <a:pt x="33645" y="45137"/>
                  </a:cubicBezTo>
                  <a:cubicBezTo>
                    <a:pt x="33598" y="45241"/>
                    <a:pt x="33579" y="45354"/>
                    <a:pt x="33589" y="45477"/>
                  </a:cubicBezTo>
                  <a:lnTo>
                    <a:pt x="33589" y="45808"/>
                  </a:lnTo>
                  <a:lnTo>
                    <a:pt x="33589" y="46110"/>
                  </a:lnTo>
                  <a:cubicBezTo>
                    <a:pt x="33589" y="46214"/>
                    <a:pt x="33589" y="46309"/>
                    <a:pt x="33579" y="46422"/>
                  </a:cubicBezTo>
                  <a:cubicBezTo>
                    <a:pt x="33489" y="46463"/>
                    <a:pt x="33391" y="46490"/>
                    <a:pt x="33286" y="46490"/>
                  </a:cubicBezTo>
                  <a:cubicBezTo>
                    <a:pt x="33270" y="46490"/>
                    <a:pt x="33255" y="46490"/>
                    <a:pt x="33239" y="46488"/>
                  </a:cubicBezTo>
                  <a:cubicBezTo>
                    <a:pt x="33201" y="46394"/>
                    <a:pt x="33192" y="46290"/>
                    <a:pt x="33220" y="46186"/>
                  </a:cubicBezTo>
                  <a:cubicBezTo>
                    <a:pt x="33248" y="46006"/>
                    <a:pt x="33258" y="45827"/>
                    <a:pt x="33248" y="45657"/>
                  </a:cubicBezTo>
                  <a:lnTo>
                    <a:pt x="33248" y="45657"/>
                  </a:lnTo>
                  <a:cubicBezTo>
                    <a:pt x="33192" y="45676"/>
                    <a:pt x="33201" y="45713"/>
                    <a:pt x="33201" y="45742"/>
                  </a:cubicBezTo>
                  <a:cubicBezTo>
                    <a:pt x="33173" y="45969"/>
                    <a:pt x="33154" y="46195"/>
                    <a:pt x="33125" y="46432"/>
                  </a:cubicBezTo>
                  <a:cubicBezTo>
                    <a:pt x="33135" y="46488"/>
                    <a:pt x="33078" y="46545"/>
                    <a:pt x="33022" y="46545"/>
                  </a:cubicBezTo>
                  <a:cubicBezTo>
                    <a:pt x="32927" y="46554"/>
                    <a:pt x="32823" y="46554"/>
                    <a:pt x="32729" y="46564"/>
                  </a:cubicBezTo>
                  <a:cubicBezTo>
                    <a:pt x="32700" y="46554"/>
                    <a:pt x="32672" y="46545"/>
                    <a:pt x="32643" y="46536"/>
                  </a:cubicBezTo>
                  <a:cubicBezTo>
                    <a:pt x="32615" y="46403"/>
                    <a:pt x="32596" y="46262"/>
                    <a:pt x="32606" y="46120"/>
                  </a:cubicBezTo>
                  <a:cubicBezTo>
                    <a:pt x="32606" y="45987"/>
                    <a:pt x="32606" y="45846"/>
                    <a:pt x="32596" y="45713"/>
                  </a:cubicBezTo>
                  <a:cubicBezTo>
                    <a:pt x="32588" y="45712"/>
                    <a:pt x="32582" y="45712"/>
                    <a:pt x="32576" y="45712"/>
                  </a:cubicBezTo>
                  <a:cubicBezTo>
                    <a:pt x="32542" y="45712"/>
                    <a:pt x="32549" y="45735"/>
                    <a:pt x="32549" y="45751"/>
                  </a:cubicBezTo>
                  <a:cubicBezTo>
                    <a:pt x="32549" y="45950"/>
                    <a:pt x="32549" y="46139"/>
                    <a:pt x="32540" y="46337"/>
                  </a:cubicBezTo>
                  <a:cubicBezTo>
                    <a:pt x="32540" y="46394"/>
                    <a:pt x="32530" y="46451"/>
                    <a:pt x="32521" y="46498"/>
                  </a:cubicBezTo>
                  <a:cubicBezTo>
                    <a:pt x="32521" y="46526"/>
                    <a:pt x="32483" y="46545"/>
                    <a:pt x="32464" y="46554"/>
                  </a:cubicBezTo>
                  <a:cubicBezTo>
                    <a:pt x="32445" y="46564"/>
                    <a:pt x="32426" y="46564"/>
                    <a:pt x="32407" y="46564"/>
                  </a:cubicBezTo>
                  <a:cubicBezTo>
                    <a:pt x="32143" y="46564"/>
                    <a:pt x="31878" y="46564"/>
                    <a:pt x="31613" y="46554"/>
                  </a:cubicBezTo>
                  <a:cubicBezTo>
                    <a:pt x="31538" y="46554"/>
                    <a:pt x="31509" y="46517"/>
                    <a:pt x="31519" y="46451"/>
                  </a:cubicBezTo>
                  <a:cubicBezTo>
                    <a:pt x="31528" y="46309"/>
                    <a:pt x="31547" y="46158"/>
                    <a:pt x="31557" y="46016"/>
                  </a:cubicBezTo>
                  <a:cubicBezTo>
                    <a:pt x="31557" y="45874"/>
                    <a:pt x="31547" y="45732"/>
                    <a:pt x="31528" y="45600"/>
                  </a:cubicBezTo>
                  <a:cubicBezTo>
                    <a:pt x="31500" y="45694"/>
                    <a:pt x="31491" y="45789"/>
                    <a:pt x="31481" y="45883"/>
                  </a:cubicBezTo>
                  <a:cubicBezTo>
                    <a:pt x="31462" y="45997"/>
                    <a:pt x="31443" y="46101"/>
                    <a:pt x="31424" y="46214"/>
                  </a:cubicBezTo>
                  <a:cubicBezTo>
                    <a:pt x="31415" y="46318"/>
                    <a:pt x="31396" y="46422"/>
                    <a:pt x="31368" y="46517"/>
                  </a:cubicBezTo>
                  <a:cubicBezTo>
                    <a:pt x="31336" y="46527"/>
                    <a:pt x="31305" y="46531"/>
                    <a:pt x="31274" y="46531"/>
                  </a:cubicBezTo>
                  <a:cubicBezTo>
                    <a:pt x="31180" y="46531"/>
                    <a:pt x="31086" y="46495"/>
                    <a:pt x="30982" y="46495"/>
                  </a:cubicBezTo>
                  <a:cubicBezTo>
                    <a:pt x="30966" y="46495"/>
                    <a:pt x="30949" y="46496"/>
                    <a:pt x="30933" y="46498"/>
                  </a:cubicBezTo>
                  <a:cubicBezTo>
                    <a:pt x="30999" y="46252"/>
                    <a:pt x="30961" y="46035"/>
                    <a:pt x="30942" y="45817"/>
                  </a:cubicBezTo>
                  <a:lnTo>
                    <a:pt x="30942" y="45817"/>
                  </a:lnTo>
                  <a:cubicBezTo>
                    <a:pt x="30914" y="45921"/>
                    <a:pt x="30895" y="46025"/>
                    <a:pt x="30895" y="46129"/>
                  </a:cubicBezTo>
                  <a:cubicBezTo>
                    <a:pt x="30895" y="46224"/>
                    <a:pt x="30876" y="46318"/>
                    <a:pt x="30838" y="46403"/>
                  </a:cubicBezTo>
                  <a:cubicBezTo>
                    <a:pt x="30820" y="46441"/>
                    <a:pt x="30791" y="46460"/>
                    <a:pt x="30753" y="46460"/>
                  </a:cubicBezTo>
                  <a:cubicBezTo>
                    <a:pt x="30517" y="46451"/>
                    <a:pt x="30281" y="46441"/>
                    <a:pt x="30045" y="46432"/>
                  </a:cubicBezTo>
                  <a:cubicBezTo>
                    <a:pt x="29997" y="46432"/>
                    <a:pt x="29959" y="46394"/>
                    <a:pt x="29959" y="46347"/>
                  </a:cubicBezTo>
                  <a:cubicBezTo>
                    <a:pt x="29969" y="46252"/>
                    <a:pt x="29969" y="46158"/>
                    <a:pt x="29941" y="46073"/>
                  </a:cubicBezTo>
                  <a:cubicBezTo>
                    <a:pt x="29923" y="46024"/>
                    <a:pt x="29878" y="45995"/>
                    <a:pt x="29830" y="45995"/>
                  </a:cubicBezTo>
                  <a:cubicBezTo>
                    <a:pt x="29803" y="45995"/>
                    <a:pt x="29776" y="46005"/>
                    <a:pt x="29752" y="46025"/>
                  </a:cubicBezTo>
                  <a:cubicBezTo>
                    <a:pt x="29723" y="46054"/>
                    <a:pt x="29685" y="46091"/>
                    <a:pt x="29657" y="46129"/>
                  </a:cubicBezTo>
                  <a:cubicBezTo>
                    <a:pt x="29653" y="46130"/>
                    <a:pt x="29649" y="46130"/>
                    <a:pt x="29645" y="46130"/>
                  </a:cubicBezTo>
                  <a:cubicBezTo>
                    <a:pt x="29581" y="46130"/>
                    <a:pt x="29579" y="46061"/>
                    <a:pt x="29544" y="46025"/>
                  </a:cubicBezTo>
                  <a:cubicBezTo>
                    <a:pt x="29529" y="46016"/>
                    <a:pt x="29511" y="46011"/>
                    <a:pt x="29492" y="46011"/>
                  </a:cubicBezTo>
                  <a:cubicBezTo>
                    <a:pt x="29473" y="46011"/>
                    <a:pt x="29454" y="46016"/>
                    <a:pt x="29440" y="46025"/>
                  </a:cubicBezTo>
                  <a:cubicBezTo>
                    <a:pt x="29392" y="46091"/>
                    <a:pt x="29345" y="46148"/>
                    <a:pt x="29307" y="46214"/>
                  </a:cubicBezTo>
                  <a:cubicBezTo>
                    <a:pt x="29260" y="46271"/>
                    <a:pt x="29241" y="46328"/>
                    <a:pt x="29203" y="46375"/>
                  </a:cubicBezTo>
                  <a:cubicBezTo>
                    <a:pt x="29181" y="46412"/>
                    <a:pt x="29135" y="46438"/>
                    <a:pt x="29089" y="46438"/>
                  </a:cubicBezTo>
                  <a:cubicBezTo>
                    <a:pt x="29077" y="46438"/>
                    <a:pt x="29064" y="46436"/>
                    <a:pt x="29052" y="46432"/>
                  </a:cubicBezTo>
                  <a:cubicBezTo>
                    <a:pt x="29014" y="46432"/>
                    <a:pt x="28977" y="46403"/>
                    <a:pt x="28967" y="46365"/>
                  </a:cubicBezTo>
                  <a:cubicBezTo>
                    <a:pt x="28948" y="46309"/>
                    <a:pt x="28929" y="46243"/>
                    <a:pt x="28920" y="46176"/>
                  </a:cubicBezTo>
                  <a:cubicBezTo>
                    <a:pt x="28910" y="45931"/>
                    <a:pt x="28901" y="45685"/>
                    <a:pt x="28901" y="45430"/>
                  </a:cubicBezTo>
                  <a:cubicBezTo>
                    <a:pt x="28901" y="45420"/>
                    <a:pt x="28910" y="45392"/>
                    <a:pt x="28901" y="45383"/>
                  </a:cubicBezTo>
                  <a:cubicBezTo>
                    <a:pt x="28854" y="45194"/>
                    <a:pt x="28892" y="44995"/>
                    <a:pt x="28863" y="44806"/>
                  </a:cubicBezTo>
                  <a:cubicBezTo>
                    <a:pt x="28854" y="44768"/>
                    <a:pt x="28844" y="44731"/>
                    <a:pt x="28816" y="44702"/>
                  </a:cubicBezTo>
                  <a:cubicBezTo>
                    <a:pt x="28797" y="44683"/>
                    <a:pt x="28769" y="44674"/>
                    <a:pt x="28740" y="44674"/>
                  </a:cubicBezTo>
                  <a:cubicBezTo>
                    <a:pt x="28731" y="44674"/>
                    <a:pt x="28721" y="44693"/>
                    <a:pt x="28703" y="44702"/>
                  </a:cubicBezTo>
                  <a:cubicBezTo>
                    <a:pt x="28759" y="44749"/>
                    <a:pt x="28797" y="44825"/>
                    <a:pt x="28788" y="44901"/>
                  </a:cubicBezTo>
                  <a:cubicBezTo>
                    <a:pt x="28788" y="45080"/>
                    <a:pt x="28778" y="45260"/>
                    <a:pt x="28769" y="45430"/>
                  </a:cubicBezTo>
                  <a:cubicBezTo>
                    <a:pt x="28769" y="45468"/>
                    <a:pt x="28740" y="45487"/>
                    <a:pt x="28646" y="45543"/>
                  </a:cubicBezTo>
                  <a:cubicBezTo>
                    <a:pt x="28646" y="45383"/>
                    <a:pt x="28665" y="45231"/>
                    <a:pt x="28665" y="45071"/>
                  </a:cubicBezTo>
                  <a:lnTo>
                    <a:pt x="28665" y="44882"/>
                  </a:lnTo>
                  <a:cubicBezTo>
                    <a:pt x="28665" y="44872"/>
                    <a:pt x="28636" y="44853"/>
                    <a:pt x="28627" y="44844"/>
                  </a:cubicBezTo>
                  <a:cubicBezTo>
                    <a:pt x="28618" y="44863"/>
                    <a:pt x="28599" y="44872"/>
                    <a:pt x="28599" y="44882"/>
                  </a:cubicBezTo>
                  <a:cubicBezTo>
                    <a:pt x="28589" y="44910"/>
                    <a:pt x="28589" y="44938"/>
                    <a:pt x="28589" y="44967"/>
                  </a:cubicBezTo>
                  <a:cubicBezTo>
                    <a:pt x="28589" y="45175"/>
                    <a:pt x="28561" y="45392"/>
                    <a:pt x="28504" y="45600"/>
                  </a:cubicBezTo>
                  <a:cubicBezTo>
                    <a:pt x="28476" y="45732"/>
                    <a:pt x="28457" y="45865"/>
                    <a:pt x="28447" y="46006"/>
                  </a:cubicBezTo>
                  <a:cubicBezTo>
                    <a:pt x="28447" y="46129"/>
                    <a:pt x="28419" y="46252"/>
                    <a:pt x="28381" y="46365"/>
                  </a:cubicBezTo>
                  <a:cubicBezTo>
                    <a:pt x="28334" y="46365"/>
                    <a:pt x="28343" y="46328"/>
                    <a:pt x="28343" y="46309"/>
                  </a:cubicBezTo>
                  <a:lnTo>
                    <a:pt x="28343" y="45175"/>
                  </a:lnTo>
                  <a:cubicBezTo>
                    <a:pt x="28343" y="45080"/>
                    <a:pt x="28343" y="44986"/>
                    <a:pt x="28325" y="44901"/>
                  </a:cubicBezTo>
                  <a:cubicBezTo>
                    <a:pt x="28325" y="44872"/>
                    <a:pt x="28296" y="44863"/>
                    <a:pt x="28277" y="44844"/>
                  </a:cubicBezTo>
                  <a:cubicBezTo>
                    <a:pt x="28268" y="44853"/>
                    <a:pt x="28249" y="44863"/>
                    <a:pt x="28258" y="44863"/>
                  </a:cubicBezTo>
                  <a:cubicBezTo>
                    <a:pt x="28268" y="45298"/>
                    <a:pt x="28258" y="45732"/>
                    <a:pt x="28221" y="46167"/>
                  </a:cubicBezTo>
                  <a:cubicBezTo>
                    <a:pt x="28230" y="46262"/>
                    <a:pt x="28202" y="46356"/>
                    <a:pt x="28145" y="46422"/>
                  </a:cubicBezTo>
                  <a:cubicBezTo>
                    <a:pt x="28046" y="46439"/>
                    <a:pt x="27944" y="46446"/>
                    <a:pt x="27843" y="46446"/>
                  </a:cubicBezTo>
                  <a:cubicBezTo>
                    <a:pt x="27713" y="46446"/>
                    <a:pt x="27582" y="46434"/>
                    <a:pt x="27455" y="46413"/>
                  </a:cubicBezTo>
                  <a:cubicBezTo>
                    <a:pt x="27417" y="46384"/>
                    <a:pt x="27427" y="46347"/>
                    <a:pt x="27417" y="46318"/>
                  </a:cubicBezTo>
                  <a:cubicBezTo>
                    <a:pt x="27408" y="46243"/>
                    <a:pt x="27398" y="46167"/>
                    <a:pt x="27389" y="46091"/>
                  </a:cubicBezTo>
                  <a:cubicBezTo>
                    <a:pt x="27323" y="45865"/>
                    <a:pt x="27285" y="45628"/>
                    <a:pt x="27266" y="45383"/>
                  </a:cubicBezTo>
                  <a:lnTo>
                    <a:pt x="27266" y="45383"/>
                  </a:lnTo>
                  <a:cubicBezTo>
                    <a:pt x="27228" y="45628"/>
                    <a:pt x="27247" y="45874"/>
                    <a:pt x="27304" y="46110"/>
                  </a:cubicBezTo>
                  <a:cubicBezTo>
                    <a:pt x="27313" y="46158"/>
                    <a:pt x="27332" y="46214"/>
                    <a:pt x="27342" y="46271"/>
                  </a:cubicBezTo>
                  <a:cubicBezTo>
                    <a:pt x="27351" y="46403"/>
                    <a:pt x="27323" y="46432"/>
                    <a:pt x="27190" y="46451"/>
                  </a:cubicBezTo>
                  <a:cubicBezTo>
                    <a:pt x="26926" y="46469"/>
                    <a:pt x="26661" y="46507"/>
                    <a:pt x="26406" y="46526"/>
                  </a:cubicBezTo>
                  <a:cubicBezTo>
                    <a:pt x="26302" y="46545"/>
                    <a:pt x="26189" y="46554"/>
                    <a:pt x="26085" y="46554"/>
                  </a:cubicBezTo>
                  <a:cubicBezTo>
                    <a:pt x="25877" y="46554"/>
                    <a:pt x="25678" y="46554"/>
                    <a:pt x="25470" y="46564"/>
                  </a:cubicBezTo>
                  <a:cubicBezTo>
                    <a:pt x="25055" y="46564"/>
                    <a:pt x="24629" y="46536"/>
                    <a:pt x="24223" y="46469"/>
                  </a:cubicBezTo>
                  <a:cubicBezTo>
                    <a:pt x="24072" y="46451"/>
                    <a:pt x="23930" y="46441"/>
                    <a:pt x="23788" y="46422"/>
                  </a:cubicBezTo>
                  <a:cubicBezTo>
                    <a:pt x="23741" y="46356"/>
                    <a:pt x="23798" y="46309"/>
                    <a:pt x="23788" y="46243"/>
                  </a:cubicBezTo>
                  <a:cubicBezTo>
                    <a:pt x="23769" y="46176"/>
                    <a:pt x="23750" y="46129"/>
                    <a:pt x="23741" y="46082"/>
                  </a:cubicBezTo>
                  <a:cubicBezTo>
                    <a:pt x="23732" y="46016"/>
                    <a:pt x="23732" y="45950"/>
                    <a:pt x="23732" y="45883"/>
                  </a:cubicBezTo>
                  <a:lnTo>
                    <a:pt x="23732" y="45723"/>
                  </a:lnTo>
                  <a:cubicBezTo>
                    <a:pt x="23732" y="45666"/>
                    <a:pt x="23732" y="45591"/>
                    <a:pt x="23722" y="45524"/>
                  </a:cubicBezTo>
                  <a:cubicBezTo>
                    <a:pt x="23665" y="45534"/>
                    <a:pt x="23675" y="45572"/>
                    <a:pt x="23675" y="45600"/>
                  </a:cubicBezTo>
                  <a:cubicBezTo>
                    <a:pt x="23675" y="45770"/>
                    <a:pt x="23665" y="45950"/>
                    <a:pt x="23656" y="46120"/>
                  </a:cubicBezTo>
                  <a:cubicBezTo>
                    <a:pt x="23665" y="46205"/>
                    <a:pt x="23656" y="46290"/>
                    <a:pt x="23646" y="46375"/>
                  </a:cubicBezTo>
                  <a:cubicBezTo>
                    <a:pt x="23618" y="46413"/>
                    <a:pt x="23571" y="46432"/>
                    <a:pt x="23524" y="46432"/>
                  </a:cubicBezTo>
                  <a:lnTo>
                    <a:pt x="22654" y="46432"/>
                  </a:lnTo>
                  <a:cubicBezTo>
                    <a:pt x="22649" y="46432"/>
                    <a:pt x="22643" y="46433"/>
                    <a:pt x="22638" y="46433"/>
                  </a:cubicBezTo>
                  <a:cubicBezTo>
                    <a:pt x="22561" y="46433"/>
                    <a:pt x="22502" y="46370"/>
                    <a:pt x="22493" y="46299"/>
                  </a:cubicBezTo>
                  <a:cubicBezTo>
                    <a:pt x="22484" y="46252"/>
                    <a:pt x="22475" y="46205"/>
                    <a:pt x="22465" y="46167"/>
                  </a:cubicBezTo>
                  <a:cubicBezTo>
                    <a:pt x="22465" y="46167"/>
                    <a:pt x="22446" y="46158"/>
                    <a:pt x="22446" y="46158"/>
                  </a:cubicBezTo>
                  <a:cubicBezTo>
                    <a:pt x="22437" y="46158"/>
                    <a:pt x="22418" y="46158"/>
                    <a:pt x="22418" y="46167"/>
                  </a:cubicBezTo>
                  <a:cubicBezTo>
                    <a:pt x="22408" y="46243"/>
                    <a:pt x="22390" y="46318"/>
                    <a:pt x="22380" y="46384"/>
                  </a:cubicBezTo>
                  <a:cubicBezTo>
                    <a:pt x="22364" y="46416"/>
                    <a:pt x="22336" y="46434"/>
                    <a:pt x="22305" y="46434"/>
                  </a:cubicBezTo>
                  <a:cubicBezTo>
                    <a:pt x="22299" y="46434"/>
                    <a:pt x="22292" y="46433"/>
                    <a:pt x="22286" y="46432"/>
                  </a:cubicBezTo>
                  <a:cubicBezTo>
                    <a:pt x="22257" y="46422"/>
                    <a:pt x="22229" y="46403"/>
                    <a:pt x="22229" y="46375"/>
                  </a:cubicBezTo>
                  <a:cubicBezTo>
                    <a:pt x="22219" y="46328"/>
                    <a:pt x="22219" y="46271"/>
                    <a:pt x="22219" y="46214"/>
                  </a:cubicBezTo>
                  <a:cubicBezTo>
                    <a:pt x="22219" y="46044"/>
                    <a:pt x="22210" y="45874"/>
                    <a:pt x="22191" y="45704"/>
                  </a:cubicBezTo>
                  <a:cubicBezTo>
                    <a:pt x="22163" y="45789"/>
                    <a:pt x="22153" y="45883"/>
                    <a:pt x="22153" y="45978"/>
                  </a:cubicBezTo>
                  <a:cubicBezTo>
                    <a:pt x="22144" y="46044"/>
                    <a:pt x="22134" y="46120"/>
                    <a:pt x="22125" y="46195"/>
                  </a:cubicBezTo>
                  <a:cubicBezTo>
                    <a:pt x="22115" y="46271"/>
                    <a:pt x="22097" y="46356"/>
                    <a:pt x="22078" y="46432"/>
                  </a:cubicBezTo>
                  <a:cubicBezTo>
                    <a:pt x="22068" y="46422"/>
                    <a:pt x="22049" y="46413"/>
                    <a:pt x="22049" y="46403"/>
                  </a:cubicBezTo>
                  <a:cubicBezTo>
                    <a:pt x="22049" y="46262"/>
                    <a:pt x="22040" y="46110"/>
                    <a:pt x="22030" y="45959"/>
                  </a:cubicBezTo>
                  <a:cubicBezTo>
                    <a:pt x="22030" y="45855"/>
                    <a:pt x="22021" y="45742"/>
                    <a:pt x="22021" y="45600"/>
                  </a:cubicBezTo>
                  <a:cubicBezTo>
                    <a:pt x="21993" y="45647"/>
                    <a:pt x="21974" y="45666"/>
                    <a:pt x="21964" y="45685"/>
                  </a:cubicBezTo>
                  <a:cubicBezTo>
                    <a:pt x="21955" y="45846"/>
                    <a:pt x="21945" y="45997"/>
                    <a:pt x="21926" y="46158"/>
                  </a:cubicBezTo>
                  <a:cubicBezTo>
                    <a:pt x="21926" y="46243"/>
                    <a:pt x="21926" y="46328"/>
                    <a:pt x="21917" y="46403"/>
                  </a:cubicBezTo>
                  <a:cubicBezTo>
                    <a:pt x="21908" y="46432"/>
                    <a:pt x="21889" y="46460"/>
                    <a:pt x="21860" y="46469"/>
                  </a:cubicBezTo>
                  <a:cubicBezTo>
                    <a:pt x="21832" y="46479"/>
                    <a:pt x="21804" y="46479"/>
                    <a:pt x="21775" y="46479"/>
                  </a:cubicBezTo>
                  <a:cubicBezTo>
                    <a:pt x="21741" y="46480"/>
                    <a:pt x="21713" y="46481"/>
                    <a:pt x="21688" y="46481"/>
                  </a:cubicBezTo>
                  <a:cubicBezTo>
                    <a:pt x="21539" y="46481"/>
                    <a:pt x="21538" y="46446"/>
                    <a:pt x="21530" y="46252"/>
                  </a:cubicBezTo>
                  <a:lnTo>
                    <a:pt x="21511" y="44645"/>
                  </a:lnTo>
                  <a:cubicBezTo>
                    <a:pt x="21511" y="44513"/>
                    <a:pt x="21511" y="44371"/>
                    <a:pt x="21492" y="44239"/>
                  </a:cubicBezTo>
                  <a:cubicBezTo>
                    <a:pt x="21444" y="44267"/>
                    <a:pt x="21416" y="44334"/>
                    <a:pt x="21426" y="44390"/>
                  </a:cubicBezTo>
                  <a:cubicBezTo>
                    <a:pt x="21416" y="44608"/>
                    <a:pt x="21407" y="44834"/>
                    <a:pt x="21397" y="45052"/>
                  </a:cubicBezTo>
                  <a:cubicBezTo>
                    <a:pt x="21397" y="45165"/>
                    <a:pt x="21388" y="45279"/>
                    <a:pt x="21378" y="45383"/>
                  </a:cubicBezTo>
                  <a:cubicBezTo>
                    <a:pt x="21378" y="45392"/>
                    <a:pt x="21350" y="45402"/>
                    <a:pt x="21331" y="45402"/>
                  </a:cubicBezTo>
                  <a:cubicBezTo>
                    <a:pt x="21326" y="45404"/>
                    <a:pt x="21322" y="45405"/>
                    <a:pt x="21319" y="45405"/>
                  </a:cubicBezTo>
                  <a:cubicBezTo>
                    <a:pt x="21312" y="45405"/>
                    <a:pt x="21312" y="45399"/>
                    <a:pt x="21312" y="45392"/>
                  </a:cubicBezTo>
                  <a:cubicBezTo>
                    <a:pt x="21303" y="45383"/>
                    <a:pt x="21293" y="45383"/>
                    <a:pt x="21293" y="45373"/>
                  </a:cubicBezTo>
                  <a:cubicBezTo>
                    <a:pt x="21274" y="45222"/>
                    <a:pt x="21218" y="45080"/>
                    <a:pt x="21123" y="44957"/>
                  </a:cubicBezTo>
                  <a:cubicBezTo>
                    <a:pt x="21104" y="44920"/>
                    <a:pt x="21095" y="44872"/>
                    <a:pt x="21095" y="44834"/>
                  </a:cubicBezTo>
                  <a:cubicBezTo>
                    <a:pt x="21076" y="44617"/>
                    <a:pt x="21085" y="44409"/>
                    <a:pt x="21133" y="44201"/>
                  </a:cubicBezTo>
                  <a:cubicBezTo>
                    <a:pt x="21142" y="44163"/>
                    <a:pt x="21161" y="44126"/>
                    <a:pt x="21133" y="44088"/>
                  </a:cubicBezTo>
                  <a:cubicBezTo>
                    <a:pt x="21048" y="44211"/>
                    <a:pt x="21038" y="44220"/>
                    <a:pt x="20962" y="44825"/>
                  </a:cubicBezTo>
                  <a:cubicBezTo>
                    <a:pt x="20925" y="44787"/>
                    <a:pt x="20944" y="44740"/>
                    <a:pt x="20934" y="44693"/>
                  </a:cubicBezTo>
                  <a:cubicBezTo>
                    <a:pt x="20925" y="44636"/>
                    <a:pt x="20925" y="44579"/>
                    <a:pt x="20925" y="44523"/>
                  </a:cubicBezTo>
                  <a:cubicBezTo>
                    <a:pt x="20925" y="44315"/>
                    <a:pt x="20925" y="44097"/>
                    <a:pt x="20915" y="43889"/>
                  </a:cubicBezTo>
                  <a:cubicBezTo>
                    <a:pt x="20915" y="43852"/>
                    <a:pt x="20906" y="43814"/>
                    <a:pt x="20887" y="43785"/>
                  </a:cubicBezTo>
                  <a:cubicBezTo>
                    <a:pt x="20887" y="43785"/>
                    <a:pt x="20877" y="43776"/>
                    <a:pt x="20868" y="43776"/>
                  </a:cubicBezTo>
                  <a:cubicBezTo>
                    <a:pt x="20859" y="43776"/>
                    <a:pt x="20840" y="43776"/>
                    <a:pt x="20840" y="43785"/>
                  </a:cubicBezTo>
                  <a:cubicBezTo>
                    <a:pt x="20830" y="43833"/>
                    <a:pt x="20830" y="43880"/>
                    <a:pt x="20821" y="43918"/>
                  </a:cubicBezTo>
                  <a:cubicBezTo>
                    <a:pt x="20821" y="44258"/>
                    <a:pt x="20811" y="44589"/>
                    <a:pt x="20811" y="44920"/>
                  </a:cubicBezTo>
                  <a:lnTo>
                    <a:pt x="20811" y="45364"/>
                  </a:lnTo>
                  <a:cubicBezTo>
                    <a:pt x="20802" y="45468"/>
                    <a:pt x="20811" y="45562"/>
                    <a:pt x="20840" y="45666"/>
                  </a:cubicBezTo>
                  <a:cubicBezTo>
                    <a:pt x="20849" y="45694"/>
                    <a:pt x="20859" y="45732"/>
                    <a:pt x="20859" y="45770"/>
                  </a:cubicBezTo>
                  <a:cubicBezTo>
                    <a:pt x="20859" y="46035"/>
                    <a:pt x="20792" y="46290"/>
                    <a:pt x="20660" y="46517"/>
                  </a:cubicBezTo>
                  <a:cubicBezTo>
                    <a:pt x="20566" y="46554"/>
                    <a:pt x="20452" y="46573"/>
                    <a:pt x="20348" y="46573"/>
                  </a:cubicBezTo>
                  <a:cubicBezTo>
                    <a:pt x="20146" y="46582"/>
                    <a:pt x="19960" y="46643"/>
                    <a:pt x="19761" y="46643"/>
                  </a:cubicBezTo>
                  <a:cubicBezTo>
                    <a:pt x="19736" y="46643"/>
                    <a:pt x="19712" y="46642"/>
                    <a:pt x="19687" y="46640"/>
                  </a:cubicBezTo>
                  <a:cubicBezTo>
                    <a:pt x="19620" y="46573"/>
                    <a:pt x="19583" y="46479"/>
                    <a:pt x="19583" y="46384"/>
                  </a:cubicBezTo>
                  <a:lnTo>
                    <a:pt x="19583" y="45912"/>
                  </a:lnTo>
                  <a:cubicBezTo>
                    <a:pt x="19592" y="45846"/>
                    <a:pt x="19583" y="45780"/>
                    <a:pt x="19564" y="45723"/>
                  </a:cubicBezTo>
                  <a:lnTo>
                    <a:pt x="19554" y="45723"/>
                  </a:lnTo>
                  <a:cubicBezTo>
                    <a:pt x="19545" y="45723"/>
                    <a:pt x="19535" y="45732"/>
                    <a:pt x="19535" y="45742"/>
                  </a:cubicBezTo>
                  <a:cubicBezTo>
                    <a:pt x="19535" y="45978"/>
                    <a:pt x="19526" y="46224"/>
                    <a:pt x="19517" y="46460"/>
                  </a:cubicBezTo>
                  <a:cubicBezTo>
                    <a:pt x="19479" y="46498"/>
                    <a:pt x="19431" y="46526"/>
                    <a:pt x="19384" y="46554"/>
                  </a:cubicBezTo>
                  <a:cubicBezTo>
                    <a:pt x="19328" y="46573"/>
                    <a:pt x="19271" y="46592"/>
                    <a:pt x="19214" y="46602"/>
                  </a:cubicBezTo>
                  <a:cubicBezTo>
                    <a:pt x="19157" y="46498"/>
                    <a:pt x="19195" y="46384"/>
                    <a:pt x="19157" y="46290"/>
                  </a:cubicBezTo>
                  <a:cubicBezTo>
                    <a:pt x="19110" y="46328"/>
                    <a:pt x="19138" y="46384"/>
                    <a:pt x="19129" y="46422"/>
                  </a:cubicBezTo>
                  <a:cubicBezTo>
                    <a:pt x="19120" y="46469"/>
                    <a:pt x="19129" y="46517"/>
                    <a:pt x="19120" y="46564"/>
                  </a:cubicBezTo>
                  <a:cubicBezTo>
                    <a:pt x="19120" y="46625"/>
                    <a:pt x="19071" y="46678"/>
                    <a:pt x="19004" y="46678"/>
                  </a:cubicBezTo>
                  <a:cubicBezTo>
                    <a:pt x="18998" y="46678"/>
                    <a:pt x="18993" y="46678"/>
                    <a:pt x="18987" y="46677"/>
                  </a:cubicBezTo>
                  <a:lnTo>
                    <a:pt x="18694" y="46677"/>
                  </a:lnTo>
                  <a:cubicBezTo>
                    <a:pt x="18600" y="46677"/>
                    <a:pt x="18590" y="46621"/>
                    <a:pt x="18562" y="46564"/>
                  </a:cubicBezTo>
                  <a:cubicBezTo>
                    <a:pt x="18553" y="46592"/>
                    <a:pt x="18543" y="46621"/>
                    <a:pt x="18524" y="46668"/>
                  </a:cubicBezTo>
                  <a:cubicBezTo>
                    <a:pt x="18486" y="46677"/>
                    <a:pt x="18449" y="46677"/>
                    <a:pt x="18411" y="46677"/>
                  </a:cubicBezTo>
                  <a:lnTo>
                    <a:pt x="16955" y="46677"/>
                  </a:lnTo>
                  <a:cubicBezTo>
                    <a:pt x="16936" y="46682"/>
                    <a:pt x="16918" y="46684"/>
                    <a:pt x="16898" y="46684"/>
                  </a:cubicBezTo>
                  <a:cubicBezTo>
                    <a:pt x="16877" y="46684"/>
                    <a:pt x="16856" y="46682"/>
                    <a:pt x="16833" y="46677"/>
                  </a:cubicBezTo>
                  <a:cubicBezTo>
                    <a:pt x="16625" y="46640"/>
                    <a:pt x="16417" y="46621"/>
                    <a:pt x="16199" y="46621"/>
                  </a:cubicBezTo>
                  <a:cubicBezTo>
                    <a:pt x="16143" y="46621"/>
                    <a:pt x="16086" y="46583"/>
                    <a:pt x="16076" y="46517"/>
                  </a:cubicBezTo>
                  <a:cubicBezTo>
                    <a:pt x="16076" y="46451"/>
                    <a:pt x="16076" y="46394"/>
                    <a:pt x="16067" y="46328"/>
                  </a:cubicBezTo>
                  <a:cubicBezTo>
                    <a:pt x="16067" y="46233"/>
                    <a:pt x="16058" y="46148"/>
                    <a:pt x="16039" y="46063"/>
                  </a:cubicBezTo>
                  <a:cubicBezTo>
                    <a:pt x="16039" y="46205"/>
                    <a:pt x="16039" y="46337"/>
                    <a:pt x="16029" y="46479"/>
                  </a:cubicBezTo>
                  <a:lnTo>
                    <a:pt x="16029" y="46592"/>
                  </a:lnTo>
                  <a:cubicBezTo>
                    <a:pt x="16029" y="46642"/>
                    <a:pt x="16000" y="46670"/>
                    <a:pt x="15943" y="46670"/>
                  </a:cubicBezTo>
                  <a:cubicBezTo>
                    <a:pt x="15934" y="46670"/>
                    <a:pt x="15925" y="46669"/>
                    <a:pt x="15916" y="46668"/>
                  </a:cubicBezTo>
                  <a:lnTo>
                    <a:pt x="15859" y="46658"/>
                  </a:lnTo>
                  <a:cubicBezTo>
                    <a:pt x="15850" y="46658"/>
                    <a:pt x="15840" y="46658"/>
                    <a:pt x="15831" y="46668"/>
                  </a:cubicBezTo>
                  <a:cubicBezTo>
                    <a:pt x="15831" y="46696"/>
                    <a:pt x="15840" y="46734"/>
                    <a:pt x="15840" y="46772"/>
                  </a:cubicBezTo>
                  <a:cubicBezTo>
                    <a:pt x="15722" y="46781"/>
                    <a:pt x="15375" y="46786"/>
                    <a:pt x="15023" y="46786"/>
                  </a:cubicBezTo>
                  <a:cubicBezTo>
                    <a:pt x="14671" y="46786"/>
                    <a:pt x="14314" y="46781"/>
                    <a:pt x="14177" y="46772"/>
                  </a:cubicBezTo>
                  <a:cubicBezTo>
                    <a:pt x="14111" y="46715"/>
                    <a:pt x="14063" y="46640"/>
                    <a:pt x="14035" y="46564"/>
                  </a:cubicBezTo>
                  <a:cubicBezTo>
                    <a:pt x="14016" y="46526"/>
                    <a:pt x="13978" y="46488"/>
                    <a:pt x="13941" y="46460"/>
                  </a:cubicBezTo>
                  <a:cubicBezTo>
                    <a:pt x="13808" y="46384"/>
                    <a:pt x="13685" y="46290"/>
                    <a:pt x="13582" y="46176"/>
                  </a:cubicBezTo>
                  <a:lnTo>
                    <a:pt x="13317" y="46167"/>
                  </a:lnTo>
                  <a:cubicBezTo>
                    <a:pt x="13279" y="46120"/>
                    <a:pt x="13260" y="46054"/>
                    <a:pt x="13270" y="45987"/>
                  </a:cubicBezTo>
                  <a:lnTo>
                    <a:pt x="13270" y="45156"/>
                  </a:lnTo>
                  <a:cubicBezTo>
                    <a:pt x="13279" y="45052"/>
                    <a:pt x="13260" y="44957"/>
                    <a:pt x="13222" y="44863"/>
                  </a:cubicBezTo>
                  <a:cubicBezTo>
                    <a:pt x="13213" y="44844"/>
                    <a:pt x="13203" y="44834"/>
                    <a:pt x="13185" y="44834"/>
                  </a:cubicBezTo>
                  <a:cubicBezTo>
                    <a:pt x="13166" y="44834"/>
                    <a:pt x="13147" y="44844"/>
                    <a:pt x="13137" y="44863"/>
                  </a:cubicBezTo>
                  <a:cubicBezTo>
                    <a:pt x="13128" y="44891"/>
                    <a:pt x="13118" y="44929"/>
                    <a:pt x="13118" y="44967"/>
                  </a:cubicBezTo>
                  <a:cubicBezTo>
                    <a:pt x="13109" y="45033"/>
                    <a:pt x="13100" y="45090"/>
                    <a:pt x="13090" y="45156"/>
                  </a:cubicBezTo>
                  <a:lnTo>
                    <a:pt x="12911" y="45184"/>
                  </a:lnTo>
                  <a:cubicBezTo>
                    <a:pt x="12892" y="45146"/>
                    <a:pt x="12863" y="45099"/>
                    <a:pt x="12844" y="45061"/>
                  </a:cubicBezTo>
                  <a:cubicBezTo>
                    <a:pt x="12825" y="45061"/>
                    <a:pt x="12807" y="45061"/>
                    <a:pt x="12797" y="45071"/>
                  </a:cubicBezTo>
                  <a:cubicBezTo>
                    <a:pt x="12778" y="45099"/>
                    <a:pt x="12778" y="45127"/>
                    <a:pt x="12778" y="45156"/>
                  </a:cubicBezTo>
                  <a:cubicBezTo>
                    <a:pt x="12759" y="45420"/>
                    <a:pt x="12759" y="45685"/>
                    <a:pt x="12797" y="45959"/>
                  </a:cubicBezTo>
                  <a:cubicBezTo>
                    <a:pt x="12797" y="45978"/>
                    <a:pt x="12788" y="46006"/>
                    <a:pt x="12778" y="46035"/>
                  </a:cubicBezTo>
                  <a:cubicBezTo>
                    <a:pt x="12778" y="46035"/>
                    <a:pt x="12769" y="46044"/>
                    <a:pt x="12759" y="46044"/>
                  </a:cubicBezTo>
                  <a:lnTo>
                    <a:pt x="12731" y="46044"/>
                  </a:lnTo>
                  <a:cubicBezTo>
                    <a:pt x="12721" y="46006"/>
                    <a:pt x="12712" y="45959"/>
                    <a:pt x="12712" y="45912"/>
                  </a:cubicBezTo>
                  <a:cubicBezTo>
                    <a:pt x="12712" y="45647"/>
                    <a:pt x="12703" y="45373"/>
                    <a:pt x="12674" y="45109"/>
                  </a:cubicBezTo>
                  <a:cubicBezTo>
                    <a:pt x="12627" y="45137"/>
                    <a:pt x="12636" y="45175"/>
                    <a:pt x="12636" y="45213"/>
                  </a:cubicBezTo>
                  <a:cubicBezTo>
                    <a:pt x="12618" y="45553"/>
                    <a:pt x="12599" y="45893"/>
                    <a:pt x="12580" y="46233"/>
                  </a:cubicBezTo>
                  <a:cubicBezTo>
                    <a:pt x="12580" y="46290"/>
                    <a:pt x="12570" y="46347"/>
                    <a:pt x="12561" y="46394"/>
                  </a:cubicBezTo>
                  <a:cubicBezTo>
                    <a:pt x="12561" y="46412"/>
                    <a:pt x="12553" y="46418"/>
                    <a:pt x="12543" y="46418"/>
                  </a:cubicBezTo>
                  <a:cubicBezTo>
                    <a:pt x="12537" y="46418"/>
                    <a:pt x="12530" y="46416"/>
                    <a:pt x="12523" y="46413"/>
                  </a:cubicBezTo>
                  <a:cubicBezTo>
                    <a:pt x="12495" y="46403"/>
                    <a:pt x="12504" y="46403"/>
                    <a:pt x="12504" y="46394"/>
                  </a:cubicBezTo>
                  <a:cubicBezTo>
                    <a:pt x="12495" y="46337"/>
                    <a:pt x="12485" y="46271"/>
                    <a:pt x="12476" y="46205"/>
                  </a:cubicBezTo>
                  <a:cubicBezTo>
                    <a:pt x="12466" y="45997"/>
                    <a:pt x="12466" y="45780"/>
                    <a:pt x="12457" y="45572"/>
                  </a:cubicBezTo>
                  <a:cubicBezTo>
                    <a:pt x="12457" y="45524"/>
                    <a:pt x="12466" y="45477"/>
                    <a:pt x="12429" y="45449"/>
                  </a:cubicBezTo>
                  <a:cubicBezTo>
                    <a:pt x="12400" y="45515"/>
                    <a:pt x="12400" y="45591"/>
                    <a:pt x="12410" y="45666"/>
                  </a:cubicBezTo>
                  <a:cubicBezTo>
                    <a:pt x="12400" y="45883"/>
                    <a:pt x="12400" y="46110"/>
                    <a:pt x="12391" y="46328"/>
                  </a:cubicBezTo>
                  <a:cubicBezTo>
                    <a:pt x="12391" y="46375"/>
                    <a:pt x="12353" y="46403"/>
                    <a:pt x="12296" y="46403"/>
                  </a:cubicBezTo>
                  <a:cubicBezTo>
                    <a:pt x="12268" y="46403"/>
                    <a:pt x="12240" y="46403"/>
                    <a:pt x="12211" y="46394"/>
                  </a:cubicBezTo>
                  <a:cubicBezTo>
                    <a:pt x="12154" y="46384"/>
                    <a:pt x="12117" y="46347"/>
                    <a:pt x="12107" y="46299"/>
                  </a:cubicBezTo>
                  <a:cubicBezTo>
                    <a:pt x="12107" y="46233"/>
                    <a:pt x="12098" y="46158"/>
                    <a:pt x="12098" y="46082"/>
                  </a:cubicBezTo>
                  <a:cubicBezTo>
                    <a:pt x="12098" y="45969"/>
                    <a:pt x="12088" y="45846"/>
                    <a:pt x="12088" y="45732"/>
                  </a:cubicBezTo>
                  <a:cubicBezTo>
                    <a:pt x="12088" y="45704"/>
                    <a:pt x="12060" y="45685"/>
                    <a:pt x="12032" y="45638"/>
                  </a:cubicBezTo>
                  <a:cubicBezTo>
                    <a:pt x="11975" y="45883"/>
                    <a:pt x="12032" y="46110"/>
                    <a:pt x="11975" y="46328"/>
                  </a:cubicBezTo>
                  <a:cubicBezTo>
                    <a:pt x="11954" y="46329"/>
                    <a:pt x="11933" y="46330"/>
                    <a:pt x="11912" y="46330"/>
                  </a:cubicBezTo>
                  <a:cubicBezTo>
                    <a:pt x="11810" y="46330"/>
                    <a:pt x="11710" y="46312"/>
                    <a:pt x="11616" y="46280"/>
                  </a:cubicBezTo>
                  <a:cubicBezTo>
                    <a:pt x="11351" y="46224"/>
                    <a:pt x="11087" y="46186"/>
                    <a:pt x="10812" y="46167"/>
                  </a:cubicBezTo>
                  <a:cubicBezTo>
                    <a:pt x="10737" y="46167"/>
                    <a:pt x="10671" y="46148"/>
                    <a:pt x="10614" y="46101"/>
                  </a:cubicBezTo>
                  <a:cubicBezTo>
                    <a:pt x="10586" y="45997"/>
                    <a:pt x="10576" y="45883"/>
                    <a:pt x="10586" y="45780"/>
                  </a:cubicBezTo>
                  <a:cubicBezTo>
                    <a:pt x="10586" y="45647"/>
                    <a:pt x="10586" y="45524"/>
                    <a:pt x="10567" y="45392"/>
                  </a:cubicBezTo>
                  <a:cubicBezTo>
                    <a:pt x="10567" y="45345"/>
                    <a:pt x="10567" y="45279"/>
                    <a:pt x="10482" y="45260"/>
                  </a:cubicBezTo>
                  <a:lnTo>
                    <a:pt x="10482" y="45950"/>
                  </a:lnTo>
                  <a:cubicBezTo>
                    <a:pt x="10482" y="45997"/>
                    <a:pt x="10482" y="46044"/>
                    <a:pt x="10472" y="46091"/>
                  </a:cubicBezTo>
                  <a:cubicBezTo>
                    <a:pt x="10472" y="46129"/>
                    <a:pt x="10434" y="46158"/>
                    <a:pt x="10397" y="46158"/>
                  </a:cubicBezTo>
                  <a:lnTo>
                    <a:pt x="10227" y="46158"/>
                  </a:lnTo>
                  <a:lnTo>
                    <a:pt x="10075" y="45997"/>
                  </a:lnTo>
                  <a:cubicBezTo>
                    <a:pt x="10075" y="45902"/>
                    <a:pt x="10075" y="45789"/>
                    <a:pt x="10066" y="45676"/>
                  </a:cubicBezTo>
                  <a:cubicBezTo>
                    <a:pt x="10047" y="45496"/>
                    <a:pt x="10019" y="45316"/>
                    <a:pt x="10000" y="45127"/>
                  </a:cubicBezTo>
                  <a:cubicBezTo>
                    <a:pt x="10000" y="45127"/>
                    <a:pt x="9962" y="45118"/>
                    <a:pt x="9952" y="45118"/>
                  </a:cubicBezTo>
                  <a:cubicBezTo>
                    <a:pt x="9949" y="45116"/>
                    <a:pt x="9946" y="45115"/>
                    <a:pt x="9944" y="45115"/>
                  </a:cubicBezTo>
                  <a:cubicBezTo>
                    <a:pt x="9934" y="45115"/>
                    <a:pt x="9934" y="45129"/>
                    <a:pt x="9934" y="45137"/>
                  </a:cubicBezTo>
                  <a:cubicBezTo>
                    <a:pt x="9934" y="45213"/>
                    <a:pt x="9934" y="45298"/>
                    <a:pt x="9934" y="45383"/>
                  </a:cubicBezTo>
                  <a:cubicBezTo>
                    <a:pt x="9934" y="45430"/>
                    <a:pt x="9934" y="45468"/>
                    <a:pt x="9924" y="45515"/>
                  </a:cubicBezTo>
                  <a:cubicBezTo>
                    <a:pt x="9915" y="45534"/>
                    <a:pt x="9896" y="45534"/>
                    <a:pt x="9877" y="45534"/>
                  </a:cubicBezTo>
                  <a:cubicBezTo>
                    <a:pt x="9848" y="45524"/>
                    <a:pt x="9811" y="45505"/>
                    <a:pt x="9792" y="45477"/>
                  </a:cubicBezTo>
                  <a:cubicBezTo>
                    <a:pt x="9773" y="45439"/>
                    <a:pt x="9763" y="45402"/>
                    <a:pt x="9763" y="45364"/>
                  </a:cubicBezTo>
                  <a:cubicBezTo>
                    <a:pt x="9707" y="45364"/>
                    <a:pt x="9726" y="45411"/>
                    <a:pt x="9707" y="45430"/>
                  </a:cubicBezTo>
                  <a:cubicBezTo>
                    <a:pt x="9688" y="45458"/>
                    <a:pt x="9669" y="45468"/>
                    <a:pt x="9641" y="45477"/>
                  </a:cubicBezTo>
                  <a:cubicBezTo>
                    <a:pt x="9612" y="45477"/>
                    <a:pt x="9584" y="45477"/>
                    <a:pt x="9556" y="45468"/>
                  </a:cubicBezTo>
                  <a:cubicBezTo>
                    <a:pt x="9508" y="45458"/>
                    <a:pt x="9470" y="45420"/>
                    <a:pt x="9461" y="45373"/>
                  </a:cubicBezTo>
                  <a:cubicBezTo>
                    <a:pt x="9452" y="45335"/>
                    <a:pt x="9442" y="45288"/>
                    <a:pt x="9442" y="45241"/>
                  </a:cubicBezTo>
                  <a:cubicBezTo>
                    <a:pt x="9442" y="45213"/>
                    <a:pt x="9470" y="45184"/>
                    <a:pt x="9499" y="45184"/>
                  </a:cubicBezTo>
                  <a:cubicBezTo>
                    <a:pt x="9546" y="45184"/>
                    <a:pt x="9593" y="45194"/>
                    <a:pt x="9641" y="45203"/>
                  </a:cubicBezTo>
                  <a:cubicBezTo>
                    <a:pt x="9650" y="45205"/>
                    <a:pt x="9658" y="45205"/>
                    <a:pt x="9665" y="45205"/>
                  </a:cubicBezTo>
                  <a:cubicBezTo>
                    <a:pt x="9705" y="45205"/>
                    <a:pt x="9724" y="45183"/>
                    <a:pt x="9716" y="45127"/>
                  </a:cubicBezTo>
                  <a:cubicBezTo>
                    <a:pt x="9707" y="45099"/>
                    <a:pt x="9697" y="45080"/>
                    <a:pt x="9659" y="45080"/>
                  </a:cubicBezTo>
                  <a:cubicBezTo>
                    <a:pt x="9622" y="45080"/>
                    <a:pt x="9584" y="45080"/>
                    <a:pt x="9537" y="45071"/>
                  </a:cubicBezTo>
                  <a:cubicBezTo>
                    <a:pt x="9508" y="45071"/>
                    <a:pt x="9480" y="45061"/>
                    <a:pt x="9452" y="45052"/>
                  </a:cubicBezTo>
                  <a:cubicBezTo>
                    <a:pt x="9414" y="44976"/>
                    <a:pt x="9404" y="44891"/>
                    <a:pt x="9423" y="44816"/>
                  </a:cubicBezTo>
                  <a:cubicBezTo>
                    <a:pt x="9423" y="44778"/>
                    <a:pt x="9461" y="44759"/>
                    <a:pt x="9489" y="44731"/>
                  </a:cubicBezTo>
                  <a:cubicBezTo>
                    <a:pt x="9518" y="44712"/>
                    <a:pt x="9546" y="44674"/>
                    <a:pt x="9508" y="44645"/>
                  </a:cubicBezTo>
                  <a:cubicBezTo>
                    <a:pt x="9376" y="44579"/>
                    <a:pt x="9404" y="44466"/>
                    <a:pt x="9423" y="44352"/>
                  </a:cubicBezTo>
                  <a:cubicBezTo>
                    <a:pt x="9423" y="44343"/>
                    <a:pt x="9470" y="44324"/>
                    <a:pt x="9489" y="44324"/>
                  </a:cubicBezTo>
                  <a:cubicBezTo>
                    <a:pt x="9533" y="44324"/>
                    <a:pt x="9582" y="44354"/>
                    <a:pt x="9629" y="44354"/>
                  </a:cubicBezTo>
                  <a:cubicBezTo>
                    <a:pt x="9652" y="44354"/>
                    <a:pt x="9675" y="44346"/>
                    <a:pt x="9697" y="44324"/>
                  </a:cubicBezTo>
                  <a:cubicBezTo>
                    <a:pt x="9669" y="44239"/>
                    <a:pt x="9584" y="44230"/>
                    <a:pt x="9518" y="44201"/>
                  </a:cubicBezTo>
                  <a:cubicBezTo>
                    <a:pt x="9442" y="44182"/>
                    <a:pt x="9385" y="44116"/>
                    <a:pt x="9376" y="44041"/>
                  </a:cubicBezTo>
                  <a:cubicBezTo>
                    <a:pt x="9376" y="44022"/>
                    <a:pt x="9376" y="44003"/>
                    <a:pt x="9367" y="43984"/>
                  </a:cubicBezTo>
                  <a:cubicBezTo>
                    <a:pt x="9367" y="43984"/>
                    <a:pt x="9357" y="43974"/>
                    <a:pt x="9348" y="43974"/>
                  </a:cubicBezTo>
                  <a:lnTo>
                    <a:pt x="9310" y="44012"/>
                  </a:lnTo>
                  <a:cubicBezTo>
                    <a:pt x="9300" y="44012"/>
                    <a:pt x="9300" y="44022"/>
                    <a:pt x="9291" y="44031"/>
                  </a:cubicBezTo>
                  <a:cubicBezTo>
                    <a:pt x="9281" y="44031"/>
                    <a:pt x="9272" y="44022"/>
                    <a:pt x="9263" y="44022"/>
                  </a:cubicBezTo>
                  <a:cubicBezTo>
                    <a:pt x="9244" y="43956"/>
                    <a:pt x="9244" y="43889"/>
                    <a:pt x="9281" y="43833"/>
                  </a:cubicBezTo>
                  <a:cubicBezTo>
                    <a:pt x="9300" y="43814"/>
                    <a:pt x="9329" y="43795"/>
                    <a:pt x="9357" y="43795"/>
                  </a:cubicBezTo>
                  <a:cubicBezTo>
                    <a:pt x="9376" y="43792"/>
                    <a:pt x="9395" y="43791"/>
                    <a:pt x="9414" y="43791"/>
                  </a:cubicBezTo>
                  <a:cubicBezTo>
                    <a:pt x="9452" y="43791"/>
                    <a:pt x="9489" y="43795"/>
                    <a:pt x="9527" y="43795"/>
                  </a:cubicBezTo>
                  <a:cubicBezTo>
                    <a:pt x="9546" y="43795"/>
                    <a:pt x="9556" y="43776"/>
                    <a:pt x="9574" y="43767"/>
                  </a:cubicBezTo>
                  <a:cubicBezTo>
                    <a:pt x="9584" y="43757"/>
                    <a:pt x="9574" y="43719"/>
                    <a:pt x="9527" y="43710"/>
                  </a:cubicBezTo>
                  <a:cubicBezTo>
                    <a:pt x="9442" y="43691"/>
                    <a:pt x="9348" y="43682"/>
                    <a:pt x="9300" y="43606"/>
                  </a:cubicBezTo>
                  <a:cubicBezTo>
                    <a:pt x="9215" y="43644"/>
                    <a:pt x="9206" y="43710"/>
                    <a:pt x="9187" y="43767"/>
                  </a:cubicBezTo>
                  <a:cubicBezTo>
                    <a:pt x="9177" y="43804"/>
                    <a:pt x="9168" y="43842"/>
                    <a:pt x="9102" y="43842"/>
                  </a:cubicBezTo>
                  <a:cubicBezTo>
                    <a:pt x="9045" y="43634"/>
                    <a:pt x="8998" y="43436"/>
                    <a:pt x="8970" y="43228"/>
                  </a:cubicBezTo>
                  <a:cubicBezTo>
                    <a:pt x="8941" y="42982"/>
                    <a:pt x="8885" y="42736"/>
                    <a:pt x="8828" y="42491"/>
                  </a:cubicBezTo>
                  <a:cubicBezTo>
                    <a:pt x="8809" y="42443"/>
                    <a:pt x="8818" y="42377"/>
                    <a:pt x="8847" y="42340"/>
                  </a:cubicBezTo>
                  <a:cubicBezTo>
                    <a:pt x="8866" y="42292"/>
                    <a:pt x="8875" y="42245"/>
                    <a:pt x="8875" y="42198"/>
                  </a:cubicBezTo>
                  <a:cubicBezTo>
                    <a:pt x="8875" y="42103"/>
                    <a:pt x="8875" y="41999"/>
                    <a:pt x="8866" y="41895"/>
                  </a:cubicBezTo>
                  <a:cubicBezTo>
                    <a:pt x="8847" y="41820"/>
                    <a:pt x="8875" y="41744"/>
                    <a:pt x="8932" y="41697"/>
                  </a:cubicBezTo>
                  <a:cubicBezTo>
                    <a:pt x="8988" y="41640"/>
                    <a:pt x="8998" y="41565"/>
                    <a:pt x="8979" y="41489"/>
                  </a:cubicBezTo>
                  <a:cubicBezTo>
                    <a:pt x="8973" y="41464"/>
                    <a:pt x="8954" y="41447"/>
                    <a:pt x="8931" y="41447"/>
                  </a:cubicBezTo>
                  <a:cubicBezTo>
                    <a:pt x="8919" y="41447"/>
                    <a:pt x="8907" y="41451"/>
                    <a:pt x="8894" y="41461"/>
                  </a:cubicBezTo>
                  <a:cubicBezTo>
                    <a:pt x="8885" y="41461"/>
                    <a:pt x="8875" y="41470"/>
                    <a:pt x="8875" y="41480"/>
                  </a:cubicBezTo>
                  <a:lnTo>
                    <a:pt x="8818" y="41517"/>
                  </a:lnTo>
                  <a:cubicBezTo>
                    <a:pt x="8771" y="41461"/>
                    <a:pt x="8743" y="41394"/>
                    <a:pt x="8752" y="41319"/>
                  </a:cubicBezTo>
                  <a:cubicBezTo>
                    <a:pt x="8724" y="41224"/>
                    <a:pt x="8762" y="41130"/>
                    <a:pt x="8847" y="41073"/>
                  </a:cubicBezTo>
                  <a:cubicBezTo>
                    <a:pt x="8894" y="41054"/>
                    <a:pt x="8903" y="40988"/>
                    <a:pt x="8856" y="40960"/>
                  </a:cubicBezTo>
                  <a:cubicBezTo>
                    <a:pt x="8818" y="40922"/>
                    <a:pt x="8866" y="40875"/>
                    <a:pt x="8866" y="40827"/>
                  </a:cubicBezTo>
                  <a:cubicBezTo>
                    <a:pt x="8866" y="40788"/>
                    <a:pt x="8853" y="40768"/>
                    <a:pt x="8810" y="40768"/>
                  </a:cubicBezTo>
                  <a:cubicBezTo>
                    <a:pt x="8801" y="40768"/>
                    <a:pt x="8792" y="40769"/>
                    <a:pt x="8781" y="40771"/>
                  </a:cubicBezTo>
                  <a:cubicBezTo>
                    <a:pt x="8771" y="40773"/>
                    <a:pt x="8762" y="40774"/>
                    <a:pt x="8754" y="40774"/>
                  </a:cubicBezTo>
                  <a:cubicBezTo>
                    <a:pt x="8730" y="40774"/>
                    <a:pt x="8712" y="40764"/>
                    <a:pt x="8705" y="40742"/>
                  </a:cubicBezTo>
                  <a:cubicBezTo>
                    <a:pt x="8696" y="40686"/>
                    <a:pt x="8686" y="40619"/>
                    <a:pt x="8686" y="40553"/>
                  </a:cubicBezTo>
                  <a:cubicBezTo>
                    <a:pt x="8677" y="40430"/>
                    <a:pt x="8667" y="40298"/>
                    <a:pt x="8658" y="40147"/>
                  </a:cubicBezTo>
                  <a:cubicBezTo>
                    <a:pt x="8752" y="40015"/>
                    <a:pt x="8847" y="39892"/>
                    <a:pt x="8951" y="39778"/>
                  </a:cubicBezTo>
                  <a:cubicBezTo>
                    <a:pt x="8922" y="39778"/>
                    <a:pt x="8894" y="39778"/>
                    <a:pt x="8866" y="39788"/>
                  </a:cubicBezTo>
                  <a:cubicBezTo>
                    <a:pt x="8847" y="39797"/>
                    <a:pt x="8818" y="39816"/>
                    <a:pt x="8799" y="39835"/>
                  </a:cubicBezTo>
                  <a:cubicBezTo>
                    <a:pt x="8733" y="39882"/>
                    <a:pt x="8714" y="39986"/>
                    <a:pt x="8610" y="39986"/>
                  </a:cubicBezTo>
                  <a:cubicBezTo>
                    <a:pt x="8544" y="39911"/>
                    <a:pt x="8573" y="39826"/>
                    <a:pt x="8554" y="39750"/>
                  </a:cubicBezTo>
                  <a:cubicBezTo>
                    <a:pt x="8488" y="39495"/>
                    <a:pt x="8507" y="39230"/>
                    <a:pt x="8469" y="38975"/>
                  </a:cubicBezTo>
                  <a:cubicBezTo>
                    <a:pt x="8469" y="38937"/>
                    <a:pt x="8478" y="38899"/>
                    <a:pt x="8497" y="38871"/>
                  </a:cubicBezTo>
                  <a:lnTo>
                    <a:pt x="8525" y="38843"/>
                  </a:lnTo>
                  <a:cubicBezTo>
                    <a:pt x="8469" y="38777"/>
                    <a:pt x="8440" y="38701"/>
                    <a:pt x="8431" y="38616"/>
                  </a:cubicBezTo>
                  <a:cubicBezTo>
                    <a:pt x="8412" y="38484"/>
                    <a:pt x="8412" y="38361"/>
                    <a:pt x="8412" y="38228"/>
                  </a:cubicBezTo>
                  <a:lnTo>
                    <a:pt x="8412" y="38228"/>
                  </a:lnTo>
                  <a:cubicBezTo>
                    <a:pt x="8516" y="38257"/>
                    <a:pt x="8610" y="38314"/>
                    <a:pt x="8696" y="38380"/>
                  </a:cubicBezTo>
                  <a:cubicBezTo>
                    <a:pt x="8781" y="38427"/>
                    <a:pt x="8847" y="38493"/>
                    <a:pt x="8922" y="38540"/>
                  </a:cubicBezTo>
                  <a:cubicBezTo>
                    <a:pt x="8951" y="38531"/>
                    <a:pt x="8960" y="38512"/>
                    <a:pt x="8951" y="38493"/>
                  </a:cubicBezTo>
                  <a:cubicBezTo>
                    <a:pt x="8866" y="38427"/>
                    <a:pt x="8790" y="38361"/>
                    <a:pt x="8714" y="38295"/>
                  </a:cubicBezTo>
                  <a:cubicBezTo>
                    <a:pt x="8629" y="38238"/>
                    <a:pt x="8535" y="38181"/>
                    <a:pt x="8450" y="38115"/>
                  </a:cubicBezTo>
                  <a:cubicBezTo>
                    <a:pt x="8365" y="38068"/>
                    <a:pt x="8336" y="37964"/>
                    <a:pt x="8393" y="37879"/>
                  </a:cubicBezTo>
                  <a:cubicBezTo>
                    <a:pt x="8412" y="37850"/>
                    <a:pt x="8412" y="37803"/>
                    <a:pt x="8393" y="37775"/>
                  </a:cubicBezTo>
                  <a:cubicBezTo>
                    <a:pt x="8327" y="37680"/>
                    <a:pt x="8346" y="37567"/>
                    <a:pt x="8336" y="37444"/>
                  </a:cubicBezTo>
                  <a:lnTo>
                    <a:pt x="8336" y="37444"/>
                  </a:lnTo>
                  <a:cubicBezTo>
                    <a:pt x="8374" y="37454"/>
                    <a:pt x="8403" y="37444"/>
                    <a:pt x="8421" y="37463"/>
                  </a:cubicBezTo>
                  <a:cubicBezTo>
                    <a:pt x="8507" y="37548"/>
                    <a:pt x="8620" y="37614"/>
                    <a:pt x="8743" y="37643"/>
                  </a:cubicBezTo>
                  <a:lnTo>
                    <a:pt x="8752" y="37633"/>
                  </a:lnTo>
                  <a:cubicBezTo>
                    <a:pt x="8714" y="37605"/>
                    <a:pt x="8686" y="37567"/>
                    <a:pt x="8648" y="37539"/>
                  </a:cubicBezTo>
                  <a:cubicBezTo>
                    <a:pt x="8582" y="37482"/>
                    <a:pt x="8516" y="37435"/>
                    <a:pt x="8450" y="37378"/>
                  </a:cubicBezTo>
                  <a:cubicBezTo>
                    <a:pt x="8336" y="37274"/>
                    <a:pt x="8270" y="37132"/>
                    <a:pt x="8289" y="36981"/>
                  </a:cubicBezTo>
                  <a:cubicBezTo>
                    <a:pt x="8308" y="36877"/>
                    <a:pt x="8299" y="36773"/>
                    <a:pt x="8251" y="36688"/>
                  </a:cubicBezTo>
                  <a:cubicBezTo>
                    <a:pt x="8214" y="36527"/>
                    <a:pt x="8214" y="36367"/>
                    <a:pt x="8242" y="36216"/>
                  </a:cubicBezTo>
                  <a:cubicBezTo>
                    <a:pt x="8251" y="36187"/>
                    <a:pt x="8251" y="36159"/>
                    <a:pt x="8242" y="36130"/>
                  </a:cubicBezTo>
                  <a:cubicBezTo>
                    <a:pt x="8204" y="36083"/>
                    <a:pt x="8176" y="36017"/>
                    <a:pt x="8176" y="35951"/>
                  </a:cubicBezTo>
                  <a:cubicBezTo>
                    <a:pt x="8157" y="35781"/>
                    <a:pt x="8100" y="35611"/>
                    <a:pt x="8119" y="35431"/>
                  </a:cubicBezTo>
                  <a:cubicBezTo>
                    <a:pt x="8128" y="35412"/>
                    <a:pt x="8138" y="35393"/>
                    <a:pt x="8147" y="35374"/>
                  </a:cubicBezTo>
                  <a:cubicBezTo>
                    <a:pt x="8336" y="35384"/>
                    <a:pt x="8450" y="35563"/>
                    <a:pt x="8639" y="35620"/>
                  </a:cubicBezTo>
                  <a:cubicBezTo>
                    <a:pt x="8629" y="35582"/>
                    <a:pt x="8629" y="35545"/>
                    <a:pt x="8610" y="35535"/>
                  </a:cubicBezTo>
                  <a:cubicBezTo>
                    <a:pt x="8507" y="35459"/>
                    <a:pt x="8412" y="35384"/>
                    <a:pt x="8308" y="35318"/>
                  </a:cubicBezTo>
                  <a:cubicBezTo>
                    <a:pt x="8270" y="35289"/>
                    <a:pt x="8223" y="35270"/>
                    <a:pt x="8176" y="35252"/>
                  </a:cubicBezTo>
                  <a:cubicBezTo>
                    <a:pt x="8119" y="35223"/>
                    <a:pt x="8072" y="35166"/>
                    <a:pt x="8072" y="35100"/>
                  </a:cubicBezTo>
                  <a:cubicBezTo>
                    <a:pt x="8053" y="35025"/>
                    <a:pt x="8053" y="34949"/>
                    <a:pt x="8081" y="34874"/>
                  </a:cubicBezTo>
                  <a:cubicBezTo>
                    <a:pt x="8128" y="34883"/>
                    <a:pt x="8176" y="34892"/>
                    <a:pt x="8214" y="34902"/>
                  </a:cubicBezTo>
                  <a:cubicBezTo>
                    <a:pt x="8223" y="34902"/>
                    <a:pt x="8232" y="34892"/>
                    <a:pt x="8242" y="34892"/>
                  </a:cubicBezTo>
                  <a:cubicBezTo>
                    <a:pt x="8242" y="34883"/>
                    <a:pt x="8242" y="34874"/>
                    <a:pt x="8242" y="34864"/>
                  </a:cubicBezTo>
                  <a:cubicBezTo>
                    <a:pt x="8232" y="34845"/>
                    <a:pt x="8232" y="34836"/>
                    <a:pt x="8214" y="34817"/>
                  </a:cubicBezTo>
                  <a:cubicBezTo>
                    <a:pt x="8157" y="34760"/>
                    <a:pt x="8091" y="34703"/>
                    <a:pt x="8015" y="34647"/>
                  </a:cubicBezTo>
                  <a:cubicBezTo>
                    <a:pt x="7987" y="34533"/>
                    <a:pt x="7977" y="34410"/>
                    <a:pt x="7968" y="34288"/>
                  </a:cubicBezTo>
                  <a:cubicBezTo>
                    <a:pt x="7921" y="33919"/>
                    <a:pt x="7873" y="33541"/>
                    <a:pt x="7836" y="33163"/>
                  </a:cubicBezTo>
                  <a:cubicBezTo>
                    <a:pt x="7817" y="32946"/>
                    <a:pt x="7788" y="32728"/>
                    <a:pt x="7741" y="32511"/>
                  </a:cubicBezTo>
                  <a:cubicBezTo>
                    <a:pt x="7732" y="32454"/>
                    <a:pt x="7722" y="32397"/>
                    <a:pt x="7713" y="32341"/>
                  </a:cubicBezTo>
                  <a:cubicBezTo>
                    <a:pt x="7656" y="31963"/>
                    <a:pt x="7609" y="31575"/>
                    <a:pt x="7543" y="31188"/>
                  </a:cubicBezTo>
                  <a:cubicBezTo>
                    <a:pt x="7505" y="30942"/>
                    <a:pt x="7448" y="30706"/>
                    <a:pt x="7401" y="30460"/>
                  </a:cubicBezTo>
                  <a:cubicBezTo>
                    <a:pt x="7363" y="30318"/>
                    <a:pt x="7354" y="30186"/>
                    <a:pt x="7372" y="30044"/>
                  </a:cubicBezTo>
                  <a:cubicBezTo>
                    <a:pt x="7372" y="30016"/>
                    <a:pt x="7363" y="29997"/>
                    <a:pt x="7354" y="29969"/>
                  </a:cubicBezTo>
                  <a:cubicBezTo>
                    <a:pt x="7344" y="29950"/>
                    <a:pt x="7316" y="29921"/>
                    <a:pt x="7316" y="29902"/>
                  </a:cubicBezTo>
                  <a:cubicBezTo>
                    <a:pt x="7268" y="29628"/>
                    <a:pt x="7193" y="29364"/>
                    <a:pt x="7221" y="29080"/>
                  </a:cubicBezTo>
                  <a:cubicBezTo>
                    <a:pt x="7221" y="29005"/>
                    <a:pt x="7212" y="28939"/>
                    <a:pt x="7193" y="28872"/>
                  </a:cubicBezTo>
                  <a:lnTo>
                    <a:pt x="7221" y="28853"/>
                  </a:lnTo>
                  <a:cubicBezTo>
                    <a:pt x="7221" y="28863"/>
                    <a:pt x="7231" y="28872"/>
                    <a:pt x="7240" y="28872"/>
                  </a:cubicBezTo>
                  <a:cubicBezTo>
                    <a:pt x="7250" y="28901"/>
                    <a:pt x="7268" y="28920"/>
                    <a:pt x="7278" y="28939"/>
                  </a:cubicBezTo>
                  <a:cubicBezTo>
                    <a:pt x="7278" y="28939"/>
                    <a:pt x="7306" y="28939"/>
                    <a:pt x="7306" y="28929"/>
                  </a:cubicBezTo>
                  <a:cubicBezTo>
                    <a:pt x="7316" y="28891"/>
                    <a:pt x="7325" y="28853"/>
                    <a:pt x="7325" y="28825"/>
                  </a:cubicBezTo>
                  <a:cubicBezTo>
                    <a:pt x="7325" y="28683"/>
                    <a:pt x="7306" y="28542"/>
                    <a:pt x="7297" y="28409"/>
                  </a:cubicBezTo>
                  <a:cubicBezTo>
                    <a:pt x="7297" y="28362"/>
                    <a:pt x="7306" y="28324"/>
                    <a:pt x="7306" y="28277"/>
                  </a:cubicBezTo>
                  <a:lnTo>
                    <a:pt x="7306" y="28258"/>
                  </a:lnTo>
                  <a:cubicBezTo>
                    <a:pt x="7344" y="28286"/>
                    <a:pt x="7363" y="28324"/>
                    <a:pt x="7372" y="28362"/>
                  </a:cubicBezTo>
                  <a:cubicBezTo>
                    <a:pt x="7382" y="28381"/>
                    <a:pt x="7410" y="28390"/>
                    <a:pt x="7429" y="28409"/>
                  </a:cubicBezTo>
                  <a:cubicBezTo>
                    <a:pt x="7429" y="28343"/>
                    <a:pt x="7420" y="28277"/>
                    <a:pt x="7401" y="28211"/>
                  </a:cubicBezTo>
                  <a:cubicBezTo>
                    <a:pt x="7382" y="28154"/>
                    <a:pt x="7372" y="28097"/>
                    <a:pt x="7363" y="28031"/>
                  </a:cubicBezTo>
                  <a:lnTo>
                    <a:pt x="7363" y="28022"/>
                  </a:lnTo>
                  <a:lnTo>
                    <a:pt x="7344" y="27984"/>
                  </a:lnTo>
                  <a:cubicBezTo>
                    <a:pt x="7335" y="27975"/>
                    <a:pt x="7335" y="27965"/>
                    <a:pt x="7344" y="27956"/>
                  </a:cubicBezTo>
                  <a:cubicBezTo>
                    <a:pt x="7344" y="27946"/>
                    <a:pt x="7354" y="27946"/>
                    <a:pt x="7354" y="27937"/>
                  </a:cubicBezTo>
                  <a:cubicBezTo>
                    <a:pt x="7363" y="27946"/>
                    <a:pt x="7363" y="27965"/>
                    <a:pt x="7372" y="27975"/>
                  </a:cubicBezTo>
                  <a:cubicBezTo>
                    <a:pt x="7372" y="27993"/>
                    <a:pt x="7372" y="28012"/>
                    <a:pt x="7372" y="28022"/>
                  </a:cubicBezTo>
                  <a:lnTo>
                    <a:pt x="7372" y="28031"/>
                  </a:lnTo>
                  <a:lnTo>
                    <a:pt x="7486" y="27918"/>
                  </a:lnTo>
                  <a:lnTo>
                    <a:pt x="7505" y="27899"/>
                  </a:lnTo>
                  <a:cubicBezTo>
                    <a:pt x="7448" y="27833"/>
                    <a:pt x="7420" y="27757"/>
                    <a:pt x="7410" y="27672"/>
                  </a:cubicBezTo>
                  <a:cubicBezTo>
                    <a:pt x="7382" y="27389"/>
                    <a:pt x="7335" y="27105"/>
                    <a:pt x="7278" y="26822"/>
                  </a:cubicBezTo>
                  <a:cubicBezTo>
                    <a:pt x="7268" y="26755"/>
                    <a:pt x="7259" y="26689"/>
                    <a:pt x="7259" y="26623"/>
                  </a:cubicBezTo>
                  <a:lnTo>
                    <a:pt x="7467" y="26425"/>
                  </a:lnTo>
                  <a:cubicBezTo>
                    <a:pt x="7618" y="26481"/>
                    <a:pt x="7703" y="26642"/>
                    <a:pt x="7892" y="26651"/>
                  </a:cubicBezTo>
                  <a:cubicBezTo>
                    <a:pt x="7892" y="26633"/>
                    <a:pt x="7892" y="26614"/>
                    <a:pt x="7873" y="26604"/>
                  </a:cubicBezTo>
                  <a:cubicBezTo>
                    <a:pt x="7703" y="26500"/>
                    <a:pt x="7552" y="26368"/>
                    <a:pt x="7410" y="26226"/>
                  </a:cubicBezTo>
                  <a:cubicBezTo>
                    <a:pt x="7391" y="26212"/>
                    <a:pt x="7368" y="26205"/>
                    <a:pt x="7345" y="26205"/>
                  </a:cubicBezTo>
                  <a:cubicBezTo>
                    <a:pt x="7323" y="26205"/>
                    <a:pt x="7302" y="26212"/>
                    <a:pt x="7287" y="26226"/>
                  </a:cubicBezTo>
                  <a:cubicBezTo>
                    <a:pt x="7325" y="26377"/>
                    <a:pt x="7325" y="26377"/>
                    <a:pt x="7231" y="26434"/>
                  </a:cubicBezTo>
                  <a:cubicBezTo>
                    <a:pt x="7183" y="26368"/>
                    <a:pt x="7165" y="26302"/>
                    <a:pt x="7165" y="26226"/>
                  </a:cubicBezTo>
                  <a:cubicBezTo>
                    <a:pt x="7127" y="26028"/>
                    <a:pt x="7089" y="25829"/>
                    <a:pt x="7051" y="25621"/>
                  </a:cubicBezTo>
                  <a:cubicBezTo>
                    <a:pt x="7042" y="25593"/>
                    <a:pt x="7042" y="25555"/>
                    <a:pt x="7032" y="25517"/>
                  </a:cubicBezTo>
                  <a:cubicBezTo>
                    <a:pt x="7032" y="25461"/>
                    <a:pt x="7061" y="25395"/>
                    <a:pt x="7089" y="25395"/>
                  </a:cubicBezTo>
                  <a:cubicBezTo>
                    <a:pt x="7127" y="25404"/>
                    <a:pt x="7165" y="25413"/>
                    <a:pt x="7193" y="25432"/>
                  </a:cubicBezTo>
                  <a:cubicBezTo>
                    <a:pt x="7316" y="25517"/>
                    <a:pt x="7429" y="25602"/>
                    <a:pt x="7543" y="25688"/>
                  </a:cubicBezTo>
                  <a:cubicBezTo>
                    <a:pt x="7552" y="25688"/>
                    <a:pt x="7580" y="25678"/>
                    <a:pt x="7590" y="25669"/>
                  </a:cubicBezTo>
                  <a:cubicBezTo>
                    <a:pt x="7599" y="25669"/>
                    <a:pt x="7599" y="25659"/>
                    <a:pt x="7590" y="25650"/>
                  </a:cubicBezTo>
                  <a:cubicBezTo>
                    <a:pt x="7561" y="25612"/>
                    <a:pt x="7533" y="25584"/>
                    <a:pt x="7495" y="25546"/>
                  </a:cubicBezTo>
                  <a:cubicBezTo>
                    <a:pt x="7457" y="25517"/>
                    <a:pt x="7391" y="25461"/>
                    <a:pt x="7344" y="25413"/>
                  </a:cubicBezTo>
                  <a:cubicBezTo>
                    <a:pt x="7316" y="25395"/>
                    <a:pt x="7316" y="25347"/>
                    <a:pt x="7335" y="25319"/>
                  </a:cubicBezTo>
                  <a:cubicBezTo>
                    <a:pt x="7363" y="25272"/>
                    <a:pt x="7401" y="25224"/>
                    <a:pt x="7429" y="25177"/>
                  </a:cubicBezTo>
                  <a:cubicBezTo>
                    <a:pt x="7486" y="25092"/>
                    <a:pt x="7552" y="25007"/>
                    <a:pt x="7599" y="24922"/>
                  </a:cubicBezTo>
                  <a:cubicBezTo>
                    <a:pt x="7609" y="24884"/>
                    <a:pt x="7618" y="24856"/>
                    <a:pt x="7618" y="24818"/>
                  </a:cubicBezTo>
                  <a:lnTo>
                    <a:pt x="7618" y="24818"/>
                  </a:lnTo>
                  <a:cubicBezTo>
                    <a:pt x="7580" y="24828"/>
                    <a:pt x="7552" y="24846"/>
                    <a:pt x="7524" y="24875"/>
                  </a:cubicBezTo>
                  <a:cubicBezTo>
                    <a:pt x="7467" y="24941"/>
                    <a:pt x="7420" y="25026"/>
                    <a:pt x="7372" y="25111"/>
                  </a:cubicBezTo>
                  <a:cubicBezTo>
                    <a:pt x="7344" y="25168"/>
                    <a:pt x="7297" y="25215"/>
                    <a:pt x="7250" y="25253"/>
                  </a:cubicBezTo>
                  <a:cubicBezTo>
                    <a:pt x="7146" y="25073"/>
                    <a:pt x="7070" y="24865"/>
                    <a:pt x="7032" y="24657"/>
                  </a:cubicBezTo>
                  <a:cubicBezTo>
                    <a:pt x="6966" y="24374"/>
                    <a:pt x="6881" y="24090"/>
                    <a:pt x="6796" y="23807"/>
                  </a:cubicBezTo>
                  <a:cubicBezTo>
                    <a:pt x="6758" y="23712"/>
                    <a:pt x="6749" y="23608"/>
                    <a:pt x="6749" y="23504"/>
                  </a:cubicBezTo>
                  <a:cubicBezTo>
                    <a:pt x="6749" y="23467"/>
                    <a:pt x="6749" y="23429"/>
                    <a:pt x="6796" y="23419"/>
                  </a:cubicBezTo>
                  <a:cubicBezTo>
                    <a:pt x="6801" y="23418"/>
                    <a:pt x="6806" y="23418"/>
                    <a:pt x="6811" y="23418"/>
                  </a:cubicBezTo>
                  <a:cubicBezTo>
                    <a:pt x="6843" y="23418"/>
                    <a:pt x="6873" y="23443"/>
                    <a:pt x="6881" y="23476"/>
                  </a:cubicBezTo>
                  <a:cubicBezTo>
                    <a:pt x="6881" y="23486"/>
                    <a:pt x="6890" y="23495"/>
                    <a:pt x="6900" y="23504"/>
                  </a:cubicBezTo>
                  <a:cubicBezTo>
                    <a:pt x="6909" y="23486"/>
                    <a:pt x="6928" y="23476"/>
                    <a:pt x="6928" y="23467"/>
                  </a:cubicBezTo>
                  <a:cubicBezTo>
                    <a:pt x="6928" y="23344"/>
                    <a:pt x="6928" y="23211"/>
                    <a:pt x="6919" y="23079"/>
                  </a:cubicBezTo>
                  <a:cubicBezTo>
                    <a:pt x="6909" y="22994"/>
                    <a:pt x="6928" y="22900"/>
                    <a:pt x="6966" y="22815"/>
                  </a:cubicBezTo>
                  <a:cubicBezTo>
                    <a:pt x="7032" y="22626"/>
                    <a:pt x="7136" y="22446"/>
                    <a:pt x="7221" y="22266"/>
                  </a:cubicBezTo>
                  <a:cubicBezTo>
                    <a:pt x="7259" y="22200"/>
                    <a:pt x="7287" y="22134"/>
                    <a:pt x="7316" y="22068"/>
                  </a:cubicBezTo>
                  <a:cubicBezTo>
                    <a:pt x="7310" y="22050"/>
                    <a:pt x="7300" y="22039"/>
                    <a:pt x="7288" y="22039"/>
                  </a:cubicBezTo>
                  <a:cubicBezTo>
                    <a:pt x="7282" y="22039"/>
                    <a:pt x="7275" y="22042"/>
                    <a:pt x="7268" y="22049"/>
                  </a:cubicBezTo>
                  <a:cubicBezTo>
                    <a:pt x="7155" y="22162"/>
                    <a:pt x="7061" y="22295"/>
                    <a:pt x="6994" y="22437"/>
                  </a:cubicBezTo>
                  <a:cubicBezTo>
                    <a:pt x="6975" y="22493"/>
                    <a:pt x="6947" y="22540"/>
                    <a:pt x="6900" y="22578"/>
                  </a:cubicBezTo>
                  <a:cubicBezTo>
                    <a:pt x="6824" y="22635"/>
                    <a:pt x="6824" y="22720"/>
                    <a:pt x="6777" y="22805"/>
                  </a:cubicBezTo>
                  <a:cubicBezTo>
                    <a:pt x="6768" y="22786"/>
                    <a:pt x="6758" y="22758"/>
                    <a:pt x="6749" y="22729"/>
                  </a:cubicBezTo>
                  <a:cubicBezTo>
                    <a:pt x="6749" y="22540"/>
                    <a:pt x="6786" y="22351"/>
                    <a:pt x="6843" y="22172"/>
                  </a:cubicBezTo>
                  <a:cubicBezTo>
                    <a:pt x="6900" y="22200"/>
                    <a:pt x="6862" y="22257"/>
                    <a:pt x="6881" y="22285"/>
                  </a:cubicBezTo>
                  <a:cubicBezTo>
                    <a:pt x="6890" y="22304"/>
                    <a:pt x="6909" y="22323"/>
                    <a:pt x="6928" y="22323"/>
                  </a:cubicBezTo>
                  <a:cubicBezTo>
                    <a:pt x="6938" y="22314"/>
                    <a:pt x="6957" y="22304"/>
                    <a:pt x="6966" y="22285"/>
                  </a:cubicBezTo>
                  <a:cubicBezTo>
                    <a:pt x="6985" y="22238"/>
                    <a:pt x="6994" y="22181"/>
                    <a:pt x="6985" y="22125"/>
                  </a:cubicBezTo>
                  <a:cubicBezTo>
                    <a:pt x="6957" y="21898"/>
                    <a:pt x="7032" y="21662"/>
                    <a:pt x="7193" y="21491"/>
                  </a:cubicBezTo>
                  <a:cubicBezTo>
                    <a:pt x="7199" y="21490"/>
                    <a:pt x="7206" y="21489"/>
                    <a:pt x="7212" y="21489"/>
                  </a:cubicBezTo>
                  <a:cubicBezTo>
                    <a:pt x="7243" y="21489"/>
                    <a:pt x="7272" y="21507"/>
                    <a:pt x="7287" y="21539"/>
                  </a:cubicBezTo>
                  <a:cubicBezTo>
                    <a:pt x="7382" y="21652"/>
                    <a:pt x="7467" y="21775"/>
                    <a:pt x="7533" y="21917"/>
                  </a:cubicBezTo>
                  <a:cubicBezTo>
                    <a:pt x="7543" y="21936"/>
                    <a:pt x="7561" y="21955"/>
                    <a:pt x="7580" y="21973"/>
                  </a:cubicBezTo>
                  <a:cubicBezTo>
                    <a:pt x="7594" y="21938"/>
                    <a:pt x="7608" y="21919"/>
                    <a:pt x="7626" y="21919"/>
                  </a:cubicBezTo>
                  <a:cubicBezTo>
                    <a:pt x="7632" y="21919"/>
                    <a:pt x="7639" y="21921"/>
                    <a:pt x="7646" y="21926"/>
                  </a:cubicBezTo>
                  <a:cubicBezTo>
                    <a:pt x="7713" y="21964"/>
                    <a:pt x="7779" y="22011"/>
                    <a:pt x="7845" y="22049"/>
                  </a:cubicBezTo>
                  <a:cubicBezTo>
                    <a:pt x="8185" y="22314"/>
                    <a:pt x="8516" y="22588"/>
                    <a:pt x="8866" y="22833"/>
                  </a:cubicBezTo>
                  <a:cubicBezTo>
                    <a:pt x="8903" y="22862"/>
                    <a:pt x="8941" y="22890"/>
                    <a:pt x="8988" y="22909"/>
                  </a:cubicBezTo>
                  <a:cubicBezTo>
                    <a:pt x="9177" y="22985"/>
                    <a:pt x="9291" y="23164"/>
                    <a:pt x="9461" y="23268"/>
                  </a:cubicBezTo>
                  <a:cubicBezTo>
                    <a:pt x="9499" y="23297"/>
                    <a:pt x="9518" y="23344"/>
                    <a:pt x="9546" y="23382"/>
                  </a:cubicBezTo>
                  <a:cubicBezTo>
                    <a:pt x="9612" y="23457"/>
                    <a:pt x="9707" y="23495"/>
                    <a:pt x="9801" y="23495"/>
                  </a:cubicBezTo>
                  <a:cubicBezTo>
                    <a:pt x="9830" y="23472"/>
                    <a:pt x="9858" y="23464"/>
                    <a:pt x="9886" y="23464"/>
                  </a:cubicBezTo>
                  <a:cubicBezTo>
                    <a:pt x="9939" y="23464"/>
                    <a:pt x="9991" y="23495"/>
                    <a:pt x="10047" y="23514"/>
                  </a:cubicBezTo>
                  <a:cubicBezTo>
                    <a:pt x="10208" y="23542"/>
                    <a:pt x="10368" y="23608"/>
                    <a:pt x="10510" y="23684"/>
                  </a:cubicBezTo>
                  <a:cubicBezTo>
                    <a:pt x="10605" y="23882"/>
                    <a:pt x="10614" y="24119"/>
                    <a:pt x="10548" y="24327"/>
                  </a:cubicBezTo>
                  <a:cubicBezTo>
                    <a:pt x="10472" y="24601"/>
                    <a:pt x="10368" y="24856"/>
                    <a:pt x="10236" y="25102"/>
                  </a:cubicBezTo>
                  <a:cubicBezTo>
                    <a:pt x="10179" y="25215"/>
                    <a:pt x="10151" y="25328"/>
                    <a:pt x="10132" y="25451"/>
                  </a:cubicBezTo>
                  <a:cubicBezTo>
                    <a:pt x="10104" y="25640"/>
                    <a:pt x="10113" y="25839"/>
                    <a:pt x="10160" y="26028"/>
                  </a:cubicBezTo>
                  <a:cubicBezTo>
                    <a:pt x="10179" y="26113"/>
                    <a:pt x="10179" y="26188"/>
                    <a:pt x="10160" y="26273"/>
                  </a:cubicBezTo>
                  <a:cubicBezTo>
                    <a:pt x="10141" y="26349"/>
                    <a:pt x="10132" y="26434"/>
                    <a:pt x="10132" y="26519"/>
                  </a:cubicBezTo>
                  <a:cubicBezTo>
                    <a:pt x="10123" y="26633"/>
                    <a:pt x="10132" y="26737"/>
                    <a:pt x="10170" y="26850"/>
                  </a:cubicBezTo>
                  <a:cubicBezTo>
                    <a:pt x="10255" y="27067"/>
                    <a:pt x="10293" y="27294"/>
                    <a:pt x="10293" y="27521"/>
                  </a:cubicBezTo>
                  <a:cubicBezTo>
                    <a:pt x="10293" y="27597"/>
                    <a:pt x="10302" y="27672"/>
                    <a:pt x="10321" y="27748"/>
                  </a:cubicBezTo>
                  <a:cubicBezTo>
                    <a:pt x="10330" y="27804"/>
                    <a:pt x="10349" y="27871"/>
                    <a:pt x="10359" y="27937"/>
                  </a:cubicBezTo>
                  <a:cubicBezTo>
                    <a:pt x="10387" y="28201"/>
                    <a:pt x="10444" y="28466"/>
                    <a:pt x="10510" y="28721"/>
                  </a:cubicBezTo>
                  <a:cubicBezTo>
                    <a:pt x="10586" y="29005"/>
                    <a:pt x="10614" y="29288"/>
                    <a:pt x="10595" y="29572"/>
                  </a:cubicBezTo>
                  <a:lnTo>
                    <a:pt x="10595" y="29742"/>
                  </a:lnTo>
                  <a:cubicBezTo>
                    <a:pt x="10595" y="29874"/>
                    <a:pt x="10605" y="30016"/>
                    <a:pt x="10586" y="30158"/>
                  </a:cubicBezTo>
                  <a:cubicBezTo>
                    <a:pt x="10557" y="30451"/>
                    <a:pt x="10538" y="30744"/>
                    <a:pt x="10529" y="31037"/>
                  </a:cubicBezTo>
                  <a:cubicBezTo>
                    <a:pt x="10510" y="31226"/>
                    <a:pt x="10482" y="31405"/>
                    <a:pt x="10434" y="31585"/>
                  </a:cubicBezTo>
                  <a:cubicBezTo>
                    <a:pt x="10397" y="31783"/>
                    <a:pt x="10340" y="31982"/>
                    <a:pt x="10302" y="32171"/>
                  </a:cubicBezTo>
                  <a:cubicBezTo>
                    <a:pt x="10245" y="32483"/>
                    <a:pt x="10123" y="32785"/>
                    <a:pt x="9962" y="33050"/>
                  </a:cubicBezTo>
                  <a:cubicBezTo>
                    <a:pt x="9848" y="33229"/>
                    <a:pt x="9754" y="33409"/>
                    <a:pt x="9659" y="33588"/>
                  </a:cubicBezTo>
                  <a:cubicBezTo>
                    <a:pt x="9537" y="33825"/>
                    <a:pt x="9470" y="34080"/>
                    <a:pt x="9470" y="34335"/>
                  </a:cubicBezTo>
                  <a:lnTo>
                    <a:pt x="9470" y="34807"/>
                  </a:lnTo>
                  <a:cubicBezTo>
                    <a:pt x="9470" y="34949"/>
                    <a:pt x="9518" y="35091"/>
                    <a:pt x="9593" y="35204"/>
                  </a:cubicBezTo>
                  <a:cubicBezTo>
                    <a:pt x="9716" y="35422"/>
                    <a:pt x="9886" y="35620"/>
                    <a:pt x="10075" y="35790"/>
                  </a:cubicBezTo>
                  <a:cubicBezTo>
                    <a:pt x="10189" y="35904"/>
                    <a:pt x="10330" y="35960"/>
                    <a:pt x="10491" y="35970"/>
                  </a:cubicBezTo>
                  <a:cubicBezTo>
                    <a:pt x="10502" y="35969"/>
                    <a:pt x="10513" y="35968"/>
                    <a:pt x="10524" y="35968"/>
                  </a:cubicBezTo>
                  <a:cubicBezTo>
                    <a:pt x="10598" y="35968"/>
                    <a:pt x="10671" y="35995"/>
                    <a:pt x="10737" y="36036"/>
                  </a:cubicBezTo>
                  <a:cubicBezTo>
                    <a:pt x="10765" y="36064"/>
                    <a:pt x="10803" y="36074"/>
                    <a:pt x="10841" y="36083"/>
                  </a:cubicBezTo>
                  <a:lnTo>
                    <a:pt x="11313" y="36225"/>
                  </a:lnTo>
                  <a:cubicBezTo>
                    <a:pt x="11417" y="36253"/>
                    <a:pt x="11521" y="36263"/>
                    <a:pt x="11635" y="36263"/>
                  </a:cubicBezTo>
                  <a:cubicBezTo>
                    <a:pt x="11691" y="36253"/>
                    <a:pt x="11739" y="36234"/>
                    <a:pt x="11786" y="36187"/>
                  </a:cubicBezTo>
                  <a:cubicBezTo>
                    <a:pt x="11975" y="36036"/>
                    <a:pt x="12032" y="35781"/>
                    <a:pt x="11928" y="35563"/>
                  </a:cubicBezTo>
                  <a:cubicBezTo>
                    <a:pt x="11890" y="35478"/>
                    <a:pt x="11861" y="35384"/>
                    <a:pt x="11852" y="35289"/>
                  </a:cubicBezTo>
                  <a:cubicBezTo>
                    <a:pt x="11814" y="35072"/>
                    <a:pt x="11776" y="34855"/>
                    <a:pt x="11729" y="34637"/>
                  </a:cubicBezTo>
                  <a:cubicBezTo>
                    <a:pt x="11701" y="34505"/>
                    <a:pt x="11701" y="34363"/>
                    <a:pt x="11748" y="34231"/>
                  </a:cubicBezTo>
                  <a:cubicBezTo>
                    <a:pt x="11795" y="34061"/>
                    <a:pt x="11833" y="33891"/>
                    <a:pt x="11899" y="33721"/>
                  </a:cubicBezTo>
                  <a:cubicBezTo>
                    <a:pt x="11975" y="33484"/>
                    <a:pt x="12117" y="33267"/>
                    <a:pt x="12325" y="33106"/>
                  </a:cubicBezTo>
                  <a:cubicBezTo>
                    <a:pt x="12372" y="33092"/>
                    <a:pt x="12421" y="33085"/>
                    <a:pt x="12471" y="33085"/>
                  </a:cubicBezTo>
                  <a:cubicBezTo>
                    <a:pt x="12521" y="33085"/>
                    <a:pt x="12570" y="33092"/>
                    <a:pt x="12618" y="33106"/>
                  </a:cubicBezTo>
                  <a:cubicBezTo>
                    <a:pt x="12636" y="33144"/>
                    <a:pt x="12665" y="33191"/>
                    <a:pt x="12703" y="33239"/>
                  </a:cubicBezTo>
                  <a:cubicBezTo>
                    <a:pt x="12740" y="33286"/>
                    <a:pt x="12788" y="33314"/>
                    <a:pt x="12844" y="33324"/>
                  </a:cubicBezTo>
                  <a:cubicBezTo>
                    <a:pt x="12864" y="33329"/>
                    <a:pt x="12884" y="33331"/>
                    <a:pt x="12904" y="33331"/>
                  </a:cubicBezTo>
                  <a:cubicBezTo>
                    <a:pt x="12962" y="33331"/>
                    <a:pt x="13020" y="33311"/>
                    <a:pt x="13062" y="33276"/>
                  </a:cubicBezTo>
                  <a:cubicBezTo>
                    <a:pt x="13147" y="33201"/>
                    <a:pt x="13232" y="33116"/>
                    <a:pt x="13317" y="33040"/>
                  </a:cubicBezTo>
                  <a:cubicBezTo>
                    <a:pt x="13402" y="32955"/>
                    <a:pt x="13468" y="32898"/>
                    <a:pt x="13553" y="32832"/>
                  </a:cubicBezTo>
                  <a:cubicBezTo>
                    <a:pt x="13629" y="32757"/>
                    <a:pt x="13742" y="32709"/>
                    <a:pt x="13865" y="32700"/>
                  </a:cubicBezTo>
                  <a:cubicBezTo>
                    <a:pt x="13871" y="32703"/>
                    <a:pt x="13876" y="32704"/>
                    <a:pt x="13882" y="32704"/>
                  </a:cubicBezTo>
                  <a:cubicBezTo>
                    <a:pt x="13895" y="32704"/>
                    <a:pt x="13908" y="32697"/>
                    <a:pt x="13922" y="32690"/>
                  </a:cubicBezTo>
                  <a:cubicBezTo>
                    <a:pt x="13969" y="32669"/>
                    <a:pt x="14020" y="32658"/>
                    <a:pt x="14072" y="32658"/>
                  </a:cubicBezTo>
                  <a:cubicBezTo>
                    <a:pt x="14155" y="32658"/>
                    <a:pt x="14239" y="32685"/>
                    <a:pt x="14309" y="32738"/>
                  </a:cubicBezTo>
                  <a:cubicBezTo>
                    <a:pt x="14375" y="32775"/>
                    <a:pt x="14451" y="32813"/>
                    <a:pt x="14527" y="32842"/>
                  </a:cubicBezTo>
                  <a:cubicBezTo>
                    <a:pt x="14612" y="32898"/>
                    <a:pt x="14687" y="32955"/>
                    <a:pt x="14753" y="33021"/>
                  </a:cubicBezTo>
                  <a:cubicBezTo>
                    <a:pt x="14820" y="33078"/>
                    <a:pt x="14876" y="33144"/>
                    <a:pt x="14933" y="33201"/>
                  </a:cubicBezTo>
                  <a:lnTo>
                    <a:pt x="15500" y="33758"/>
                  </a:lnTo>
                  <a:cubicBezTo>
                    <a:pt x="15651" y="33900"/>
                    <a:pt x="15802" y="34023"/>
                    <a:pt x="15973" y="34127"/>
                  </a:cubicBezTo>
                  <a:cubicBezTo>
                    <a:pt x="16076" y="34203"/>
                    <a:pt x="16190" y="34250"/>
                    <a:pt x="16313" y="34288"/>
                  </a:cubicBezTo>
                  <a:cubicBezTo>
                    <a:pt x="16538" y="34344"/>
                    <a:pt x="16768" y="34374"/>
                    <a:pt x="17000" y="34374"/>
                  </a:cubicBezTo>
                  <a:cubicBezTo>
                    <a:pt x="17080" y="34374"/>
                    <a:pt x="17159" y="34370"/>
                    <a:pt x="17239" y="34363"/>
                  </a:cubicBezTo>
                  <a:cubicBezTo>
                    <a:pt x="17475" y="34344"/>
                    <a:pt x="17702" y="34306"/>
                    <a:pt x="17938" y="34288"/>
                  </a:cubicBezTo>
                  <a:cubicBezTo>
                    <a:pt x="18222" y="34259"/>
                    <a:pt x="18496" y="34193"/>
                    <a:pt x="18760" y="34089"/>
                  </a:cubicBezTo>
                  <a:cubicBezTo>
                    <a:pt x="18817" y="34070"/>
                    <a:pt x="18883" y="34061"/>
                    <a:pt x="18959" y="34061"/>
                  </a:cubicBezTo>
                  <a:lnTo>
                    <a:pt x="19214" y="34061"/>
                  </a:lnTo>
                  <a:cubicBezTo>
                    <a:pt x="19309" y="34061"/>
                    <a:pt x="19394" y="34070"/>
                    <a:pt x="19469" y="34108"/>
                  </a:cubicBezTo>
                  <a:cubicBezTo>
                    <a:pt x="19658" y="34184"/>
                    <a:pt x="19847" y="34259"/>
                    <a:pt x="20027" y="34354"/>
                  </a:cubicBezTo>
                  <a:cubicBezTo>
                    <a:pt x="20273" y="34477"/>
                    <a:pt x="20528" y="34571"/>
                    <a:pt x="20792" y="34628"/>
                  </a:cubicBezTo>
                  <a:cubicBezTo>
                    <a:pt x="21000" y="34675"/>
                    <a:pt x="21199" y="34741"/>
                    <a:pt x="21397" y="34836"/>
                  </a:cubicBezTo>
                  <a:cubicBezTo>
                    <a:pt x="21482" y="34864"/>
                    <a:pt x="21558" y="34930"/>
                    <a:pt x="21615" y="35006"/>
                  </a:cubicBezTo>
                  <a:cubicBezTo>
                    <a:pt x="21652" y="35053"/>
                    <a:pt x="21709" y="35100"/>
                    <a:pt x="21766" y="35138"/>
                  </a:cubicBezTo>
                  <a:cubicBezTo>
                    <a:pt x="21945" y="35280"/>
                    <a:pt x="22097" y="35450"/>
                    <a:pt x="22210" y="35639"/>
                  </a:cubicBezTo>
                  <a:cubicBezTo>
                    <a:pt x="22427" y="35951"/>
                    <a:pt x="22635" y="36263"/>
                    <a:pt x="22843" y="36575"/>
                  </a:cubicBezTo>
                  <a:cubicBezTo>
                    <a:pt x="22975" y="36764"/>
                    <a:pt x="23079" y="36962"/>
                    <a:pt x="23164" y="37170"/>
                  </a:cubicBezTo>
                  <a:cubicBezTo>
                    <a:pt x="23174" y="37179"/>
                    <a:pt x="23174" y="37179"/>
                    <a:pt x="23183" y="37189"/>
                  </a:cubicBezTo>
                  <a:cubicBezTo>
                    <a:pt x="23353" y="37529"/>
                    <a:pt x="23467" y="37898"/>
                    <a:pt x="23495" y="38276"/>
                  </a:cubicBezTo>
                  <a:cubicBezTo>
                    <a:pt x="23524" y="38484"/>
                    <a:pt x="23580" y="38682"/>
                    <a:pt x="23665" y="38871"/>
                  </a:cubicBezTo>
                  <a:cubicBezTo>
                    <a:pt x="23732" y="39013"/>
                    <a:pt x="23798" y="39155"/>
                    <a:pt x="23854" y="39306"/>
                  </a:cubicBezTo>
                  <a:cubicBezTo>
                    <a:pt x="24119" y="39920"/>
                    <a:pt x="24506" y="40468"/>
                    <a:pt x="24988" y="40931"/>
                  </a:cubicBezTo>
                  <a:cubicBezTo>
                    <a:pt x="25187" y="41111"/>
                    <a:pt x="25423" y="41253"/>
                    <a:pt x="25678" y="41338"/>
                  </a:cubicBezTo>
                  <a:cubicBezTo>
                    <a:pt x="25748" y="41364"/>
                    <a:pt x="25817" y="41376"/>
                    <a:pt x="25886" y="41376"/>
                  </a:cubicBezTo>
                  <a:cubicBezTo>
                    <a:pt x="25940" y="41376"/>
                    <a:pt x="25993" y="41369"/>
                    <a:pt x="26047" y="41357"/>
                  </a:cubicBezTo>
                  <a:cubicBezTo>
                    <a:pt x="26208" y="41319"/>
                    <a:pt x="26368" y="41262"/>
                    <a:pt x="26510" y="41177"/>
                  </a:cubicBezTo>
                  <a:cubicBezTo>
                    <a:pt x="26557" y="41149"/>
                    <a:pt x="26605" y="41120"/>
                    <a:pt x="26642" y="41083"/>
                  </a:cubicBezTo>
                  <a:cubicBezTo>
                    <a:pt x="26756" y="40960"/>
                    <a:pt x="26860" y="40846"/>
                    <a:pt x="26973" y="40723"/>
                  </a:cubicBezTo>
                  <a:cubicBezTo>
                    <a:pt x="27011" y="40667"/>
                    <a:pt x="27068" y="40610"/>
                    <a:pt x="27124" y="40563"/>
                  </a:cubicBezTo>
                  <a:cubicBezTo>
                    <a:pt x="27313" y="40402"/>
                    <a:pt x="27483" y="40232"/>
                    <a:pt x="27644" y="40034"/>
                  </a:cubicBezTo>
                  <a:cubicBezTo>
                    <a:pt x="27843" y="39797"/>
                    <a:pt x="28069" y="39580"/>
                    <a:pt x="28325" y="39391"/>
                  </a:cubicBezTo>
                  <a:cubicBezTo>
                    <a:pt x="28504" y="39259"/>
                    <a:pt x="28684" y="39107"/>
                    <a:pt x="28863" y="38966"/>
                  </a:cubicBezTo>
                  <a:cubicBezTo>
                    <a:pt x="28967" y="38890"/>
                    <a:pt x="29090" y="38824"/>
                    <a:pt x="29213" y="38777"/>
                  </a:cubicBezTo>
                  <a:cubicBezTo>
                    <a:pt x="29648" y="38616"/>
                    <a:pt x="29969" y="38323"/>
                    <a:pt x="30262" y="38002"/>
                  </a:cubicBezTo>
                  <a:cubicBezTo>
                    <a:pt x="30338" y="37917"/>
                    <a:pt x="30404" y="37822"/>
                    <a:pt x="30451" y="37718"/>
                  </a:cubicBezTo>
                  <a:cubicBezTo>
                    <a:pt x="30489" y="37624"/>
                    <a:pt x="30536" y="37520"/>
                    <a:pt x="30564" y="37416"/>
                  </a:cubicBezTo>
                  <a:cubicBezTo>
                    <a:pt x="30640" y="37227"/>
                    <a:pt x="30706" y="37047"/>
                    <a:pt x="30772" y="36868"/>
                  </a:cubicBezTo>
                  <a:cubicBezTo>
                    <a:pt x="30801" y="36801"/>
                    <a:pt x="30829" y="36726"/>
                    <a:pt x="30838" y="36650"/>
                  </a:cubicBezTo>
                  <a:cubicBezTo>
                    <a:pt x="30867" y="36367"/>
                    <a:pt x="30980" y="36093"/>
                    <a:pt x="30990" y="35809"/>
                  </a:cubicBezTo>
                  <a:cubicBezTo>
                    <a:pt x="30990" y="35771"/>
                    <a:pt x="30999" y="35734"/>
                    <a:pt x="31009" y="35696"/>
                  </a:cubicBezTo>
                  <a:cubicBezTo>
                    <a:pt x="31027" y="35573"/>
                    <a:pt x="31112" y="35469"/>
                    <a:pt x="31226" y="35422"/>
                  </a:cubicBezTo>
                  <a:cubicBezTo>
                    <a:pt x="31604" y="35223"/>
                    <a:pt x="31972" y="34996"/>
                    <a:pt x="32322" y="34741"/>
                  </a:cubicBezTo>
                  <a:cubicBezTo>
                    <a:pt x="32464" y="34656"/>
                    <a:pt x="32615" y="34581"/>
                    <a:pt x="32766" y="34524"/>
                  </a:cubicBezTo>
                  <a:cubicBezTo>
                    <a:pt x="32814" y="34505"/>
                    <a:pt x="32880" y="34495"/>
                    <a:pt x="32936" y="34495"/>
                  </a:cubicBezTo>
                  <a:lnTo>
                    <a:pt x="33522" y="34495"/>
                  </a:lnTo>
                  <a:cubicBezTo>
                    <a:pt x="33598" y="34495"/>
                    <a:pt x="33674" y="34505"/>
                    <a:pt x="33749" y="34524"/>
                  </a:cubicBezTo>
                  <a:cubicBezTo>
                    <a:pt x="33995" y="34581"/>
                    <a:pt x="34241" y="34647"/>
                    <a:pt x="34486" y="34685"/>
                  </a:cubicBezTo>
                  <a:cubicBezTo>
                    <a:pt x="34659" y="34719"/>
                    <a:pt x="34833" y="34736"/>
                    <a:pt x="35007" y="34736"/>
                  </a:cubicBezTo>
                  <a:cubicBezTo>
                    <a:pt x="35214" y="34736"/>
                    <a:pt x="35420" y="34712"/>
                    <a:pt x="35620" y="34666"/>
                  </a:cubicBezTo>
                  <a:cubicBezTo>
                    <a:pt x="35687" y="34647"/>
                    <a:pt x="35743" y="34618"/>
                    <a:pt x="35809" y="34590"/>
                  </a:cubicBezTo>
                  <a:cubicBezTo>
                    <a:pt x="35866" y="34571"/>
                    <a:pt x="35923" y="34533"/>
                    <a:pt x="35980" y="34486"/>
                  </a:cubicBezTo>
                  <a:cubicBezTo>
                    <a:pt x="36102" y="34354"/>
                    <a:pt x="36197" y="34193"/>
                    <a:pt x="36263" y="34014"/>
                  </a:cubicBezTo>
                  <a:cubicBezTo>
                    <a:pt x="36320" y="33787"/>
                    <a:pt x="36424" y="33579"/>
                    <a:pt x="36556" y="33380"/>
                  </a:cubicBezTo>
                  <a:cubicBezTo>
                    <a:pt x="36698" y="33182"/>
                    <a:pt x="36783" y="32936"/>
                    <a:pt x="36792" y="32681"/>
                  </a:cubicBezTo>
                  <a:lnTo>
                    <a:pt x="36792" y="32208"/>
                  </a:lnTo>
                  <a:cubicBezTo>
                    <a:pt x="36783" y="32114"/>
                    <a:pt x="36773" y="32029"/>
                    <a:pt x="36755" y="31934"/>
                  </a:cubicBezTo>
                  <a:cubicBezTo>
                    <a:pt x="36736" y="31802"/>
                    <a:pt x="36717" y="31679"/>
                    <a:pt x="36698" y="31547"/>
                  </a:cubicBezTo>
                  <a:cubicBezTo>
                    <a:pt x="36660" y="31367"/>
                    <a:pt x="36622" y="31188"/>
                    <a:pt x="36575" y="31008"/>
                  </a:cubicBezTo>
                  <a:cubicBezTo>
                    <a:pt x="36499" y="30706"/>
                    <a:pt x="36443" y="30394"/>
                    <a:pt x="36405" y="30082"/>
                  </a:cubicBezTo>
                  <a:cubicBezTo>
                    <a:pt x="36339" y="29676"/>
                    <a:pt x="36216" y="29269"/>
                    <a:pt x="36055" y="28891"/>
                  </a:cubicBezTo>
                  <a:cubicBezTo>
                    <a:pt x="35913" y="28570"/>
                    <a:pt x="35743" y="28268"/>
                    <a:pt x="35545" y="27984"/>
                  </a:cubicBezTo>
                  <a:cubicBezTo>
                    <a:pt x="35271" y="27587"/>
                    <a:pt x="34959" y="27219"/>
                    <a:pt x="34619" y="26888"/>
                  </a:cubicBezTo>
                  <a:cubicBezTo>
                    <a:pt x="34571" y="26850"/>
                    <a:pt x="34543" y="26793"/>
                    <a:pt x="34543" y="26737"/>
                  </a:cubicBezTo>
                  <a:cubicBezTo>
                    <a:pt x="34534" y="26623"/>
                    <a:pt x="34524" y="26500"/>
                    <a:pt x="34515" y="26387"/>
                  </a:cubicBezTo>
                  <a:cubicBezTo>
                    <a:pt x="34515" y="26302"/>
                    <a:pt x="34534" y="26226"/>
                    <a:pt x="34571" y="26151"/>
                  </a:cubicBezTo>
                  <a:cubicBezTo>
                    <a:pt x="34685" y="25905"/>
                    <a:pt x="34817" y="25669"/>
                    <a:pt x="34959" y="25442"/>
                  </a:cubicBezTo>
                  <a:cubicBezTo>
                    <a:pt x="35167" y="25130"/>
                    <a:pt x="35422" y="24846"/>
                    <a:pt x="35715" y="24601"/>
                  </a:cubicBezTo>
                  <a:cubicBezTo>
                    <a:pt x="35800" y="24535"/>
                    <a:pt x="35866" y="24459"/>
                    <a:pt x="35942" y="24393"/>
                  </a:cubicBezTo>
                  <a:cubicBezTo>
                    <a:pt x="35970" y="24364"/>
                    <a:pt x="35998" y="24336"/>
                    <a:pt x="36017" y="24308"/>
                  </a:cubicBezTo>
                  <a:cubicBezTo>
                    <a:pt x="36121" y="24185"/>
                    <a:pt x="36131" y="24015"/>
                    <a:pt x="36036" y="23892"/>
                  </a:cubicBezTo>
                  <a:cubicBezTo>
                    <a:pt x="35942" y="23731"/>
                    <a:pt x="35809" y="23608"/>
                    <a:pt x="35658" y="23523"/>
                  </a:cubicBezTo>
                  <a:cubicBezTo>
                    <a:pt x="35479" y="23429"/>
                    <a:pt x="35309" y="23325"/>
                    <a:pt x="35148" y="23202"/>
                  </a:cubicBezTo>
                  <a:cubicBezTo>
                    <a:pt x="35101" y="23174"/>
                    <a:pt x="35063" y="23155"/>
                    <a:pt x="35016" y="23136"/>
                  </a:cubicBezTo>
                  <a:cubicBezTo>
                    <a:pt x="34798" y="23041"/>
                    <a:pt x="34590" y="22956"/>
                    <a:pt x="34373" y="22862"/>
                  </a:cubicBezTo>
                  <a:cubicBezTo>
                    <a:pt x="34231" y="22805"/>
                    <a:pt x="34080" y="22777"/>
                    <a:pt x="33919" y="22777"/>
                  </a:cubicBezTo>
                  <a:cubicBezTo>
                    <a:pt x="33661" y="22777"/>
                    <a:pt x="33403" y="22773"/>
                    <a:pt x="33142" y="22773"/>
                  </a:cubicBezTo>
                  <a:cubicBezTo>
                    <a:pt x="33011" y="22773"/>
                    <a:pt x="32880" y="22774"/>
                    <a:pt x="32747" y="22777"/>
                  </a:cubicBezTo>
                  <a:cubicBezTo>
                    <a:pt x="32549" y="22777"/>
                    <a:pt x="32341" y="22824"/>
                    <a:pt x="32161" y="22909"/>
                  </a:cubicBezTo>
                  <a:cubicBezTo>
                    <a:pt x="31906" y="23022"/>
                    <a:pt x="31661" y="23155"/>
                    <a:pt x="31434" y="23325"/>
                  </a:cubicBezTo>
                  <a:cubicBezTo>
                    <a:pt x="31273" y="23438"/>
                    <a:pt x="31131" y="23580"/>
                    <a:pt x="31027" y="23750"/>
                  </a:cubicBezTo>
                  <a:cubicBezTo>
                    <a:pt x="30838" y="24034"/>
                    <a:pt x="30602" y="24279"/>
                    <a:pt x="30338" y="24497"/>
                  </a:cubicBezTo>
                  <a:cubicBezTo>
                    <a:pt x="30241" y="24576"/>
                    <a:pt x="30120" y="24630"/>
                    <a:pt x="29998" y="24630"/>
                  </a:cubicBezTo>
                  <a:cubicBezTo>
                    <a:pt x="29988" y="24630"/>
                    <a:pt x="29979" y="24630"/>
                    <a:pt x="29969" y="24629"/>
                  </a:cubicBezTo>
                  <a:cubicBezTo>
                    <a:pt x="29903" y="24639"/>
                    <a:pt x="29837" y="24657"/>
                    <a:pt x="29770" y="24686"/>
                  </a:cubicBezTo>
                  <a:cubicBezTo>
                    <a:pt x="29704" y="24714"/>
                    <a:pt x="29638" y="24752"/>
                    <a:pt x="29563" y="24780"/>
                  </a:cubicBezTo>
                  <a:cubicBezTo>
                    <a:pt x="29430" y="24837"/>
                    <a:pt x="29288" y="24875"/>
                    <a:pt x="29137" y="24875"/>
                  </a:cubicBezTo>
                  <a:cubicBezTo>
                    <a:pt x="28939" y="24884"/>
                    <a:pt x="28731" y="24913"/>
                    <a:pt x="28532" y="24979"/>
                  </a:cubicBezTo>
                  <a:cubicBezTo>
                    <a:pt x="28334" y="25035"/>
                    <a:pt x="28126" y="25073"/>
                    <a:pt x="27928" y="25149"/>
                  </a:cubicBezTo>
                  <a:cubicBezTo>
                    <a:pt x="27814" y="25187"/>
                    <a:pt x="27729" y="25281"/>
                    <a:pt x="27729" y="25404"/>
                  </a:cubicBezTo>
                  <a:lnTo>
                    <a:pt x="27729" y="25489"/>
                  </a:lnTo>
                  <a:cubicBezTo>
                    <a:pt x="27739" y="25602"/>
                    <a:pt x="27701" y="25706"/>
                    <a:pt x="27625" y="25791"/>
                  </a:cubicBezTo>
                  <a:cubicBezTo>
                    <a:pt x="27587" y="25839"/>
                    <a:pt x="27559" y="25886"/>
                    <a:pt x="27531" y="25933"/>
                  </a:cubicBezTo>
                  <a:cubicBezTo>
                    <a:pt x="27474" y="26047"/>
                    <a:pt x="27379" y="26132"/>
                    <a:pt x="27266" y="26170"/>
                  </a:cubicBezTo>
                  <a:cubicBezTo>
                    <a:pt x="27190" y="26217"/>
                    <a:pt x="27115" y="26255"/>
                    <a:pt x="27039" y="26292"/>
                  </a:cubicBezTo>
                  <a:cubicBezTo>
                    <a:pt x="26966" y="26299"/>
                    <a:pt x="26897" y="26306"/>
                    <a:pt x="26830" y="26306"/>
                  </a:cubicBezTo>
                  <a:cubicBezTo>
                    <a:pt x="26802" y="26306"/>
                    <a:pt x="26774" y="26305"/>
                    <a:pt x="26746" y="26302"/>
                  </a:cubicBezTo>
                  <a:lnTo>
                    <a:pt x="26567" y="26302"/>
                  </a:lnTo>
                  <a:cubicBezTo>
                    <a:pt x="26547" y="26304"/>
                    <a:pt x="26528" y="26305"/>
                    <a:pt x="26508" y="26305"/>
                  </a:cubicBezTo>
                  <a:cubicBezTo>
                    <a:pt x="26377" y="26305"/>
                    <a:pt x="26248" y="26252"/>
                    <a:pt x="26141" y="26170"/>
                  </a:cubicBezTo>
                  <a:cubicBezTo>
                    <a:pt x="26009" y="26075"/>
                    <a:pt x="25905" y="25952"/>
                    <a:pt x="25830" y="25801"/>
                  </a:cubicBezTo>
                  <a:cubicBezTo>
                    <a:pt x="25745" y="25650"/>
                    <a:pt x="25669" y="25489"/>
                    <a:pt x="25593" y="25328"/>
                  </a:cubicBezTo>
                  <a:cubicBezTo>
                    <a:pt x="25489" y="25130"/>
                    <a:pt x="25518" y="24922"/>
                    <a:pt x="25555" y="24714"/>
                  </a:cubicBezTo>
                  <a:cubicBezTo>
                    <a:pt x="25574" y="24667"/>
                    <a:pt x="25593" y="24629"/>
                    <a:pt x="25622" y="24591"/>
                  </a:cubicBezTo>
                  <a:cubicBezTo>
                    <a:pt x="25659" y="24525"/>
                    <a:pt x="25726" y="24478"/>
                    <a:pt x="25811" y="24478"/>
                  </a:cubicBezTo>
                  <a:lnTo>
                    <a:pt x="26359" y="24478"/>
                  </a:lnTo>
                  <a:cubicBezTo>
                    <a:pt x="26501" y="24478"/>
                    <a:pt x="26633" y="24468"/>
                    <a:pt x="26765" y="24440"/>
                  </a:cubicBezTo>
                  <a:cubicBezTo>
                    <a:pt x="27001" y="24402"/>
                    <a:pt x="27200" y="24270"/>
                    <a:pt x="27351" y="24090"/>
                  </a:cubicBezTo>
                  <a:cubicBezTo>
                    <a:pt x="27370" y="24062"/>
                    <a:pt x="27389" y="24024"/>
                    <a:pt x="27408" y="23996"/>
                  </a:cubicBezTo>
                  <a:cubicBezTo>
                    <a:pt x="27512" y="23845"/>
                    <a:pt x="27635" y="23712"/>
                    <a:pt x="27767" y="23589"/>
                  </a:cubicBezTo>
                  <a:cubicBezTo>
                    <a:pt x="27880" y="23486"/>
                    <a:pt x="27975" y="23372"/>
                    <a:pt x="28079" y="23259"/>
                  </a:cubicBezTo>
                  <a:cubicBezTo>
                    <a:pt x="28154" y="23164"/>
                    <a:pt x="28249" y="23079"/>
                    <a:pt x="28353" y="23022"/>
                  </a:cubicBezTo>
                  <a:cubicBezTo>
                    <a:pt x="28419" y="22994"/>
                    <a:pt x="28476" y="22956"/>
                    <a:pt x="28523" y="22909"/>
                  </a:cubicBezTo>
                  <a:cubicBezTo>
                    <a:pt x="28665" y="22786"/>
                    <a:pt x="28825" y="22701"/>
                    <a:pt x="29014" y="22673"/>
                  </a:cubicBezTo>
                  <a:cubicBezTo>
                    <a:pt x="29069" y="22650"/>
                    <a:pt x="29127" y="22638"/>
                    <a:pt x="29187" y="22638"/>
                  </a:cubicBezTo>
                  <a:cubicBezTo>
                    <a:pt x="29252" y="22638"/>
                    <a:pt x="29319" y="22653"/>
                    <a:pt x="29383" y="22682"/>
                  </a:cubicBezTo>
                  <a:cubicBezTo>
                    <a:pt x="29619" y="22711"/>
                    <a:pt x="29846" y="22805"/>
                    <a:pt x="30082" y="22862"/>
                  </a:cubicBezTo>
                  <a:cubicBezTo>
                    <a:pt x="30139" y="22877"/>
                    <a:pt x="30197" y="22884"/>
                    <a:pt x="30255" y="22884"/>
                  </a:cubicBezTo>
                  <a:cubicBezTo>
                    <a:pt x="30342" y="22884"/>
                    <a:pt x="30428" y="22867"/>
                    <a:pt x="30508" y="22833"/>
                  </a:cubicBezTo>
                  <a:cubicBezTo>
                    <a:pt x="30659" y="22767"/>
                    <a:pt x="30820" y="22711"/>
                    <a:pt x="30971" y="22654"/>
                  </a:cubicBezTo>
                  <a:cubicBezTo>
                    <a:pt x="30999" y="22644"/>
                    <a:pt x="31027" y="22635"/>
                    <a:pt x="31046" y="22616"/>
                  </a:cubicBezTo>
                  <a:cubicBezTo>
                    <a:pt x="31131" y="22503"/>
                    <a:pt x="31254" y="22493"/>
                    <a:pt x="31377" y="22465"/>
                  </a:cubicBezTo>
                  <a:cubicBezTo>
                    <a:pt x="31491" y="22437"/>
                    <a:pt x="31604" y="22399"/>
                    <a:pt x="31708" y="22361"/>
                  </a:cubicBezTo>
                  <a:cubicBezTo>
                    <a:pt x="31746" y="22351"/>
                    <a:pt x="31793" y="22323"/>
                    <a:pt x="31802" y="22295"/>
                  </a:cubicBezTo>
                  <a:cubicBezTo>
                    <a:pt x="31859" y="22181"/>
                    <a:pt x="31991" y="22144"/>
                    <a:pt x="32086" y="22058"/>
                  </a:cubicBezTo>
                  <a:cubicBezTo>
                    <a:pt x="32124" y="22030"/>
                    <a:pt x="32161" y="22011"/>
                    <a:pt x="32209" y="21983"/>
                  </a:cubicBezTo>
                  <a:cubicBezTo>
                    <a:pt x="32369" y="21879"/>
                    <a:pt x="32473" y="21718"/>
                    <a:pt x="32521" y="21529"/>
                  </a:cubicBezTo>
                  <a:cubicBezTo>
                    <a:pt x="32568" y="21331"/>
                    <a:pt x="32643" y="21142"/>
                    <a:pt x="32738" y="20962"/>
                  </a:cubicBezTo>
                  <a:cubicBezTo>
                    <a:pt x="32804" y="20820"/>
                    <a:pt x="32842" y="20679"/>
                    <a:pt x="32899" y="20527"/>
                  </a:cubicBezTo>
                  <a:cubicBezTo>
                    <a:pt x="32946" y="20480"/>
                    <a:pt x="33031" y="20471"/>
                    <a:pt x="33097" y="20442"/>
                  </a:cubicBezTo>
                  <a:cubicBezTo>
                    <a:pt x="33192" y="20395"/>
                    <a:pt x="33286" y="20338"/>
                    <a:pt x="33371" y="20291"/>
                  </a:cubicBezTo>
                  <a:cubicBezTo>
                    <a:pt x="33466" y="20244"/>
                    <a:pt x="33560" y="20187"/>
                    <a:pt x="33655" y="20149"/>
                  </a:cubicBezTo>
                  <a:cubicBezTo>
                    <a:pt x="33669" y="20145"/>
                    <a:pt x="33683" y="20142"/>
                    <a:pt x="33697" y="20142"/>
                  </a:cubicBezTo>
                  <a:cubicBezTo>
                    <a:pt x="33711" y="20142"/>
                    <a:pt x="33726" y="20145"/>
                    <a:pt x="33740" y="20149"/>
                  </a:cubicBezTo>
                  <a:cubicBezTo>
                    <a:pt x="33844" y="20149"/>
                    <a:pt x="33853" y="20149"/>
                    <a:pt x="33834" y="20008"/>
                  </a:cubicBezTo>
                  <a:cubicBezTo>
                    <a:pt x="33882" y="19979"/>
                    <a:pt x="33929" y="19942"/>
                    <a:pt x="33967" y="19904"/>
                  </a:cubicBezTo>
                  <a:cubicBezTo>
                    <a:pt x="34118" y="19809"/>
                    <a:pt x="34241" y="19667"/>
                    <a:pt x="34316" y="19507"/>
                  </a:cubicBezTo>
                  <a:cubicBezTo>
                    <a:pt x="34411" y="19337"/>
                    <a:pt x="34364" y="19119"/>
                    <a:pt x="34212" y="18996"/>
                  </a:cubicBezTo>
                  <a:cubicBezTo>
                    <a:pt x="34127" y="18930"/>
                    <a:pt x="34033" y="18883"/>
                    <a:pt x="33929" y="18855"/>
                  </a:cubicBezTo>
                  <a:cubicBezTo>
                    <a:pt x="33645" y="18741"/>
                    <a:pt x="33362" y="18618"/>
                    <a:pt x="33078" y="18477"/>
                  </a:cubicBezTo>
                  <a:cubicBezTo>
                    <a:pt x="32899" y="18411"/>
                    <a:pt x="32747" y="18250"/>
                    <a:pt x="32700" y="18051"/>
                  </a:cubicBezTo>
                  <a:cubicBezTo>
                    <a:pt x="32596" y="17664"/>
                    <a:pt x="32303" y="17456"/>
                    <a:pt x="31897" y="17380"/>
                  </a:cubicBezTo>
                  <a:cubicBezTo>
                    <a:pt x="31613" y="17324"/>
                    <a:pt x="31320" y="17286"/>
                    <a:pt x="31037" y="17258"/>
                  </a:cubicBezTo>
                  <a:cubicBezTo>
                    <a:pt x="30838" y="17248"/>
                    <a:pt x="30649" y="17220"/>
                    <a:pt x="30451" y="17191"/>
                  </a:cubicBezTo>
                  <a:lnTo>
                    <a:pt x="30045" y="17144"/>
                  </a:lnTo>
                  <a:cubicBezTo>
                    <a:pt x="29770" y="17116"/>
                    <a:pt x="29478" y="17097"/>
                    <a:pt x="29203" y="17040"/>
                  </a:cubicBezTo>
                  <a:cubicBezTo>
                    <a:pt x="28835" y="16993"/>
                    <a:pt x="28466" y="16889"/>
                    <a:pt x="28117" y="16738"/>
                  </a:cubicBezTo>
                  <a:cubicBezTo>
                    <a:pt x="27947" y="16662"/>
                    <a:pt x="27767" y="16587"/>
                    <a:pt x="27578" y="16530"/>
                  </a:cubicBezTo>
                  <a:cubicBezTo>
                    <a:pt x="27398" y="16464"/>
                    <a:pt x="27238" y="16350"/>
                    <a:pt x="27105" y="16218"/>
                  </a:cubicBezTo>
                  <a:cubicBezTo>
                    <a:pt x="27001" y="16114"/>
                    <a:pt x="26945" y="15982"/>
                    <a:pt x="26935" y="15840"/>
                  </a:cubicBezTo>
                  <a:cubicBezTo>
                    <a:pt x="26935" y="15585"/>
                    <a:pt x="26935" y="15339"/>
                    <a:pt x="26935" y="15093"/>
                  </a:cubicBezTo>
                  <a:cubicBezTo>
                    <a:pt x="26935" y="15074"/>
                    <a:pt x="26935" y="15056"/>
                    <a:pt x="26945" y="15037"/>
                  </a:cubicBezTo>
                  <a:cubicBezTo>
                    <a:pt x="27030" y="14829"/>
                    <a:pt x="27086" y="14611"/>
                    <a:pt x="27247" y="14441"/>
                  </a:cubicBezTo>
                  <a:cubicBezTo>
                    <a:pt x="27285" y="14403"/>
                    <a:pt x="27323" y="14366"/>
                    <a:pt x="27351" y="14318"/>
                  </a:cubicBezTo>
                  <a:cubicBezTo>
                    <a:pt x="27502" y="14129"/>
                    <a:pt x="27559" y="13893"/>
                    <a:pt x="27521" y="13666"/>
                  </a:cubicBezTo>
                  <a:cubicBezTo>
                    <a:pt x="27521" y="13638"/>
                    <a:pt x="27512" y="13610"/>
                    <a:pt x="27502" y="13581"/>
                  </a:cubicBezTo>
                  <a:cubicBezTo>
                    <a:pt x="27370" y="13392"/>
                    <a:pt x="27219" y="13232"/>
                    <a:pt x="26954" y="13213"/>
                  </a:cubicBezTo>
                  <a:cubicBezTo>
                    <a:pt x="26879" y="13213"/>
                    <a:pt x="26803" y="13203"/>
                    <a:pt x="26718" y="13203"/>
                  </a:cubicBezTo>
                  <a:cubicBezTo>
                    <a:pt x="26416" y="13203"/>
                    <a:pt x="26109" y="13199"/>
                    <a:pt x="25804" y="13199"/>
                  </a:cubicBezTo>
                  <a:cubicBezTo>
                    <a:pt x="25651" y="13199"/>
                    <a:pt x="25499" y="13200"/>
                    <a:pt x="25348" y="13203"/>
                  </a:cubicBezTo>
                  <a:cubicBezTo>
                    <a:pt x="25332" y="13204"/>
                    <a:pt x="25317" y="13204"/>
                    <a:pt x="25301" y="13204"/>
                  </a:cubicBezTo>
                  <a:cubicBezTo>
                    <a:pt x="25072" y="13204"/>
                    <a:pt x="24852" y="13139"/>
                    <a:pt x="24648" y="13024"/>
                  </a:cubicBezTo>
                  <a:cubicBezTo>
                    <a:pt x="24469" y="12929"/>
                    <a:pt x="24299" y="12797"/>
                    <a:pt x="24147" y="12655"/>
                  </a:cubicBezTo>
                  <a:cubicBezTo>
                    <a:pt x="24024" y="12532"/>
                    <a:pt x="23958" y="12362"/>
                    <a:pt x="23977" y="12201"/>
                  </a:cubicBezTo>
                  <a:cubicBezTo>
                    <a:pt x="23977" y="12145"/>
                    <a:pt x="24006" y="12088"/>
                    <a:pt x="24043" y="12050"/>
                  </a:cubicBezTo>
                  <a:cubicBezTo>
                    <a:pt x="24128" y="11965"/>
                    <a:pt x="24213" y="11880"/>
                    <a:pt x="24308" y="11795"/>
                  </a:cubicBezTo>
                  <a:cubicBezTo>
                    <a:pt x="24403" y="11701"/>
                    <a:pt x="24488" y="11597"/>
                    <a:pt x="24563" y="11493"/>
                  </a:cubicBezTo>
                  <a:cubicBezTo>
                    <a:pt x="24705" y="11266"/>
                    <a:pt x="24856" y="11058"/>
                    <a:pt x="25007" y="10841"/>
                  </a:cubicBezTo>
                  <a:cubicBezTo>
                    <a:pt x="25083" y="10737"/>
                    <a:pt x="25149" y="10614"/>
                    <a:pt x="25196" y="10500"/>
                  </a:cubicBezTo>
                  <a:cubicBezTo>
                    <a:pt x="25244" y="10406"/>
                    <a:pt x="25291" y="10311"/>
                    <a:pt x="25348" y="10226"/>
                  </a:cubicBezTo>
                  <a:cubicBezTo>
                    <a:pt x="25452" y="10075"/>
                    <a:pt x="25555" y="9914"/>
                    <a:pt x="25659" y="9754"/>
                  </a:cubicBezTo>
                  <a:cubicBezTo>
                    <a:pt x="25707" y="9678"/>
                    <a:pt x="25754" y="9593"/>
                    <a:pt x="25792" y="9508"/>
                  </a:cubicBezTo>
                  <a:cubicBezTo>
                    <a:pt x="25858" y="9357"/>
                    <a:pt x="25848" y="9177"/>
                    <a:pt x="25745" y="9036"/>
                  </a:cubicBezTo>
                  <a:cubicBezTo>
                    <a:pt x="25555" y="8724"/>
                    <a:pt x="25272" y="8487"/>
                    <a:pt x="24941" y="8346"/>
                  </a:cubicBezTo>
                  <a:cubicBezTo>
                    <a:pt x="24620" y="8213"/>
                    <a:pt x="24289" y="8147"/>
                    <a:pt x="23949" y="8147"/>
                  </a:cubicBezTo>
                  <a:cubicBezTo>
                    <a:pt x="23883" y="8145"/>
                    <a:pt x="23817" y="8144"/>
                    <a:pt x="23751" y="8144"/>
                  </a:cubicBezTo>
                  <a:cubicBezTo>
                    <a:pt x="23524" y="8144"/>
                    <a:pt x="23297" y="8158"/>
                    <a:pt x="23070" y="8194"/>
                  </a:cubicBezTo>
                  <a:cubicBezTo>
                    <a:pt x="23037" y="8201"/>
                    <a:pt x="23003" y="8208"/>
                    <a:pt x="22970" y="8208"/>
                  </a:cubicBezTo>
                  <a:cubicBezTo>
                    <a:pt x="22956" y="8208"/>
                    <a:pt x="22942" y="8207"/>
                    <a:pt x="22928" y="8204"/>
                  </a:cubicBezTo>
                  <a:cubicBezTo>
                    <a:pt x="22607" y="8213"/>
                    <a:pt x="22286" y="8251"/>
                    <a:pt x="21974" y="8308"/>
                  </a:cubicBezTo>
                  <a:cubicBezTo>
                    <a:pt x="21813" y="8336"/>
                    <a:pt x="21643" y="8355"/>
                    <a:pt x="21482" y="8383"/>
                  </a:cubicBezTo>
                  <a:cubicBezTo>
                    <a:pt x="21369" y="8402"/>
                    <a:pt x="21255" y="8431"/>
                    <a:pt x="21142" y="8478"/>
                  </a:cubicBezTo>
                  <a:cubicBezTo>
                    <a:pt x="20887" y="8563"/>
                    <a:pt x="20622" y="8620"/>
                    <a:pt x="20348" y="8648"/>
                  </a:cubicBezTo>
                  <a:cubicBezTo>
                    <a:pt x="19923" y="8695"/>
                    <a:pt x="19498" y="8752"/>
                    <a:pt x="19072" y="8799"/>
                  </a:cubicBezTo>
                  <a:cubicBezTo>
                    <a:pt x="18967" y="8810"/>
                    <a:pt x="18859" y="8815"/>
                    <a:pt x="18751" y="8815"/>
                  </a:cubicBezTo>
                  <a:cubicBezTo>
                    <a:pt x="18675" y="8815"/>
                    <a:pt x="18599" y="8813"/>
                    <a:pt x="18524" y="8809"/>
                  </a:cubicBezTo>
                  <a:cubicBezTo>
                    <a:pt x="18316" y="8799"/>
                    <a:pt x="18118" y="8780"/>
                    <a:pt x="17910" y="8752"/>
                  </a:cubicBezTo>
                  <a:cubicBezTo>
                    <a:pt x="17806" y="8733"/>
                    <a:pt x="17702" y="8705"/>
                    <a:pt x="17607" y="8667"/>
                  </a:cubicBezTo>
                  <a:cubicBezTo>
                    <a:pt x="17390" y="8582"/>
                    <a:pt x="17182" y="8478"/>
                    <a:pt x="16993" y="8346"/>
                  </a:cubicBezTo>
                  <a:cubicBezTo>
                    <a:pt x="16880" y="8270"/>
                    <a:pt x="16776" y="8194"/>
                    <a:pt x="16653" y="8128"/>
                  </a:cubicBezTo>
                  <a:cubicBezTo>
                    <a:pt x="16511" y="8050"/>
                    <a:pt x="16356" y="8010"/>
                    <a:pt x="16194" y="8010"/>
                  </a:cubicBezTo>
                  <a:cubicBezTo>
                    <a:pt x="16161" y="8010"/>
                    <a:pt x="16128" y="8012"/>
                    <a:pt x="16095" y="8015"/>
                  </a:cubicBezTo>
                  <a:cubicBezTo>
                    <a:pt x="15840" y="8024"/>
                    <a:pt x="15594" y="8090"/>
                    <a:pt x="15368" y="8194"/>
                  </a:cubicBezTo>
                  <a:cubicBezTo>
                    <a:pt x="14999" y="8383"/>
                    <a:pt x="14659" y="8610"/>
                    <a:pt x="14347" y="8884"/>
                  </a:cubicBezTo>
                  <a:cubicBezTo>
                    <a:pt x="14224" y="8988"/>
                    <a:pt x="14130" y="9121"/>
                    <a:pt x="13960" y="9168"/>
                  </a:cubicBezTo>
                  <a:cubicBezTo>
                    <a:pt x="13931" y="9177"/>
                    <a:pt x="13912" y="9225"/>
                    <a:pt x="13884" y="9253"/>
                  </a:cubicBezTo>
                  <a:cubicBezTo>
                    <a:pt x="13856" y="9281"/>
                    <a:pt x="13856" y="9338"/>
                    <a:pt x="13799" y="9357"/>
                  </a:cubicBezTo>
                  <a:cubicBezTo>
                    <a:pt x="13795" y="9358"/>
                    <a:pt x="13791" y="9358"/>
                    <a:pt x="13787" y="9358"/>
                  </a:cubicBezTo>
                  <a:cubicBezTo>
                    <a:pt x="13748" y="9358"/>
                    <a:pt x="13729" y="9317"/>
                    <a:pt x="13695" y="9300"/>
                  </a:cubicBezTo>
                  <a:cubicBezTo>
                    <a:pt x="13675" y="9290"/>
                    <a:pt x="13653" y="9285"/>
                    <a:pt x="13633" y="9285"/>
                  </a:cubicBezTo>
                  <a:cubicBezTo>
                    <a:pt x="13597" y="9285"/>
                    <a:pt x="13565" y="9302"/>
                    <a:pt x="13553" y="9338"/>
                  </a:cubicBezTo>
                  <a:cubicBezTo>
                    <a:pt x="13515" y="9414"/>
                    <a:pt x="13478" y="9489"/>
                    <a:pt x="13459" y="9574"/>
                  </a:cubicBezTo>
                  <a:cubicBezTo>
                    <a:pt x="13430" y="9716"/>
                    <a:pt x="13345" y="9858"/>
                    <a:pt x="13222" y="9943"/>
                  </a:cubicBezTo>
                  <a:cubicBezTo>
                    <a:pt x="13141" y="10006"/>
                    <a:pt x="13077" y="10104"/>
                    <a:pt x="12947" y="10104"/>
                  </a:cubicBezTo>
                  <a:cubicBezTo>
                    <a:pt x="12941" y="10104"/>
                    <a:pt x="12935" y="10104"/>
                    <a:pt x="12929" y="10103"/>
                  </a:cubicBezTo>
                  <a:cubicBezTo>
                    <a:pt x="12920" y="10103"/>
                    <a:pt x="12901" y="10122"/>
                    <a:pt x="12901" y="10141"/>
                  </a:cubicBezTo>
                  <a:cubicBezTo>
                    <a:pt x="12854" y="10302"/>
                    <a:pt x="12703" y="10330"/>
                    <a:pt x="12570" y="10359"/>
                  </a:cubicBezTo>
                  <a:cubicBezTo>
                    <a:pt x="12501" y="10384"/>
                    <a:pt x="12432" y="10396"/>
                    <a:pt x="12362" y="10396"/>
                  </a:cubicBezTo>
                  <a:cubicBezTo>
                    <a:pt x="12328" y="10396"/>
                    <a:pt x="12293" y="10393"/>
                    <a:pt x="12258" y="10387"/>
                  </a:cubicBezTo>
                  <a:cubicBezTo>
                    <a:pt x="12245" y="10386"/>
                    <a:pt x="12232" y="10386"/>
                    <a:pt x="12219" y="10386"/>
                  </a:cubicBezTo>
                  <a:cubicBezTo>
                    <a:pt x="12102" y="10386"/>
                    <a:pt x="11994" y="10425"/>
                    <a:pt x="11909" y="10510"/>
                  </a:cubicBezTo>
                  <a:cubicBezTo>
                    <a:pt x="11843" y="10557"/>
                    <a:pt x="11805" y="10633"/>
                    <a:pt x="11786" y="10718"/>
                  </a:cubicBezTo>
                  <a:cubicBezTo>
                    <a:pt x="11748" y="10963"/>
                    <a:pt x="11795" y="11209"/>
                    <a:pt x="11928" y="11417"/>
                  </a:cubicBezTo>
                  <a:cubicBezTo>
                    <a:pt x="12098" y="11691"/>
                    <a:pt x="12240" y="11984"/>
                    <a:pt x="12362" y="12287"/>
                  </a:cubicBezTo>
                  <a:cubicBezTo>
                    <a:pt x="12561" y="12693"/>
                    <a:pt x="12684" y="13128"/>
                    <a:pt x="12721" y="13572"/>
                  </a:cubicBezTo>
                  <a:cubicBezTo>
                    <a:pt x="12721" y="13704"/>
                    <a:pt x="12750" y="13846"/>
                    <a:pt x="12750" y="13978"/>
                  </a:cubicBezTo>
                  <a:cubicBezTo>
                    <a:pt x="12769" y="14243"/>
                    <a:pt x="12693" y="14507"/>
                    <a:pt x="12532" y="14715"/>
                  </a:cubicBezTo>
                  <a:cubicBezTo>
                    <a:pt x="12381" y="14904"/>
                    <a:pt x="12249" y="15112"/>
                    <a:pt x="12107" y="15311"/>
                  </a:cubicBezTo>
                  <a:cubicBezTo>
                    <a:pt x="11890" y="15604"/>
                    <a:pt x="11616" y="15859"/>
                    <a:pt x="11304" y="16067"/>
                  </a:cubicBezTo>
                  <a:cubicBezTo>
                    <a:pt x="11285" y="16076"/>
                    <a:pt x="11276" y="16086"/>
                    <a:pt x="11257" y="16095"/>
                  </a:cubicBezTo>
                  <a:cubicBezTo>
                    <a:pt x="11219" y="16123"/>
                    <a:pt x="11190" y="16133"/>
                    <a:pt x="11153" y="16152"/>
                  </a:cubicBezTo>
                  <a:cubicBezTo>
                    <a:pt x="11001" y="16180"/>
                    <a:pt x="10879" y="16284"/>
                    <a:pt x="10727" y="16322"/>
                  </a:cubicBezTo>
                  <a:cubicBezTo>
                    <a:pt x="10636" y="16340"/>
                    <a:pt x="10540" y="16351"/>
                    <a:pt x="10446" y="16351"/>
                  </a:cubicBezTo>
                  <a:cubicBezTo>
                    <a:pt x="10394" y="16351"/>
                    <a:pt x="10343" y="16348"/>
                    <a:pt x="10293" y="16341"/>
                  </a:cubicBezTo>
                  <a:cubicBezTo>
                    <a:pt x="10227" y="16341"/>
                    <a:pt x="10160" y="16313"/>
                    <a:pt x="10113" y="16256"/>
                  </a:cubicBezTo>
                  <a:cubicBezTo>
                    <a:pt x="9877" y="16057"/>
                    <a:pt x="9650" y="15840"/>
                    <a:pt x="9442" y="15604"/>
                  </a:cubicBezTo>
                  <a:cubicBezTo>
                    <a:pt x="9423" y="15585"/>
                    <a:pt x="9404" y="15556"/>
                    <a:pt x="9385" y="15538"/>
                  </a:cubicBezTo>
                  <a:cubicBezTo>
                    <a:pt x="9187" y="15282"/>
                    <a:pt x="8894" y="15131"/>
                    <a:pt x="8573" y="15112"/>
                  </a:cubicBezTo>
                  <a:cubicBezTo>
                    <a:pt x="8462" y="15098"/>
                    <a:pt x="8356" y="15090"/>
                    <a:pt x="8248" y="15090"/>
                  </a:cubicBezTo>
                  <a:cubicBezTo>
                    <a:pt x="8209" y="15090"/>
                    <a:pt x="8169" y="15091"/>
                    <a:pt x="8128" y="15093"/>
                  </a:cubicBezTo>
                  <a:cubicBezTo>
                    <a:pt x="8105" y="15098"/>
                    <a:pt x="8079" y="15100"/>
                    <a:pt x="8052" y="15100"/>
                  </a:cubicBezTo>
                  <a:cubicBezTo>
                    <a:pt x="8025" y="15100"/>
                    <a:pt x="7996" y="15098"/>
                    <a:pt x="7968" y="15093"/>
                  </a:cubicBezTo>
                  <a:cubicBezTo>
                    <a:pt x="7930" y="15065"/>
                    <a:pt x="7911" y="15018"/>
                    <a:pt x="7911" y="14961"/>
                  </a:cubicBezTo>
                  <a:cubicBezTo>
                    <a:pt x="7902" y="14668"/>
                    <a:pt x="7892" y="14366"/>
                    <a:pt x="7883" y="14073"/>
                  </a:cubicBezTo>
                  <a:cubicBezTo>
                    <a:pt x="7883" y="13704"/>
                    <a:pt x="7883" y="13336"/>
                    <a:pt x="7873" y="12967"/>
                  </a:cubicBezTo>
                  <a:cubicBezTo>
                    <a:pt x="7883" y="12872"/>
                    <a:pt x="7864" y="12769"/>
                    <a:pt x="7836" y="12674"/>
                  </a:cubicBezTo>
                  <a:cubicBezTo>
                    <a:pt x="7836" y="12778"/>
                    <a:pt x="7817" y="12882"/>
                    <a:pt x="7817" y="12976"/>
                  </a:cubicBezTo>
                  <a:lnTo>
                    <a:pt x="7817" y="14782"/>
                  </a:lnTo>
                  <a:cubicBezTo>
                    <a:pt x="7817" y="14848"/>
                    <a:pt x="7817" y="14904"/>
                    <a:pt x="7826" y="14971"/>
                  </a:cubicBezTo>
                  <a:cubicBezTo>
                    <a:pt x="7864" y="15141"/>
                    <a:pt x="7807" y="15301"/>
                    <a:pt x="7798" y="15462"/>
                  </a:cubicBezTo>
                  <a:cubicBezTo>
                    <a:pt x="7788" y="15490"/>
                    <a:pt x="7779" y="15519"/>
                    <a:pt x="7769" y="15547"/>
                  </a:cubicBezTo>
                  <a:cubicBezTo>
                    <a:pt x="7628" y="15736"/>
                    <a:pt x="7599" y="15972"/>
                    <a:pt x="7495" y="16180"/>
                  </a:cubicBezTo>
                  <a:cubicBezTo>
                    <a:pt x="7439" y="16322"/>
                    <a:pt x="7363" y="16445"/>
                    <a:pt x="7268" y="16568"/>
                  </a:cubicBezTo>
                  <a:cubicBezTo>
                    <a:pt x="7262" y="16574"/>
                    <a:pt x="7250" y="16581"/>
                    <a:pt x="7238" y="16581"/>
                  </a:cubicBezTo>
                  <a:cubicBezTo>
                    <a:pt x="7232" y="16581"/>
                    <a:pt x="7227" y="16580"/>
                    <a:pt x="7221" y="16577"/>
                  </a:cubicBezTo>
                  <a:cubicBezTo>
                    <a:pt x="7202" y="16577"/>
                    <a:pt x="7193" y="16558"/>
                    <a:pt x="7183" y="16549"/>
                  </a:cubicBezTo>
                  <a:cubicBezTo>
                    <a:pt x="7183" y="16539"/>
                    <a:pt x="7183" y="16530"/>
                    <a:pt x="7183" y="16520"/>
                  </a:cubicBezTo>
                  <a:cubicBezTo>
                    <a:pt x="7202" y="16369"/>
                    <a:pt x="7231" y="16227"/>
                    <a:pt x="7278" y="16086"/>
                  </a:cubicBezTo>
                  <a:cubicBezTo>
                    <a:pt x="7354" y="15868"/>
                    <a:pt x="7429" y="15651"/>
                    <a:pt x="7495" y="15424"/>
                  </a:cubicBezTo>
                  <a:cubicBezTo>
                    <a:pt x="7543" y="15282"/>
                    <a:pt x="7571" y="15131"/>
                    <a:pt x="7580" y="14971"/>
                  </a:cubicBezTo>
                  <a:lnTo>
                    <a:pt x="7580" y="14971"/>
                  </a:lnTo>
                  <a:cubicBezTo>
                    <a:pt x="7561" y="14989"/>
                    <a:pt x="7533" y="14999"/>
                    <a:pt x="7524" y="15018"/>
                  </a:cubicBezTo>
                  <a:cubicBezTo>
                    <a:pt x="7457" y="15216"/>
                    <a:pt x="7401" y="15405"/>
                    <a:pt x="7335" y="15604"/>
                  </a:cubicBezTo>
                  <a:cubicBezTo>
                    <a:pt x="7316" y="15660"/>
                    <a:pt x="7306" y="15727"/>
                    <a:pt x="7240" y="15774"/>
                  </a:cubicBezTo>
                  <a:cubicBezTo>
                    <a:pt x="7231" y="15755"/>
                    <a:pt x="7221" y="15727"/>
                    <a:pt x="7221" y="15698"/>
                  </a:cubicBezTo>
                  <a:lnTo>
                    <a:pt x="7221" y="15178"/>
                  </a:lnTo>
                  <a:cubicBezTo>
                    <a:pt x="7221" y="15065"/>
                    <a:pt x="7250" y="14961"/>
                    <a:pt x="7287" y="14857"/>
                  </a:cubicBezTo>
                  <a:cubicBezTo>
                    <a:pt x="7335" y="14715"/>
                    <a:pt x="7391" y="14574"/>
                    <a:pt x="7439" y="14432"/>
                  </a:cubicBezTo>
                  <a:cubicBezTo>
                    <a:pt x="7439" y="14403"/>
                    <a:pt x="7448" y="14385"/>
                    <a:pt x="7448" y="14356"/>
                  </a:cubicBezTo>
                  <a:cubicBezTo>
                    <a:pt x="7410" y="14337"/>
                    <a:pt x="7354" y="14356"/>
                    <a:pt x="7354" y="14309"/>
                  </a:cubicBezTo>
                  <a:cubicBezTo>
                    <a:pt x="7325" y="14054"/>
                    <a:pt x="7335" y="13789"/>
                    <a:pt x="7382" y="13534"/>
                  </a:cubicBezTo>
                  <a:cubicBezTo>
                    <a:pt x="7391" y="13477"/>
                    <a:pt x="7401" y="13430"/>
                    <a:pt x="7401" y="13373"/>
                  </a:cubicBezTo>
                  <a:cubicBezTo>
                    <a:pt x="7401" y="13364"/>
                    <a:pt x="7391" y="13354"/>
                    <a:pt x="7391" y="13345"/>
                  </a:cubicBezTo>
                  <a:cubicBezTo>
                    <a:pt x="7372" y="13345"/>
                    <a:pt x="7344" y="13345"/>
                    <a:pt x="7344" y="13364"/>
                  </a:cubicBezTo>
                  <a:cubicBezTo>
                    <a:pt x="7316" y="13430"/>
                    <a:pt x="7287" y="13496"/>
                    <a:pt x="7250" y="13610"/>
                  </a:cubicBezTo>
                  <a:cubicBezTo>
                    <a:pt x="7240" y="13515"/>
                    <a:pt x="7240" y="13477"/>
                    <a:pt x="7231" y="13430"/>
                  </a:cubicBezTo>
                  <a:cubicBezTo>
                    <a:pt x="7193" y="13260"/>
                    <a:pt x="7221" y="13080"/>
                    <a:pt x="7306" y="12920"/>
                  </a:cubicBezTo>
                  <a:cubicBezTo>
                    <a:pt x="7363" y="12825"/>
                    <a:pt x="7401" y="12712"/>
                    <a:pt x="7401" y="12598"/>
                  </a:cubicBezTo>
                  <a:lnTo>
                    <a:pt x="7401" y="12598"/>
                  </a:lnTo>
                  <a:cubicBezTo>
                    <a:pt x="7325" y="12627"/>
                    <a:pt x="7325" y="12683"/>
                    <a:pt x="7306" y="12721"/>
                  </a:cubicBezTo>
                  <a:cubicBezTo>
                    <a:pt x="7278" y="12759"/>
                    <a:pt x="7259" y="12806"/>
                    <a:pt x="7240" y="12844"/>
                  </a:cubicBezTo>
                  <a:lnTo>
                    <a:pt x="7212" y="12844"/>
                  </a:lnTo>
                  <a:cubicBezTo>
                    <a:pt x="7202" y="12835"/>
                    <a:pt x="7193" y="12835"/>
                    <a:pt x="7193" y="12825"/>
                  </a:cubicBezTo>
                  <a:cubicBezTo>
                    <a:pt x="7174" y="12655"/>
                    <a:pt x="7174" y="12476"/>
                    <a:pt x="7212" y="12305"/>
                  </a:cubicBezTo>
                  <a:cubicBezTo>
                    <a:pt x="7240" y="12173"/>
                    <a:pt x="7240" y="12041"/>
                    <a:pt x="7221" y="11909"/>
                  </a:cubicBezTo>
                  <a:lnTo>
                    <a:pt x="7221" y="11909"/>
                  </a:lnTo>
                  <a:lnTo>
                    <a:pt x="7146" y="11984"/>
                  </a:lnTo>
                  <a:cubicBezTo>
                    <a:pt x="7108" y="11786"/>
                    <a:pt x="7117" y="11578"/>
                    <a:pt x="7183" y="11389"/>
                  </a:cubicBezTo>
                  <a:cubicBezTo>
                    <a:pt x="7268" y="11171"/>
                    <a:pt x="7335" y="10954"/>
                    <a:pt x="7410" y="10727"/>
                  </a:cubicBezTo>
                  <a:cubicBezTo>
                    <a:pt x="7420" y="10680"/>
                    <a:pt x="7429" y="10623"/>
                    <a:pt x="7429" y="10567"/>
                  </a:cubicBezTo>
                  <a:cubicBezTo>
                    <a:pt x="7429" y="10557"/>
                    <a:pt x="7410" y="10548"/>
                    <a:pt x="7391" y="10538"/>
                  </a:cubicBezTo>
                  <a:lnTo>
                    <a:pt x="7363" y="10538"/>
                  </a:lnTo>
                  <a:cubicBezTo>
                    <a:pt x="7335" y="10576"/>
                    <a:pt x="7316" y="10614"/>
                    <a:pt x="7297" y="10661"/>
                  </a:cubicBezTo>
                  <a:cubicBezTo>
                    <a:pt x="7250" y="10765"/>
                    <a:pt x="7202" y="10878"/>
                    <a:pt x="7165" y="10982"/>
                  </a:cubicBezTo>
                  <a:cubicBezTo>
                    <a:pt x="7154" y="10990"/>
                    <a:pt x="7144" y="10993"/>
                    <a:pt x="7137" y="10993"/>
                  </a:cubicBezTo>
                  <a:cubicBezTo>
                    <a:pt x="7124" y="10993"/>
                    <a:pt x="7117" y="10985"/>
                    <a:pt x="7117" y="10973"/>
                  </a:cubicBezTo>
                  <a:cubicBezTo>
                    <a:pt x="7108" y="10897"/>
                    <a:pt x="7098" y="10822"/>
                    <a:pt x="7098" y="10746"/>
                  </a:cubicBezTo>
                  <a:lnTo>
                    <a:pt x="7098" y="10425"/>
                  </a:lnTo>
                  <a:cubicBezTo>
                    <a:pt x="7089" y="10444"/>
                    <a:pt x="7070" y="10463"/>
                    <a:pt x="7061" y="10481"/>
                  </a:cubicBezTo>
                  <a:lnTo>
                    <a:pt x="7032" y="10481"/>
                  </a:lnTo>
                  <a:cubicBezTo>
                    <a:pt x="7023" y="10321"/>
                    <a:pt x="7013" y="10170"/>
                    <a:pt x="7004" y="10009"/>
                  </a:cubicBezTo>
                  <a:cubicBezTo>
                    <a:pt x="6994" y="9867"/>
                    <a:pt x="7004" y="9725"/>
                    <a:pt x="7051" y="9593"/>
                  </a:cubicBezTo>
                  <a:cubicBezTo>
                    <a:pt x="7070" y="9536"/>
                    <a:pt x="7079" y="9470"/>
                    <a:pt x="7079" y="9404"/>
                  </a:cubicBezTo>
                  <a:cubicBezTo>
                    <a:pt x="7089" y="9262"/>
                    <a:pt x="7117" y="9111"/>
                    <a:pt x="7165" y="8969"/>
                  </a:cubicBezTo>
                  <a:cubicBezTo>
                    <a:pt x="7221" y="8809"/>
                    <a:pt x="7259" y="8639"/>
                    <a:pt x="7287" y="8468"/>
                  </a:cubicBezTo>
                  <a:cubicBezTo>
                    <a:pt x="7240" y="8421"/>
                    <a:pt x="7193" y="8402"/>
                    <a:pt x="7193" y="8336"/>
                  </a:cubicBezTo>
                  <a:cubicBezTo>
                    <a:pt x="7183" y="8166"/>
                    <a:pt x="7202" y="8005"/>
                    <a:pt x="7259" y="7845"/>
                  </a:cubicBezTo>
                  <a:cubicBezTo>
                    <a:pt x="7316" y="7712"/>
                    <a:pt x="7354" y="7571"/>
                    <a:pt x="7372" y="7429"/>
                  </a:cubicBezTo>
                  <a:lnTo>
                    <a:pt x="7372" y="7429"/>
                  </a:lnTo>
                  <a:cubicBezTo>
                    <a:pt x="7325" y="7505"/>
                    <a:pt x="7287" y="7580"/>
                    <a:pt x="7240" y="7656"/>
                  </a:cubicBezTo>
                  <a:cubicBezTo>
                    <a:pt x="7233" y="7658"/>
                    <a:pt x="7227" y="7659"/>
                    <a:pt x="7222" y="7659"/>
                  </a:cubicBezTo>
                  <a:cubicBezTo>
                    <a:pt x="7208" y="7659"/>
                    <a:pt x="7202" y="7649"/>
                    <a:pt x="7202" y="7627"/>
                  </a:cubicBezTo>
                  <a:lnTo>
                    <a:pt x="7202" y="7382"/>
                  </a:lnTo>
                  <a:cubicBezTo>
                    <a:pt x="7183" y="7155"/>
                    <a:pt x="7231" y="6937"/>
                    <a:pt x="7316" y="6730"/>
                  </a:cubicBezTo>
                  <a:cubicBezTo>
                    <a:pt x="7391" y="6588"/>
                    <a:pt x="7429" y="6427"/>
                    <a:pt x="7439" y="6257"/>
                  </a:cubicBezTo>
                  <a:lnTo>
                    <a:pt x="7439" y="6257"/>
                  </a:lnTo>
                  <a:cubicBezTo>
                    <a:pt x="7363" y="6314"/>
                    <a:pt x="7363" y="6399"/>
                    <a:pt x="7325" y="6465"/>
                  </a:cubicBezTo>
                  <a:cubicBezTo>
                    <a:pt x="7297" y="6512"/>
                    <a:pt x="7287" y="6569"/>
                    <a:pt x="7231" y="6607"/>
                  </a:cubicBezTo>
                  <a:cubicBezTo>
                    <a:pt x="7221" y="6597"/>
                    <a:pt x="7212" y="6578"/>
                    <a:pt x="7212" y="6569"/>
                  </a:cubicBezTo>
                  <a:cubicBezTo>
                    <a:pt x="7193" y="6352"/>
                    <a:pt x="7212" y="6125"/>
                    <a:pt x="7259" y="5917"/>
                  </a:cubicBezTo>
                  <a:cubicBezTo>
                    <a:pt x="7259" y="5917"/>
                    <a:pt x="7250" y="5898"/>
                    <a:pt x="7250" y="5898"/>
                  </a:cubicBezTo>
                  <a:cubicBezTo>
                    <a:pt x="7245" y="5893"/>
                    <a:pt x="7240" y="5891"/>
                    <a:pt x="7235" y="5891"/>
                  </a:cubicBezTo>
                  <a:cubicBezTo>
                    <a:pt x="7231" y="5891"/>
                    <a:pt x="7226" y="5893"/>
                    <a:pt x="7221" y="5898"/>
                  </a:cubicBezTo>
                  <a:cubicBezTo>
                    <a:pt x="7193" y="5907"/>
                    <a:pt x="7155" y="5926"/>
                    <a:pt x="7155" y="5945"/>
                  </a:cubicBezTo>
                  <a:cubicBezTo>
                    <a:pt x="7136" y="6144"/>
                    <a:pt x="7051" y="6314"/>
                    <a:pt x="7013" y="6503"/>
                  </a:cubicBezTo>
                  <a:lnTo>
                    <a:pt x="7032" y="6531"/>
                  </a:lnTo>
                  <a:cubicBezTo>
                    <a:pt x="7070" y="6541"/>
                    <a:pt x="7108" y="6550"/>
                    <a:pt x="7117" y="6597"/>
                  </a:cubicBezTo>
                  <a:cubicBezTo>
                    <a:pt x="7146" y="6852"/>
                    <a:pt x="7089" y="7117"/>
                    <a:pt x="6947" y="7334"/>
                  </a:cubicBezTo>
                  <a:cubicBezTo>
                    <a:pt x="6928" y="7325"/>
                    <a:pt x="6900" y="7316"/>
                    <a:pt x="6900" y="7306"/>
                  </a:cubicBezTo>
                  <a:cubicBezTo>
                    <a:pt x="6890" y="7051"/>
                    <a:pt x="6872" y="6805"/>
                    <a:pt x="6872" y="6559"/>
                  </a:cubicBezTo>
                  <a:cubicBezTo>
                    <a:pt x="6872" y="6446"/>
                    <a:pt x="6890" y="6342"/>
                    <a:pt x="6909" y="6229"/>
                  </a:cubicBezTo>
                  <a:cubicBezTo>
                    <a:pt x="6957" y="5898"/>
                    <a:pt x="7051" y="5577"/>
                    <a:pt x="7174" y="5274"/>
                  </a:cubicBezTo>
                  <a:cubicBezTo>
                    <a:pt x="7183" y="5227"/>
                    <a:pt x="7202" y="5180"/>
                    <a:pt x="7202" y="5142"/>
                  </a:cubicBezTo>
                  <a:cubicBezTo>
                    <a:pt x="7193" y="5104"/>
                    <a:pt x="7155" y="5076"/>
                    <a:pt x="7155" y="5047"/>
                  </a:cubicBezTo>
                  <a:cubicBezTo>
                    <a:pt x="7155" y="4953"/>
                    <a:pt x="7174" y="4858"/>
                    <a:pt x="7174" y="4773"/>
                  </a:cubicBezTo>
                  <a:cubicBezTo>
                    <a:pt x="7193" y="4603"/>
                    <a:pt x="7202" y="4433"/>
                    <a:pt x="7212" y="4272"/>
                  </a:cubicBezTo>
                  <a:cubicBezTo>
                    <a:pt x="7212" y="4206"/>
                    <a:pt x="7193" y="4197"/>
                    <a:pt x="7089" y="4197"/>
                  </a:cubicBezTo>
                  <a:lnTo>
                    <a:pt x="7061" y="4197"/>
                  </a:lnTo>
                  <a:cubicBezTo>
                    <a:pt x="7023" y="4168"/>
                    <a:pt x="7042" y="4131"/>
                    <a:pt x="7051" y="4093"/>
                  </a:cubicBezTo>
                  <a:cubicBezTo>
                    <a:pt x="7089" y="3904"/>
                    <a:pt x="7098" y="3705"/>
                    <a:pt x="7089" y="3516"/>
                  </a:cubicBezTo>
                  <a:cubicBezTo>
                    <a:pt x="7098" y="3460"/>
                    <a:pt x="7070" y="3403"/>
                    <a:pt x="7023" y="3365"/>
                  </a:cubicBezTo>
                  <a:cubicBezTo>
                    <a:pt x="6966" y="3318"/>
                    <a:pt x="6947" y="3233"/>
                    <a:pt x="6975" y="3167"/>
                  </a:cubicBezTo>
                  <a:cubicBezTo>
                    <a:pt x="6994" y="3101"/>
                    <a:pt x="7013" y="3044"/>
                    <a:pt x="7042" y="2978"/>
                  </a:cubicBezTo>
                  <a:cubicBezTo>
                    <a:pt x="7061" y="2902"/>
                    <a:pt x="7089" y="2826"/>
                    <a:pt x="7108" y="2741"/>
                  </a:cubicBezTo>
                  <a:cubicBezTo>
                    <a:pt x="7108" y="2741"/>
                    <a:pt x="7098" y="2723"/>
                    <a:pt x="7098" y="2723"/>
                  </a:cubicBezTo>
                  <a:cubicBezTo>
                    <a:pt x="7079" y="2723"/>
                    <a:pt x="7061" y="2732"/>
                    <a:pt x="7042" y="2732"/>
                  </a:cubicBezTo>
                  <a:cubicBezTo>
                    <a:pt x="7023" y="2751"/>
                    <a:pt x="7004" y="2779"/>
                    <a:pt x="6985" y="2798"/>
                  </a:cubicBezTo>
                  <a:cubicBezTo>
                    <a:pt x="6966" y="2704"/>
                    <a:pt x="6957" y="2609"/>
                    <a:pt x="6966" y="2505"/>
                  </a:cubicBezTo>
                  <a:cubicBezTo>
                    <a:pt x="6966" y="2420"/>
                    <a:pt x="6957" y="2326"/>
                    <a:pt x="6938" y="2231"/>
                  </a:cubicBezTo>
                  <a:cubicBezTo>
                    <a:pt x="6928" y="2155"/>
                    <a:pt x="6881" y="2080"/>
                    <a:pt x="6824" y="2023"/>
                  </a:cubicBezTo>
                  <a:cubicBezTo>
                    <a:pt x="6768" y="1957"/>
                    <a:pt x="6711" y="1900"/>
                    <a:pt x="6664" y="1825"/>
                  </a:cubicBezTo>
                  <a:cubicBezTo>
                    <a:pt x="6579" y="1730"/>
                    <a:pt x="6494" y="1626"/>
                    <a:pt x="6399" y="1532"/>
                  </a:cubicBezTo>
                  <a:cubicBezTo>
                    <a:pt x="6371" y="1494"/>
                    <a:pt x="6323" y="1475"/>
                    <a:pt x="6286" y="1466"/>
                  </a:cubicBezTo>
                  <a:cubicBezTo>
                    <a:pt x="6219" y="1456"/>
                    <a:pt x="6153" y="1428"/>
                    <a:pt x="6106" y="1371"/>
                  </a:cubicBezTo>
                  <a:cubicBezTo>
                    <a:pt x="5993" y="1286"/>
                    <a:pt x="5870" y="1210"/>
                    <a:pt x="5728" y="1163"/>
                  </a:cubicBezTo>
                  <a:cubicBezTo>
                    <a:pt x="5308" y="997"/>
                    <a:pt x="4854" y="913"/>
                    <a:pt x="4401" y="913"/>
                  </a:cubicBezTo>
                  <a:cubicBezTo>
                    <a:pt x="4264" y="913"/>
                    <a:pt x="4126" y="921"/>
                    <a:pt x="3989" y="936"/>
                  </a:cubicBezTo>
                  <a:cubicBezTo>
                    <a:pt x="3753" y="965"/>
                    <a:pt x="3507" y="993"/>
                    <a:pt x="3261" y="1021"/>
                  </a:cubicBezTo>
                  <a:cubicBezTo>
                    <a:pt x="3053" y="1040"/>
                    <a:pt x="2846" y="1088"/>
                    <a:pt x="2638" y="1154"/>
                  </a:cubicBezTo>
                  <a:cubicBezTo>
                    <a:pt x="2364" y="1248"/>
                    <a:pt x="2099" y="1362"/>
                    <a:pt x="1844" y="1503"/>
                  </a:cubicBezTo>
                  <a:cubicBezTo>
                    <a:pt x="1749" y="1560"/>
                    <a:pt x="1636" y="1607"/>
                    <a:pt x="1541" y="1664"/>
                  </a:cubicBezTo>
                  <a:cubicBezTo>
                    <a:pt x="1409" y="1730"/>
                    <a:pt x="1296" y="1815"/>
                    <a:pt x="1192" y="1919"/>
                  </a:cubicBezTo>
                  <a:cubicBezTo>
                    <a:pt x="1163" y="1957"/>
                    <a:pt x="1126" y="1985"/>
                    <a:pt x="1078" y="2004"/>
                  </a:cubicBezTo>
                  <a:cubicBezTo>
                    <a:pt x="1097" y="2127"/>
                    <a:pt x="1116" y="2241"/>
                    <a:pt x="1154" y="2354"/>
                  </a:cubicBezTo>
                  <a:cubicBezTo>
                    <a:pt x="1182" y="2448"/>
                    <a:pt x="1229" y="2543"/>
                    <a:pt x="1267" y="2637"/>
                  </a:cubicBezTo>
                  <a:cubicBezTo>
                    <a:pt x="1333" y="2770"/>
                    <a:pt x="1390" y="2902"/>
                    <a:pt x="1447" y="3044"/>
                  </a:cubicBezTo>
                  <a:cubicBezTo>
                    <a:pt x="1485" y="3119"/>
                    <a:pt x="1485" y="3214"/>
                    <a:pt x="1447" y="3290"/>
                  </a:cubicBezTo>
                  <a:cubicBezTo>
                    <a:pt x="1352" y="3271"/>
                    <a:pt x="1277" y="3195"/>
                    <a:pt x="1258" y="3101"/>
                  </a:cubicBezTo>
                  <a:cubicBezTo>
                    <a:pt x="1248" y="3025"/>
                    <a:pt x="1239" y="2959"/>
                    <a:pt x="1239" y="2883"/>
                  </a:cubicBezTo>
                  <a:cubicBezTo>
                    <a:pt x="1182" y="2883"/>
                    <a:pt x="1201" y="2930"/>
                    <a:pt x="1201" y="2949"/>
                  </a:cubicBezTo>
                  <a:cubicBezTo>
                    <a:pt x="1192" y="2978"/>
                    <a:pt x="1201" y="3025"/>
                    <a:pt x="1154" y="3044"/>
                  </a:cubicBezTo>
                  <a:cubicBezTo>
                    <a:pt x="984" y="2959"/>
                    <a:pt x="861" y="2808"/>
                    <a:pt x="785" y="2637"/>
                  </a:cubicBezTo>
                  <a:cubicBezTo>
                    <a:pt x="766" y="2552"/>
                    <a:pt x="729" y="2477"/>
                    <a:pt x="681" y="2411"/>
                  </a:cubicBezTo>
                  <a:cubicBezTo>
                    <a:pt x="662" y="2392"/>
                    <a:pt x="653" y="2363"/>
                    <a:pt x="644" y="2335"/>
                  </a:cubicBezTo>
                  <a:cubicBezTo>
                    <a:pt x="634" y="2326"/>
                    <a:pt x="634" y="2307"/>
                    <a:pt x="634" y="2288"/>
                  </a:cubicBezTo>
                  <a:cubicBezTo>
                    <a:pt x="691" y="2165"/>
                    <a:pt x="577" y="2070"/>
                    <a:pt x="596" y="1966"/>
                  </a:cubicBezTo>
                  <a:cubicBezTo>
                    <a:pt x="596" y="1929"/>
                    <a:pt x="606" y="1891"/>
                    <a:pt x="615" y="1853"/>
                  </a:cubicBezTo>
                  <a:cubicBezTo>
                    <a:pt x="662" y="1730"/>
                    <a:pt x="738" y="1617"/>
                    <a:pt x="833" y="1522"/>
                  </a:cubicBezTo>
                  <a:cubicBezTo>
                    <a:pt x="851" y="1560"/>
                    <a:pt x="880" y="1579"/>
                    <a:pt x="880" y="1598"/>
                  </a:cubicBezTo>
                  <a:lnTo>
                    <a:pt x="880" y="1910"/>
                  </a:lnTo>
                  <a:cubicBezTo>
                    <a:pt x="880" y="2089"/>
                    <a:pt x="889" y="2278"/>
                    <a:pt x="899" y="2458"/>
                  </a:cubicBezTo>
                  <a:cubicBezTo>
                    <a:pt x="889" y="2552"/>
                    <a:pt x="927" y="2637"/>
                    <a:pt x="993" y="2694"/>
                  </a:cubicBezTo>
                  <a:cubicBezTo>
                    <a:pt x="1022" y="2543"/>
                    <a:pt x="946" y="2401"/>
                    <a:pt x="955" y="2259"/>
                  </a:cubicBezTo>
                  <a:cubicBezTo>
                    <a:pt x="965" y="2108"/>
                    <a:pt x="955" y="1938"/>
                    <a:pt x="955" y="1787"/>
                  </a:cubicBezTo>
                  <a:lnTo>
                    <a:pt x="955" y="1343"/>
                  </a:lnTo>
                  <a:cubicBezTo>
                    <a:pt x="1031" y="1277"/>
                    <a:pt x="1097" y="1220"/>
                    <a:pt x="1163" y="1173"/>
                  </a:cubicBezTo>
                  <a:cubicBezTo>
                    <a:pt x="1173" y="1163"/>
                    <a:pt x="1192" y="1163"/>
                    <a:pt x="1211" y="1163"/>
                  </a:cubicBezTo>
                  <a:cubicBezTo>
                    <a:pt x="1229" y="1173"/>
                    <a:pt x="1239" y="1182"/>
                    <a:pt x="1239" y="1201"/>
                  </a:cubicBezTo>
                  <a:cubicBezTo>
                    <a:pt x="1248" y="1277"/>
                    <a:pt x="1248" y="1352"/>
                    <a:pt x="1258" y="1418"/>
                  </a:cubicBezTo>
                  <a:cubicBezTo>
                    <a:pt x="1258" y="1437"/>
                    <a:pt x="1267" y="1456"/>
                    <a:pt x="1277" y="1475"/>
                  </a:cubicBezTo>
                  <a:cubicBezTo>
                    <a:pt x="1286" y="1475"/>
                    <a:pt x="1296" y="1484"/>
                    <a:pt x="1305" y="1484"/>
                  </a:cubicBezTo>
                  <a:cubicBezTo>
                    <a:pt x="1315" y="1484"/>
                    <a:pt x="1343" y="1475"/>
                    <a:pt x="1343" y="1466"/>
                  </a:cubicBezTo>
                  <a:cubicBezTo>
                    <a:pt x="1362" y="1418"/>
                    <a:pt x="1371" y="1381"/>
                    <a:pt x="1371" y="1333"/>
                  </a:cubicBezTo>
                  <a:lnTo>
                    <a:pt x="1371" y="1069"/>
                  </a:lnTo>
                  <a:cubicBezTo>
                    <a:pt x="1419" y="1012"/>
                    <a:pt x="1485" y="974"/>
                    <a:pt x="1551" y="974"/>
                  </a:cubicBezTo>
                  <a:cubicBezTo>
                    <a:pt x="1608" y="1003"/>
                    <a:pt x="1598" y="1050"/>
                    <a:pt x="1608" y="1088"/>
                  </a:cubicBezTo>
                  <a:cubicBezTo>
                    <a:pt x="1608" y="1135"/>
                    <a:pt x="1617" y="1144"/>
                    <a:pt x="1645" y="1144"/>
                  </a:cubicBezTo>
                  <a:cubicBezTo>
                    <a:pt x="1655" y="1144"/>
                    <a:pt x="1674" y="1116"/>
                    <a:pt x="1674" y="1097"/>
                  </a:cubicBezTo>
                  <a:cubicBezTo>
                    <a:pt x="1674" y="1088"/>
                    <a:pt x="1674" y="1050"/>
                    <a:pt x="1674" y="1021"/>
                  </a:cubicBezTo>
                  <a:cubicBezTo>
                    <a:pt x="1674" y="995"/>
                    <a:pt x="1706" y="945"/>
                    <a:pt x="1733" y="945"/>
                  </a:cubicBezTo>
                  <a:cubicBezTo>
                    <a:pt x="1735" y="945"/>
                    <a:pt x="1738" y="945"/>
                    <a:pt x="1740" y="946"/>
                  </a:cubicBezTo>
                  <a:cubicBezTo>
                    <a:pt x="1768" y="955"/>
                    <a:pt x="1778" y="984"/>
                    <a:pt x="1778" y="1012"/>
                  </a:cubicBezTo>
                  <a:cubicBezTo>
                    <a:pt x="1778" y="1078"/>
                    <a:pt x="1787" y="1144"/>
                    <a:pt x="1797" y="1201"/>
                  </a:cubicBezTo>
                  <a:cubicBezTo>
                    <a:pt x="1797" y="1220"/>
                    <a:pt x="1834" y="1229"/>
                    <a:pt x="1863" y="1239"/>
                  </a:cubicBezTo>
                  <a:cubicBezTo>
                    <a:pt x="1863" y="1239"/>
                    <a:pt x="1891" y="1210"/>
                    <a:pt x="1891" y="1201"/>
                  </a:cubicBezTo>
                  <a:cubicBezTo>
                    <a:pt x="1900" y="1173"/>
                    <a:pt x="1900" y="1144"/>
                    <a:pt x="1900" y="1116"/>
                  </a:cubicBezTo>
                  <a:cubicBezTo>
                    <a:pt x="1891" y="1040"/>
                    <a:pt x="1872" y="955"/>
                    <a:pt x="1863" y="870"/>
                  </a:cubicBezTo>
                  <a:cubicBezTo>
                    <a:pt x="1929" y="813"/>
                    <a:pt x="2004" y="776"/>
                    <a:pt x="2099" y="766"/>
                  </a:cubicBezTo>
                  <a:cubicBezTo>
                    <a:pt x="2108" y="795"/>
                    <a:pt x="2127" y="823"/>
                    <a:pt x="2146" y="851"/>
                  </a:cubicBezTo>
                  <a:cubicBezTo>
                    <a:pt x="2156" y="861"/>
                    <a:pt x="2165" y="861"/>
                    <a:pt x="2184" y="861"/>
                  </a:cubicBezTo>
                  <a:cubicBezTo>
                    <a:pt x="2203" y="813"/>
                    <a:pt x="2222" y="776"/>
                    <a:pt x="2241" y="728"/>
                  </a:cubicBezTo>
                  <a:cubicBezTo>
                    <a:pt x="2241" y="728"/>
                    <a:pt x="2247" y="716"/>
                    <a:pt x="2254" y="716"/>
                  </a:cubicBezTo>
                  <a:cubicBezTo>
                    <a:pt x="2256" y="716"/>
                    <a:pt x="2258" y="717"/>
                    <a:pt x="2260" y="719"/>
                  </a:cubicBezTo>
                  <a:cubicBezTo>
                    <a:pt x="2260" y="719"/>
                    <a:pt x="2297" y="728"/>
                    <a:pt x="2297" y="738"/>
                  </a:cubicBezTo>
                  <a:cubicBezTo>
                    <a:pt x="2307" y="813"/>
                    <a:pt x="2307" y="889"/>
                    <a:pt x="2316" y="965"/>
                  </a:cubicBezTo>
                  <a:cubicBezTo>
                    <a:pt x="2316" y="1003"/>
                    <a:pt x="2342" y="1036"/>
                    <a:pt x="2367" y="1036"/>
                  </a:cubicBezTo>
                  <a:cubicBezTo>
                    <a:pt x="2372" y="1036"/>
                    <a:pt x="2377" y="1034"/>
                    <a:pt x="2382" y="1031"/>
                  </a:cubicBezTo>
                  <a:cubicBezTo>
                    <a:pt x="2401" y="1021"/>
                    <a:pt x="2411" y="1003"/>
                    <a:pt x="2420" y="974"/>
                  </a:cubicBezTo>
                  <a:cubicBezTo>
                    <a:pt x="2430" y="946"/>
                    <a:pt x="2430" y="917"/>
                    <a:pt x="2430" y="889"/>
                  </a:cubicBezTo>
                  <a:cubicBezTo>
                    <a:pt x="2430" y="832"/>
                    <a:pt x="2430" y="785"/>
                    <a:pt x="2439" y="728"/>
                  </a:cubicBezTo>
                  <a:cubicBezTo>
                    <a:pt x="2439" y="710"/>
                    <a:pt x="2458" y="700"/>
                    <a:pt x="2468" y="681"/>
                  </a:cubicBezTo>
                  <a:lnTo>
                    <a:pt x="2515" y="710"/>
                  </a:lnTo>
                  <a:cubicBezTo>
                    <a:pt x="2524" y="681"/>
                    <a:pt x="2524" y="643"/>
                    <a:pt x="2534" y="606"/>
                  </a:cubicBezTo>
                  <a:cubicBezTo>
                    <a:pt x="2544" y="569"/>
                    <a:pt x="2564" y="549"/>
                    <a:pt x="2588" y="549"/>
                  </a:cubicBezTo>
                  <a:cubicBezTo>
                    <a:pt x="2608" y="549"/>
                    <a:pt x="2631" y="562"/>
                    <a:pt x="2657" y="587"/>
                  </a:cubicBezTo>
                  <a:cubicBezTo>
                    <a:pt x="2670" y="604"/>
                    <a:pt x="2683" y="612"/>
                    <a:pt x="2697" y="612"/>
                  </a:cubicBezTo>
                  <a:cubicBezTo>
                    <a:pt x="2713" y="612"/>
                    <a:pt x="2731" y="602"/>
                    <a:pt x="2751" y="587"/>
                  </a:cubicBezTo>
                  <a:cubicBezTo>
                    <a:pt x="2761" y="577"/>
                    <a:pt x="2779" y="568"/>
                    <a:pt x="2798" y="558"/>
                  </a:cubicBezTo>
                  <a:cubicBezTo>
                    <a:pt x="2837" y="566"/>
                    <a:pt x="2857" y="613"/>
                    <a:pt x="2905" y="613"/>
                  </a:cubicBezTo>
                  <a:cubicBezTo>
                    <a:pt x="2915" y="613"/>
                    <a:pt x="2927" y="611"/>
                    <a:pt x="2940" y="606"/>
                  </a:cubicBezTo>
                  <a:lnTo>
                    <a:pt x="2978" y="521"/>
                  </a:lnTo>
                  <a:cubicBezTo>
                    <a:pt x="2987" y="483"/>
                    <a:pt x="3006" y="454"/>
                    <a:pt x="3025" y="407"/>
                  </a:cubicBezTo>
                  <a:cubicBezTo>
                    <a:pt x="3035" y="426"/>
                    <a:pt x="3044" y="435"/>
                    <a:pt x="3053" y="454"/>
                  </a:cubicBezTo>
                  <a:cubicBezTo>
                    <a:pt x="3063" y="492"/>
                    <a:pt x="3053" y="530"/>
                    <a:pt x="3063" y="568"/>
                  </a:cubicBezTo>
                  <a:cubicBezTo>
                    <a:pt x="3063" y="577"/>
                    <a:pt x="3091" y="587"/>
                    <a:pt x="3101" y="596"/>
                  </a:cubicBezTo>
                  <a:cubicBezTo>
                    <a:pt x="3106" y="599"/>
                    <a:pt x="3110" y="600"/>
                    <a:pt x="3113" y="600"/>
                  </a:cubicBezTo>
                  <a:cubicBezTo>
                    <a:pt x="3120" y="600"/>
                    <a:pt x="3122" y="593"/>
                    <a:pt x="3129" y="587"/>
                  </a:cubicBezTo>
                  <a:cubicBezTo>
                    <a:pt x="3148" y="521"/>
                    <a:pt x="3167" y="464"/>
                    <a:pt x="3186" y="407"/>
                  </a:cubicBezTo>
                  <a:cubicBezTo>
                    <a:pt x="3186" y="407"/>
                    <a:pt x="3186" y="398"/>
                    <a:pt x="3186" y="398"/>
                  </a:cubicBezTo>
                  <a:cubicBezTo>
                    <a:pt x="3176" y="388"/>
                    <a:pt x="3167" y="369"/>
                    <a:pt x="3157" y="360"/>
                  </a:cubicBezTo>
                  <a:cubicBezTo>
                    <a:pt x="3157" y="360"/>
                    <a:pt x="3167" y="341"/>
                    <a:pt x="3167" y="341"/>
                  </a:cubicBezTo>
                  <a:cubicBezTo>
                    <a:pt x="3195" y="360"/>
                    <a:pt x="3186" y="379"/>
                    <a:pt x="3186" y="398"/>
                  </a:cubicBezTo>
                  <a:cubicBezTo>
                    <a:pt x="3186" y="398"/>
                    <a:pt x="3195" y="407"/>
                    <a:pt x="3205" y="407"/>
                  </a:cubicBezTo>
                  <a:cubicBezTo>
                    <a:pt x="3224" y="473"/>
                    <a:pt x="3242" y="530"/>
                    <a:pt x="3280" y="587"/>
                  </a:cubicBezTo>
                  <a:cubicBezTo>
                    <a:pt x="3309" y="624"/>
                    <a:pt x="3375" y="643"/>
                    <a:pt x="3413" y="681"/>
                  </a:cubicBezTo>
                  <a:cubicBezTo>
                    <a:pt x="3441" y="719"/>
                    <a:pt x="3460" y="757"/>
                    <a:pt x="3479" y="795"/>
                  </a:cubicBezTo>
                  <a:cubicBezTo>
                    <a:pt x="3500" y="827"/>
                    <a:pt x="3531" y="844"/>
                    <a:pt x="3562" y="844"/>
                  </a:cubicBezTo>
                  <a:cubicBezTo>
                    <a:pt x="3586" y="844"/>
                    <a:pt x="3610" y="834"/>
                    <a:pt x="3630" y="813"/>
                  </a:cubicBezTo>
                  <a:cubicBezTo>
                    <a:pt x="3639" y="795"/>
                    <a:pt x="3649" y="776"/>
                    <a:pt x="3658" y="766"/>
                  </a:cubicBezTo>
                  <a:cubicBezTo>
                    <a:pt x="3753" y="568"/>
                    <a:pt x="3885" y="398"/>
                    <a:pt x="4046" y="246"/>
                  </a:cubicBezTo>
                  <a:lnTo>
                    <a:pt x="4169" y="322"/>
                  </a:lnTo>
                  <a:cubicBezTo>
                    <a:pt x="4178" y="294"/>
                    <a:pt x="4206" y="256"/>
                    <a:pt x="4225" y="228"/>
                  </a:cubicBezTo>
                  <a:cubicBezTo>
                    <a:pt x="4244" y="209"/>
                    <a:pt x="4263" y="180"/>
                    <a:pt x="4292" y="180"/>
                  </a:cubicBezTo>
                  <a:cubicBezTo>
                    <a:pt x="4310" y="190"/>
                    <a:pt x="4339" y="209"/>
                    <a:pt x="4348" y="228"/>
                  </a:cubicBezTo>
                  <a:cubicBezTo>
                    <a:pt x="4367" y="294"/>
                    <a:pt x="4377" y="360"/>
                    <a:pt x="4386" y="417"/>
                  </a:cubicBezTo>
                  <a:cubicBezTo>
                    <a:pt x="4395" y="473"/>
                    <a:pt x="4395" y="530"/>
                    <a:pt x="4395" y="587"/>
                  </a:cubicBezTo>
                  <a:cubicBezTo>
                    <a:pt x="4401" y="635"/>
                    <a:pt x="4431" y="664"/>
                    <a:pt x="4470" y="664"/>
                  </a:cubicBezTo>
                  <a:cubicBezTo>
                    <a:pt x="4493" y="664"/>
                    <a:pt x="4519" y="654"/>
                    <a:pt x="4547" y="634"/>
                  </a:cubicBezTo>
                  <a:lnTo>
                    <a:pt x="4736" y="511"/>
                  </a:lnTo>
                  <a:cubicBezTo>
                    <a:pt x="4783" y="511"/>
                    <a:pt x="4783" y="549"/>
                    <a:pt x="4802" y="587"/>
                  </a:cubicBezTo>
                  <a:cubicBezTo>
                    <a:pt x="4815" y="653"/>
                    <a:pt x="4875" y="696"/>
                    <a:pt x="4939" y="696"/>
                  </a:cubicBezTo>
                  <a:cubicBezTo>
                    <a:pt x="4966" y="696"/>
                    <a:pt x="4994" y="689"/>
                    <a:pt x="5019" y="672"/>
                  </a:cubicBezTo>
                  <a:cubicBezTo>
                    <a:pt x="5095" y="624"/>
                    <a:pt x="5170" y="577"/>
                    <a:pt x="5237" y="521"/>
                  </a:cubicBezTo>
                  <a:cubicBezTo>
                    <a:pt x="5284" y="473"/>
                    <a:pt x="5350" y="435"/>
                    <a:pt x="5426" y="407"/>
                  </a:cubicBezTo>
                  <a:cubicBezTo>
                    <a:pt x="5511" y="464"/>
                    <a:pt x="5454" y="596"/>
                    <a:pt x="5567" y="643"/>
                  </a:cubicBezTo>
                  <a:cubicBezTo>
                    <a:pt x="5577" y="521"/>
                    <a:pt x="5586" y="417"/>
                    <a:pt x="5596" y="322"/>
                  </a:cubicBezTo>
                  <a:cubicBezTo>
                    <a:pt x="5624" y="275"/>
                    <a:pt x="5681" y="246"/>
                    <a:pt x="5728" y="246"/>
                  </a:cubicBezTo>
                  <a:cubicBezTo>
                    <a:pt x="5823" y="237"/>
                    <a:pt x="5908" y="237"/>
                    <a:pt x="5993" y="237"/>
                  </a:cubicBezTo>
                  <a:cubicBezTo>
                    <a:pt x="6021" y="237"/>
                    <a:pt x="6049" y="237"/>
                    <a:pt x="6078" y="246"/>
                  </a:cubicBezTo>
                  <a:lnTo>
                    <a:pt x="6134" y="379"/>
                  </a:lnTo>
                  <a:cubicBezTo>
                    <a:pt x="6144" y="341"/>
                    <a:pt x="6163" y="294"/>
                    <a:pt x="6172" y="246"/>
                  </a:cubicBezTo>
                  <a:cubicBezTo>
                    <a:pt x="6172" y="231"/>
                    <a:pt x="6197" y="216"/>
                    <a:pt x="6212" y="216"/>
                  </a:cubicBezTo>
                  <a:cubicBezTo>
                    <a:pt x="6215" y="216"/>
                    <a:pt x="6218" y="216"/>
                    <a:pt x="6219" y="218"/>
                  </a:cubicBezTo>
                  <a:cubicBezTo>
                    <a:pt x="6229" y="218"/>
                    <a:pt x="6276" y="237"/>
                    <a:pt x="6286" y="256"/>
                  </a:cubicBezTo>
                  <a:cubicBezTo>
                    <a:pt x="6295" y="360"/>
                    <a:pt x="6295" y="454"/>
                    <a:pt x="6295" y="558"/>
                  </a:cubicBezTo>
                  <a:cubicBezTo>
                    <a:pt x="6295" y="591"/>
                    <a:pt x="6324" y="617"/>
                    <a:pt x="6337" y="617"/>
                  </a:cubicBezTo>
                  <a:cubicBezTo>
                    <a:pt x="6339" y="617"/>
                    <a:pt x="6341" y="616"/>
                    <a:pt x="6342" y="615"/>
                  </a:cubicBezTo>
                  <a:cubicBezTo>
                    <a:pt x="6361" y="596"/>
                    <a:pt x="6380" y="577"/>
                    <a:pt x="6390" y="549"/>
                  </a:cubicBezTo>
                  <a:cubicBezTo>
                    <a:pt x="6399" y="464"/>
                    <a:pt x="6399" y="388"/>
                    <a:pt x="6408" y="303"/>
                  </a:cubicBezTo>
                  <a:cubicBezTo>
                    <a:pt x="6401" y="249"/>
                    <a:pt x="6444" y="213"/>
                    <a:pt x="6492" y="213"/>
                  </a:cubicBezTo>
                  <a:cubicBezTo>
                    <a:pt x="6502" y="213"/>
                    <a:pt x="6512" y="215"/>
                    <a:pt x="6522" y="218"/>
                  </a:cubicBezTo>
                  <a:cubicBezTo>
                    <a:pt x="6664" y="256"/>
                    <a:pt x="6805" y="284"/>
                    <a:pt x="6947" y="322"/>
                  </a:cubicBezTo>
                  <a:cubicBezTo>
                    <a:pt x="7013" y="341"/>
                    <a:pt x="7079" y="360"/>
                    <a:pt x="7146" y="369"/>
                  </a:cubicBezTo>
                  <a:cubicBezTo>
                    <a:pt x="7732" y="492"/>
                    <a:pt x="8299" y="691"/>
                    <a:pt x="8837" y="955"/>
                  </a:cubicBezTo>
                  <a:cubicBezTo>
                    <a:pt x="9168" y="1106"/>
                    <a:pt x="9508" y="1220"/>
                    <a:pt x="9839" y="1343"/>
                  </a:cubicBezTo>
                  <a:cubicBezTo>
                    <a:pt x="10236" y="1475"/>
                    <a:pt x="10633" y="1607"/>
                    <a:pt x="11020" y="1740"/>
                  </a:cubicBezTo>
                  <a:cubicBezTo>
                    <a:pt x="11058" y="1749"/>
                    <a:pt x="11096" y="1759"/>
                    <a:pt x="11134" y="1777"/>
                  </a:cubicBezTo>
                  <a:cubicBezTo>
                    <a:pt x="11521" y="1938"/>
                    <a:pt x="11918" y="2052"/>
                    <a:pt x="12325" y="2137"/>
                  </a:cubicBezTo>
                  <a:cubicBezTo>
                    <a:pt x="12495" y="2174"/>
                    <a:pt x="12665" y="2212"/>
                    <a:pt x="12835" y="2250"/>
                  </a:cubicBezTo>
                  <a:cubicBezTo>
                    <a:pt x="12901" y="2259"/>
                    <a:pt x="12958" y="2288"/>
                    <a:pt x="12996" y="2344"/>
                  </a:cubicBezTo>
                  <a:cubicBezTo>
                    <a:pt x="12986" y="2382"/>
                    <a:pt x="12967" y="2439"/>
                    <a:pt x="12958" y="2486"/>
                  </a:cubicBezTo>
                  <a:cubicBezTo>
                    <a:pt x="12892" y="2675"/>
                    <a:pt x="12854" y="2864"/>
                    <a:pt x="12873" y="3063"/>
                  </a:cubicBezTo>
                  <a:cubicBezTo>
                    <a:pt x="12873" y="3082"/>
                    <a:pt x="12892" y="3101"/>
                    <a:pt x="12911" y="3119"/>
                  </a:cubicBezTo>
                  <a:cubicBezTo>
                    <a:pt x="12920" y="3101"/>
                    <a:pt x="12939" y="3091"/>
                    <a:pt x="12939" y="3072"/>
                  </a:cubicBezTo>
                  <a:cubicBezTo>
                    <a:pt x="12948" y="2826"/>
                    <a:pt x="13005" y="2581"/>
                    <a:pt x="13081" y="2344"/>
                  </a:cubicBezTo>
                  <a:cubicBezTo>
                    <a:pt x="13081" y="2335"/>
                    <a:pt x="13090" y="2335"/>
                    <a:pt x="13109" y="2316"/>
                  </a:cubicBezTo>
                  <a:lnTo>
                    <a:pt x="13771" y="2439"/>
                  </a:lnTo>
                  <a:cubicBezTo>
                    <a:pt x="13780" y="2467"/>
                    <a:pt x="13799" y="2496"/>
                    <a:pt x="13799" y="2534"/>
                  </a:cubicBezTo>
                  <a:cubicBezTo>
                    <a:pt x="13856" y="2789"/>
                    <a:pt x="13856" y="3044"/>
                    <a:pt x="13912" y="3299"/>
                  </a:cubicBezTo>
                  <a:cubicBezTo>
                    <a:pt x="13922" y="3356"/>
                    <a:pt x="13922" y="3412"/>
                    <a:pt x="13912" y="3460"/>
                  </a:cubicBezTo>
                  <a:cubicBezTo>
                    <a:pt x="13893" y="3545"/>
                    <a:pt x="13950" y="3620"/>
                    <a:pt x="14026" y="3630"/>
                  </a:cubicBezTo>
                  <a:cubicBezTo>
                    <a:pt x="14082" y="3639"/>
                    <a:pt x="14111" y="3686"/>
                    <a:pt x="14101" y="3734"/>
                  </a:cubicBezTo>
                  <a:lnTo>
                    <a:pt x="14101" y="4131"/>
                  </a:lnTo>
                  <a:cubicBezTo>
                    <a:pt x="14054" y="4178"/>
                    <a:pt x="14007" y="4225"/>
                    <a:pt x="13969" y="4272"/>
                  </a:cubicBezTo>
                  <a:cubicBezTo>
                    <a:pt x="13856" y="4386"/>
                    <a:pt x="13752" y="4509"/>
                    <a:pt x="13648" y="4632"/>
                  </a:cubicBezTo>
                  <a:cubicBezTo>
                    <a:pt x="13563" y="4735"/>
                    <a:pt x="13506" y="4849"/>
                    <a:pt x="13468" y="4972"/>
                  </a:cubicBezTo>
                  <a:cubicBezTo>
                    <a:pt x="13468" y="5010"/>
                    <a:pt x="13468" y="5038"/>
                    <a:pt x="13478" y="5066"/>
                  </a:cubicBezTo>
                  <a:cubicBezTo>
                    <a:pt x="13572" y="5000"/>
                    <a:pt x="13582" y="4887"/>
                    <a:pt x="13638" y="4811"/>
                  </a:cubicBezTo>
                  <a:cubicBezTo>
                    <a:pt x="13695" y="4735"/>
                    <a:pt x="13742" y="4660"/>
                    <a:pt x="13808" y="4584"/>
                  </a:cubicBezTo>
                  <a:cubicBezTo>
                    <a:pt x="13865" y="4499"/>
                    <a:pt x="13941" y="4424"/>
                    <a:pt x="14026" y="4367"/>
                  </a:cubicBezTo>
                  <a:cubicBezTo>
                    <a:pt x="14092" y="4452"/>
                    <a:pt x="14120" y="4565"/>
                    <a:pt x="14082" y="4660"/>
                  </a:cubicBezTo>
                  <a:cubicBezTo>
                    <a:pt x="14054" y="4764"/>
                    <a:pt x="14054" y="4858"/>
                    <a:pt x="14073" y="4962"/>
                  </a:cubicBezTo>
                  <a:cubicBezTo>
                    <a:pt x="14073" y="4972"/>
                    <a:pt x="14082" y="4972"/>
                    <a:pt x="14082" y="4972"/>
                  </a:cubicBezTo>
                  <a:cubicBezTo>
                    <a:pt x="14101" y="4972"/>
                    <a:pt x="14111" y="4972"/>
                    <a:pt x="14111" y="4962"/>
                  </a:cubicBezTo>
                  <a:cubicBezTo>
                    <a:pt x="14130" y="4934"/>
                    <a:pt x="14158" y="4896"/>
                    <a:pt x="14158" y="4868"/>
                  </a:cubicBezTo>
                  <a:cubicBezTo>
                    <a:pt x="14149" y="4717"/>
                    <a:pt x="14177" y="4556"/>
                    <a:pt x="14234" y="4405"/>
                  </a:cubicBezTo>
                  <a:cubicBezTo>
                    <a:pt x="14290" y="4206"/>
                    <a:pt x="14328" y="3989"/>
                    <a:pt x="14338" y="3781"/>
                  </a:cubicBezTo>
                  <a:cubicBezTo>
                    <a:pt x="14347" y="3705"/>
                    <a:pt x="14347" y="3630"/>
                    <a:pt x="14347" y="3564"/>
                  </a:cubicBezTo>
                  <a:cubicBezTo>
                    <a:pt x="14347" y="3346"/>
                    <a:pt x="14404" y="3148"/>
                    <a:pt x="14508" y="2968"/>
                  </a:cubicBezTo>
                  <a:cubicBezTo>
                    <a:pt x="14555" y="2893"/>
                    <a:pt x="14593" y="2817"/>
                    <a:pt x="14621" y="2741"/>
                  </a:cubicBezTo>
                  <a:cubicBezTo>
                    <a:pt x="14649" y="2685"/>
                    <a:pt x="14668" y="2637"/>
                    <a:pt x="14697" y="2581"/>
                  </a:cubicBezTo>
                  <a:cubicBezTo>
                    <a:pt x="14721" y="2576"/>
                    <a:pt x="14746" y="2574"/>
                    <a:pt x="14771" y="2574"/>
                  </a:cubicBezTo>
                  <a:cubicBezTo>
                    <a:pt x="14844" y="2574"/>
                    <a:pt x="14917" y="2593"/>
                    <a:pt x="14980" y="2628"/>
                  </a:cubicBezTo>
                  <a:cubicBezTo>
                    <a:pt x="14961" y="2713"/>
                    <a:pt x="14933" y="2789"/>
                    <a:pt x="14905" y="2864"/>
                  </a:cubicBezTo>
                  <a:cubicBezTo>
                    <a:pt x="14886" y="2949"/>
                    <a:pt x="14867" y="3015"/>
                    <a:pt x="14848" y="3082"/>
                  </a:cubicBezTo>
                  <a:cubicBezTo>
                    <a:pt x="14829" y="3157"/>
                    <a:pt x="14810" y="3242"/>
                    <a:pt x="14791" y="3327"/>
                  </a:cubicBezTo>
                  <a:cubicBezTo>
                    <a:pt x="14772" y="3431"/>
                    <a:pt x="14763" y="3545"/>
                    <a:pt x="14734" y="3649"/>
                  </a:cubicBezTo>
                  <a:cubicBezTo>
                    <a:pt x="14687" y="3819"/>
                    <a:pt x="14631" y="3989"/>
                    <a:pt x="14583" y="4159"/>
                  </a:cubicBezTo>
                  <a:cubicBezTo>
                    <a:pt x="14583" y="4187"/>
                    <a:pt x="14583" y="4206"/>
                    <a:pt x="14583" y="4235"/>
                  </a:cubicBezTo>
                  <a:cubicBezTo>
                    <a:pt x="14583" y="4235"/>
                    <a:pt x="14602" y="4244"/>
                    <a:pt x="14612" y="4254"/>
                  </a:cubicBezTo>
                  <a:lnTo>
                    <a:pt x="14640" y="4254"/>
                  </a:lnTo>
                  <a:cubicBezTo>
                    <a:pt x="14659" y="4235"/>
                    <a:pt x="14678" y="4206"/>
                    <a:pt x="14687" y="4187"/>
                  </a:cubicBezTo>
                  <a:cubicBezTo>
                    <a:pt x="14725" y="4093"/>
                    <a:pt x="14753" y="3989"/>
                    <a:pt x="14782" y="3894"/>
                  </a:cubicBezTo>
                  <a:cubicBezTo>
                    <a:pt x="14848" y="3686"/>
                    <a:pt x="14914" y="3469"/>
                    <a:pt x="14980" y="3261"/>
                  </a:cubicBezTo>
                  <a:cubicBezTo>
                    <a:pt x="15037" y="3110"/>
                    <a:pt x="15065" y="2959"/>
                    <a:pt x="15075" y="2798"/>
                  </a:cubicBezTo>
                  <a:cubicBezTo>
                    <a:pt x="15075" y="2770"/>
                    <a:pt x="15075" y="2741"/>
                    <a:pt x="15084" y="2713"/>
                  </a:cubicBezTo>
                  <a:cubicBezTo>
                    <a:pt x="15094" y="2666"/>
                    <a:pt x="15131" y="2628"/>
                    <a:pt x="15179" y="2628"/>
                  </a:cubicBezTo>
                  <a:lnTo>
                    <a:pt x="16143" y="2628"/>
                  </a:lnTo>
                  <a:cubicBezTo>
                    <a:pt x="16199" y="2628"/>
                    <a:pt x="16265" y="2637"/>
                    <a:pt x="16313" y="2637"/>
                  </a:cubicBezTo>
                  <a:cubicBezTo>
                    <a:pt x="16360" y="2732"/>
                    <a:pt x="16369" y="2845"/>
                    <a:pt x="16341" y="2940"/>
                  </a:cubicBezTo>
                  <a:cubicBezTo>
                    <a:pt x="16303" y="3119"/>
                    <a:pt x="16256" y="3299"/>
                    <a:pt x="16218" y="3479"/>
                  </a:cubicBezTo>
                  <a:cubicBezTo>
                    <a:pt x="16209" y="3516"/>
                    <a:pt x="16199" y="3554"/>
                    <a:pt x="16209" y="3592"/>
                  </a:cubicBezTo>
                  <a:cubicBezTo>
                    <a:pt x="16209" y="3630"/>
                    <a:pt x="16237" y="3658"/>
                    <a:pt x="16284" y="3668"/>
                  </a:cubicBezTo>
                  <a:cubicBezTo>
                    <a:pt x="16341" y="3469"/>
                    <a:pt x="16398" y="3271"/>
                    <a:pt x="16436" y="3072"/>
                  </a:cubicBezTo>
                  <a:cubicBezTo>
                    <a:pt x="16455" y="3006"/>
                    <a:pt x="16464" y="2930"/>
                    <a:pt x="16473" y="2855"/>
                  </a:cubicBezTo>
                  <a:cubicBezTo>
                    <a:pt x="16483" y="2779"/>
                    <a:pt x="16483" y="2704"/>
                    <a:pt x="16473" y="2628"/>
                  </a:cubicBezTo>
                  <a:cubicBezTo>
                    <a:pt x="16615" y="2619"/>
                    <a:pt x="16747" y="2609"/>
                    <a:pt x="16889" y="2609"/>
                  </a:cubicBezTo>
                  <a:cubicBezTo>
                    <a:pt x="16918" y="2609"/>
                    <a:pt x="16955" y="2619"/>
                    <a:pt x="16984" y="2619"/>
                  </a:cubicBezTo>
                  <a:cubicBezTo>
                    <a:pt x="17022" y="2647"/>
                    <a:pt x="17031" y="2694"/>
                    <a:pt x="17003" y="2741"/>
                  </a:cubicBezTo>
                  <a:cubicBezTo>
                    <a:pt x="16974" y="2893"/>
                    <a:pt x="16936" y="3044"/>
                    <a:pt x="16899" y="3195"/>
                  </a:cubicBezTo>
                  <a:cubicBezTo>
                    <a:pt x="16889" y="3252"/>
                    <a:pt x="16880" y="3308"/>
                    <a:pt x="16880" y="3365"/>
                  </a:cubicBezTo>
                  <a:cubicBezTo>
                    <a:pt x="16880" y="3397"/>
                    <a:pt x="16900" y="3436"/>
                    <a:pt x="16923" y="3436"/>
                  </a:cubicBezTo>
                  <a:cubicBezTo>
                    <a:pt x="16928" y="3436"/>
                    <a:pt x="16932" y="3434"/>
                    <a:pt x="16936" y="3431"/>
                  </a:cubicBezTo>
                  <a:cubicBezTo>
                    <a:pt x="16965" y="3422"/>
                    <a:pt x="16993" y="3403"/>
                    <a:pt x="16993" y="3384"/>
                  </a:cubicBezTo>
                  <a:cubicBezTo>
                    <a:pt x="17031" y="3271"/>
                    <a:pt x="17050" y="3148"/>
                    <a:pt x="17078" y="3034"/>
                  </a:cubicBezTo>
                  <a:cubicBezTo>
                    <a:pt x="17107" y="2883"/>
                    <a:pt x="17154" y="2741"/>
                    <a:pt x="17182" y="2609"/>
                  </a:cubicBezTo>
                  <a:cubicBezTo>
                    <a:pt x="17267" y="2562"/>
                    <a:pt x="17352" y="2534"/>
                    <a:pt x="17447" y="2534"/>
                  </a:cubicBezTo>
                  <a:cubicBezTo>
                    <a:pt x="17451" y="2533"/>
                    <a:pt x="17455" y="2532"/>
                    <a:pt x="17458" y="2532"/>
                  </a:cubicBezTo>
                  <a:cubicBezTo>
                    <a:pt x="17490" y="2532"/>
                    <a:pt x="17513" y="2566"/>
                    <a:pt x="17513" y="2600"/>
                  </a:cubicBezTo>
                  <a:cubicBezTo>
                    <a:pt x="17513" y="2666"/>
                    <a:pt x="17494" y="2732"/>
                    <a:pt x="17485" y="2789"/>
                  </a:cubicBezTo>
                  <a:cubicBezTo>
                    <a:pt x="17456" y="2921"/>
                    <a:pt x="17418" y="3063"/>
                    <a:pt x="17390" y="3195"/>
                  </a:cubicBezTo>
                  <a:cubicBezTo>
                    <a:pt x="17390" y="3195"/>
                    <a:pt x="17418" y="3214"/>
                    <a:pt x="17437" y="3223"/>
                  </a:cubicBezTo>
                  <a:lnTo>
                    <a:pt x="17456" y="3223"/>
                  </a:lnTo>
                  <a:cubicBezTo>
                    <a:pt x="17485" y="3195"/>
                    <a:pt x="17504" y="3157"/>
                    <a:pt x="17522" y="3129"/>
                  </a:cubicBezTo>
                  <a:cubicBezTo>
                    <a:pt x="17551" y="3044"/>
                    <a:pt x="17570" y="2949"/>
                    <a:pt x="17598" y="2864"/>
                  </a:cubicBezTo>
                  <a:cubicBezTo>
                    <a:pt x="17626" y="2741"/>
                    <a:pt x="17645" y="2628"/>
                    <a:pt x="17674" y="2515"/>
                  </a:cubicBezTo>
                  <a:cubicBezTo>
                    <a:pt x="17715" y="2487"/>
                    <a:pt x="17767" y="2469"/>
                    <a:pt x="17817" y="2469"/>
                  </a:cubicBezTo>
                  <a:cubicBezTo>
                    <a:pt x="17836" y="2469"/>
                    <a:pt x="17854" y="2472"/>
                    <a:pt x="17872" y="2477"/>
                  </a:cubicBezTo>
                  <a:cubicBezTo>
                    <a:pt x="17910" y="2477"/>
                    <a:pt x="17938" y="2505"/>
                    <a:pt x="17938" y="2543"/>
                  </a:cubicBezTo>
                  <a:cubicBezTo>
                    <a:pt x="17929" y="2723"/>
                    <a:pt x="17919" y="2902"/>
                    <a:pt x="17910" y="3072"/>
                  </a:cubicBezTo>
                  <a:cubicBezTo>
                    <a:pt x="17900" y="3091"/>
                    <a:pt x="17900" y="3119"/>
                    <a:pt x="17910" y="3148"/>
                  </a:cubicBezTo>
                  <a:cubicBezTo>
                    <a:pt x="17919" y="3167"/>
                    <a:pt x="17948" y="3186"/>
                    <a:pt x="17967" y="3204"/>
                  </a:cubicBezTo>
                  <a:cubicBezTo>
                    <a:pt x="18099" y="2968"/>
                    <a:pt x="18052" y="2732"/>
                    <a:pt x="18042" y="2496"/>
                  </a:cubicBezTo>
                  <a:cubicBezTo>
                    <a:pt x="18113" y="2466"/>
                    <a:pt x="18188" y="2451"/>
                    <a:pt x="18261" y="2451"/>
                  </a:cubicBezTo>
                  <a:cubicBezTo>
                    <a:pt x="18306" y="2451"/>
                    <a:pt x="18349" y="2457"/>
                    <a:pt x="18392" y="2467"/>
                  </a:cubicBezTo>
                  <a:cubicBezTo>
                    <a:pt x="18420" y="2467"/>
                    <a:pt x="18439" y="2486"/>
                    <a:pt x="18449" y="2515"/>
                  </a:cubicBezTo>
                  <a:cubicBezTo>
                    <a:pt x="18449" y="2571"/>
                    <a:pt x="18449" y="2628"/>
                    <a:pt x="18439" y="2685"/>
                  </a:cubicBezTo>
                  <a:cubicBezTo>
                    <a:pt x="18420" y="2789"/>
                    <a:pt x="18401" y="2902"/>
                    <a:pt x="18382" y="3006"/>
                  </a:cubicBezTo>
                  <a:cubicBezTo>
                    <a:pt x="18382" y="3015"/>
                    <a:pt x="18420" y="3034"/>
                    <a:pt x="18449" y="3053"/>
                  </a:cubicBezTo>
                  <a:cubicBezTo>
                    <a:pt x="18515" y="2855"/>
                    <a:pt x="18571" y="2647"/>
                    <a:pt x="18590" y="2439"/>
                  </a:cubicBezTo>
                  <a:cubicBezTo>
                    <a:pt x="18647" y="2414"/>
                    <a:pt x="18708" y="2401"/>
                    <a:pt x="18770" y="2401"/>
                  </a:cubicBezTo>
                  <a:cubicBezTo>
                    <a:pt x="18801" y="2401"/>
                    <a:pt x="18833" y="2404"/>
                    <a:pt x="18864" y="2411"/>
                  </a:cubicBezTo>
                  <a:cubicBezTo>
                    <a:pt x="18912" y="2467"/>
                    <a:pt x="18874" y="2524"/>
                    <a:pt x="18864" y="2571"/>
                  </a:cubicBezTo>
                  <a:cubicBezTo>
                    <a:pt x="18855" y="2619"/>
                    <a:pt x="18827" y="2656"/>
                    <a:pt x="18817" y="2704"/>
                  </a:cubicBezTo>
                  <a:cubicBezTo>
                    <a:pt x="18817" y="2751"/>
                    <a:pt x="18779" y="2808"/>
                    <a:pt x="18846" y="2855"/>
                  </a:cubicBezTo>
                  <a:cubicBezTo>
                    <a:pt x="18931" y="2713"/>
                    <a:pt x="18949" y="2543"/>
                    <a:pt x="19035" y="2382"/>
                  </a:cubicBezTo>
                  <a:cubicBezTo>
                    <a:pt x="19097" y="2351"/>
                    <a:pt x="19166" y="2333"/>
                    <a:pt x="19237" y="2333"/>
                  </a:cubicBezTo>
                  <a:cubicBezTo>
                    <a:pt x="19251" y="2333"/>
                    <a:pt x="19266" y="2333"/>
                    <a:pt x="19280" y="2335"/>
                  </a:cubicBezTo>
                  <a:cubicBezTo>
                    <a:pt x="19290" y="2335"/>
                    <a:pt x="19318" y="2354"/>
                    <a:pt x="19318" y="2373"/>
                  </a:cubicBezTo>
                  <a:cubicBezTo>
                    <a:pt x="19328" y="2392"/>
                    <a:pt x="19328" y="2420"/>
                    <a:pt x="19318" y="2448"/>
                  </a:cubicBezTo>
                  <a:cubicBezTo>
                    <a:pt x="19290" y="2609"/>
                    <a:pt x="19261" y="2760"/>
                    <a:pt x="19242" y="2912"/>
                  </a:cubicBezTo>
                  <a:cubicBezTo>
                    <a:pt x="19233" y="2968"/>
                    <a:pt x="19242" y="3025"/>
                    <a:pt x="19252" y="3082"/>
                  </a:cubicBezTo>
                  <a:lnTo>
                    <a:pt x="19309" y="3082"/>
                  </a:lnTo>
                  <a:cubicBezTo>
                    <a:pt x="19318" y="3053"/>
                    <a:pt x="19328" y="3015"/>
                    <a:pt x="19337" y="2978"/>
                  </a:cubicBezTo>
                  <a:cubicBezTo>
                    <a:pt x="19365" y="2789"/>
                    <a:pt x="19394" y="2600"/>
                    <a:pt x="19422" y="2401"/>
                  </a:cubicBezTo>
                  <a:cubicBezTo>
                    <a:pt x="19441" y="2326"/>
                    <a:pt x="19469" y="2297"/>
                    <a:pt x="19564" y="2288"/>
                  </a:cubicBezTo>
                  <a:cubicBezTo>
                    <a:pt x="19649" y="2278"/>
                    <a:pt x="19734" y="2269"/>
                    <a:pt x="19828" y="2259"/>
                  </a:cubicBezTo>
                  <a:cubicBezTo>
                    <a:pt x="19847" y="2297"/>
                    <a:pt x="19857" y="2335"/>
                    <a:pt x="19866" y="2373"/>
                  </a:cubicBezTo>
                  <a:cubicBezTo>
                    <a:pt x="19857" y="2552"/>
                    <a:pt x="19838" y="2741"/>
                    <a:pt x="19838" y="2921"/>
                  </a:cubicBezTo>
                  <a:cubicBezTo>
                    <a:pt x="19838" y="2978"/>
                    <a:pt x="19838" y="3034"/>
                    <a:pt x="19838" y="3082"/>
                  </a:cubicBezTo>
                  <a:cubicBezTo>
                    <a:pt x="19838" y="3082"/>
                    <a:pt x="19857" y="3101"/>
                    <a:pt x="19857" y="3101"/>
                  </a:cubicBezTo>
                  <a:cubicBezTo>
                    <a:pt x="19866" y="3101"/>
                    <a:pt x="19904" y="3091"/>
                    <a:pt x="19904" y="3082"/>
                  </a:cubicBezTo>
                  <a:cubicBezTo>
                    <a:pt x="19951" y="2874"/>
                    <a:pt x="19989" y="2666"/>
                    <a:pt x="19989" y="2448"/>
                  </a:cubicBezTo>
                  <a:cubicBezTo>
                    <a:pt x="19989" y="2382"/>
                    <a:pt x="19999" y="2326"/>
                    <a:pt x="19999" y="2269"/>
                  </a:cubicBezTo>
                  <a:cubicBezTo>
                    <a:pt x="20054" y="2230"/>
                    <a:pt x="20109" y="2210"/>
                    <a:pt x="20169" y="2210"/>
                  </a:cubicBezTo>
                  <a:cubicBezTo>
                    <a:pt x="20181" y="2210"/>
                    <a:pt x="20194" y="2211"/>
                    <a:pt x="20206" y="2212"/>
                  </a:cubicBezTo>
                  <a:lnTo>
                    <a:pt x="20651" y="2212"/>
                  </a:lnTo>
                  <a:cubicBezTo>
                    <a:pt x="20821" y="2212"/>
                    <a:pt x="20991" y="2216"/>
                    <a:pt x="21161" y="2216"/>
                  </a:cubicBezTo>
                  <a:cubicBezTo>
                    <a:pt x="21246" y="2216"/>
                    <a:pt x="21331" y="2215"/>
                    <a:pt x="21416" y="2212"/>
                  </a:cubicBezTo>
                  <a:cubicBezTo>
                    <a:pt x="21443" y="2211"/>
                    <a:pt x="21470" y="2210"/>
                    <a:pt x="21497" y="2210"/>
                  </a:cubicBezTo>
                  <a:cubicBezTo>
                    <a:pt x="21680" y="2210"/>
                    <a:pt x="21868" y="2237"/>
                    <a:pt x="22049" y="2278"/>
                  </a:cubicBezTo>
                  <a:cubicBezTo>
                    <a:pt x="22059" y="2335"/>
                    <a:pt x="22068" y="2382"/>
                    <a:pt x="22078" y="2439"/>
                  </a:cubicBezTo>
                  <a:cubicBezTo>
                    <a:pt x="22172" y="2486"/>
                    <a:pt x="22153" y="2571"/>
                    <a:pt x="22153" y="2656"/>
                  </a:cubicBezTo>
                  <a:lnTo>
                    <a:pt x="22153" y="3516"/>
                  </a:lnTo>
                  <a:cubicBezTo>
                    <a:pt x="22153" y="3611"/>
                    <a:pt x="22163" y="3696"/>
                    <a:pt x="22172" y="3790"/>
                  </a:cubicBezTo>
                  <a:cubicBezTo>
                    <a:pt x="22172" y="3809"/>
                    <a:pt x="22191" y="3819"/>
                    <a:pt x="22201" y="3838"/>
                  </a:cubicBezTo>
                  <a:cubicBezTo>
                    <a:pt x="22219" y="3819"/>
                    <a:pt x="22238" y="3800"/>
                    <a:pt x="22248" y="3772"/>
                  </a:cubicBezTo>
                  <a:cubicBezTo>
                    <a:pt x="22257" y="3677"/>
                    <a:pt x="22267" y="3573"/>
                    <a:pt x="22276" y="3469"/>
                  </a:cubicBezTo>
                  <a:lnTo>
                    <a:pt x="22276" y="2751"/>
                  </a:lnTo>
                  <a:lnTo>
                    <a:pt x="22276" y="2448"/>
                  </a:lnTo>
                  <a:cubicBezTo>
                    <a:pt x="22283" y="2445"/>
                    <a:pt x="22290" y="2443"/>
                    <a:pt x="22296" y="2443"/>
                  </a:cubicBezTo>
                  <a:cubicBezTo>
                    <a:pt x="22329" y="2443"/>
                    <a:pt x="22354" y="2485"/>
                    <a:pt x="22388" y="2485"/>
                  </a:cubicBezTo>
                  <a:cubicBezTo>
                    <a:pt x="22400" y="2485"/>
                    <a:pt x="22413" y="2480"/>
                    <a:pt x="22427" y="2467"/>
                  </a:cubicBezTo>
                  <a:cubicBezTo>
                    <a:pt x="22493" y="2430"/>
                    <a:pt x="22560" y="2401"/>
                    <a:pt x="22635" y="2373"/>
                  </a:cubicBezTo>
                  <a:lnTo>
                    <a:pt x="22720" y="2373"/>
                  </a:lnTo>
                  <a:cubicBezTo>
                    <a:pt x="22786" y="2628"/>
                    <a:pt x="22664" y="2874"/>
                    <a:pt x="22682" y="3129"/>
                  </a:cubicBezTo>
                  <a:cubicBezTo>
                    <a:pt x="22749" y="3101"/>
                    <a:pt x="22786" y="3034"/>
                    <a:pt x="22796" y="2968"/>
                  </a:cubicBezTo>
                  <a:cubicBezTo>
                    <a:pt x="22815" y="2826"/>
                    <a:pt x="22834" y="2675"/>
                    <a:pt x="22853" y="2534"/>
                  </a:cubicBezTo>
                  <a:cubicBezTo>
                    <a:pt x="22853" y="2496"/>
                    <a:pt x="22853" y="2458"/>
                    <a:pt x="22862" y="2420"/>
                  </a:cubicBezTo>
                  <a:cubicBezTo>
                    <a:pt x="22872" y="2382"/>
                    <a:pt x="22909" y="2363"/>
                    <a:pt x="22947" y="2363"/>
                  </a:cubicBezTo>
                  <a:cubicBezTo>
                    <a:pt x="22960" y="2360"/>
                    <a:pt x="22972" y="2359"/>
                    <a:pt x="22985" y="2359"/>
                  </a:cubicBezTo>
                  <a:cubicBezTo>
                    <a:pt x="23010" y="2359"/>
                    <a:pt x="23035" y="2363"/>
                    <a:pt x="23061" y="2363"/>
                  </a:cubicBezTo>
                  <a:cubicBezTo>
                    <a:pt x="23108" y="2373"/>
                    <a:pt x="23136" y="2401"/>
                    <a:pt x="23136" y="2439"/>
                  </a:cubicBezTo>
                  <a:cubicBezTo>
                    <a:pt x="23108" y="2685"/>
                    <a:pt x="23089" y="2940"/>
                    <a:pt x="23061" y="3186"/>
                  </a:cubicBezTo>
                  <a:cubicBezTo>
                    <a:pt x="23061" y="3242"/>
                    <a:pt x="23061" y="3290"/>
                    <a:pt x="23061" y="3346"/>
                  </a:cubicBezTo>
                  <a:cubicBezTo>
                    <a:pt x="23061" y="3354"/>
                    <a:pt x="23067" y="3368"/>
                    <a:pt x="23074" y="3368"/>
                  </a:cubicBezTo>
                  <a:cubicBezTo>
                    <a:pt x="23076" y="3368"/>
                    <a:pt x="23078" y="3367"/>
                    <a:pt x="23079" y="3365"/>
                  </a:cubicBezTo>
                  <a:cubicBezTo>
                    <a:pt x="23079" y="3365"/>
                    <a:pt x="23117" y="3365"/>
                    <a:pt x="23127" y="3356"/>
                  </a:cubicBezTo>
                  <a:cubicBezTo>
                    <a:pt x="23136" y="3318"/>
                    <a:pt x="23146" y="3280"/>
                    <a:pt x="23155" y="3242"/>
                  </a:cubicBezTo>
                  <a:cubicBezTo>
                    <a:pt x="23174" y="3072"/>
                    <a:pt x="23183" y="2893"/>
                    <a:pt x="23202" y="2723"/>
                  </a:cubicBezTo>
                  <a:cubicBezTo>
                    <a:pt x="23212" y="2647"/>
                    <a:pt x="23221" y="2571"/>
                    <a:pt x="23231" y="2505"/>
                  </a:cubicBezTo>
                  <a:cubicBezTo>
                    <a:pt x="23231" y="2449"/>
                    <a:pt x="23272" y="2406"/>
                    <a:pt x="23319" y="2406"/>
                  </a:cubicBezTo>
                  <a:cubicBezTo>
                    <a:pt x="23327" y="2406"/>
                    <a:pt x="23335" y="2408"/>
                    <a:pt x="23344" y="2411"/>
                  </a:cubicBezTo>
                  <a:cubicBezTo>
                    <a:pt x="23401" y="2411"/>
                    <a:pt x="23467" y="2420"/>
                    <a:pt x="23505" y="2430"/>
                  </a:cubicBezTo>
                  <a:cubicBezTo>
                    <a:pt x="23552" y="2458"/>
                    <a:pt x="23571" y="2515"/>
                    <a:pt x="23552" y="2562"/>
                  </a:cubicBezTo>
                  <a:cubicBezTo>
                    <a:pt x="23524" y="2845"/>
                    <a:pt x="23495" y="3129"/>
                    <a:pt x="23467" y="3422"/>
                  </a:cubicBezTo>
                  <a:cubicBezTo>
                    <a:pt x="23467" y="3441"/>
                    <a:pt x="23457" y="3469"/>
                    <a:pt x="23457" y="3497"/>
                  </a:cubicBezTo>
                  <a:cubicBezTo>
                    <a:pt x="23440" y="3585"/>
                    <a:pt x="23463" y="3640"/>
                    <a:pt x="23489" y="3640"/>
                  </a:cubicBezTo>
                  <a:cubicBezTo>
                    <a:pt x="23491" y="3640"/>
                    <a:pt x="23493" y="3640"/>
                    <a:pt x="23495" y="3639"/>
                  </a:cubicBezTo>
                  <a:cubicBezTo>
                    <a:pt x="23561" y="3620"/>
                    <a:pt x="23552" y="3564"/>
                    <a:pt x="23561" y="3516"/>
                  </a:cubicBezTo>
                  <a:cubicBezTo>
                    <a:pt x="23590" y="3290"/>
                    <a:pt x="23609" y="3063"/>
                    <a:pt x="23637" y="2826"/>
                  </a:cubicBezTo>
                  <a:cubicBezTo>
                    <a:pt x="23637" y="2694"/>
                    <a:pt x="23665" y="2562"/>
                    <a:pt x="23694" y="2439"/>
                  </a:cubicBezTo>
                  <a:cubicBezTo>
                    <a:pt x="23750" y="2430"/>
                    <a:pt x="23807" y="2420"/>
                    <a:pt x="23864" y="2420"/>
                  </a:cubicBezTo>
                  <a:lnTo>
                    <a:pt x="24478" y="2420"/>
                  </a:lnTo>
                  <a:cubicBezTo>
                    <a:pt x="24620" y="2420"/>
                    <a:pt x="24752" y="2411"/>
                    <a:pt x="24884" y="2382"/>
                  </a:cubicBezTo>
                  <a:cubicBezTo>
                    <a:pt x="24979" y="2373"/>
                    <a:pt x="25083" y="2363"/>
                    <a:pt x="25177" y="2363"/>
                  </a:cubicBezTo>
                  <a:cubicBezTo>
                    <a:pt x="25187" y="2363"/>
                    <a:pt x="25215" y="2392"/>
                    <a:pt x="25215" y="2392"/>
                  </a:cubicBezTo>
                  <a:cubicBezTo>
                    <a:pt x="25206" y="2420"/>
                    <a:pt x="25196" y="2448"/>
                    <a:pt x="25177" y="2458"/>
                  </a:cubicBezTo>
                  <a:cubicBezTo>
                    <a:pt x="25111" y="2486"/>
                    <a:pt x="25045" y="2496"/>
                    <a:pt x="24979" y="2515"/>
                  </a:cubicBezTo>
                  <a:cubicBezTo>
                    <a:pt x="24960" y="2524"/>
                    <a:pt x="24932" y="2543"/>
                    <a:pt x="24922" y="2571"/>
                  </a:cubicBezTo>
                  <a:cubicBezTo>
                    <a:pt x="24894" y="2713"/>
                    <a:pt x="24884" y="2855"/>
                    <a:pt x="24884" y="3006"/>
                  </a:cubicBezTo>
                  <a:cubicBezTo>
                    <a:pt x="24884" y="3006"/>
                    <a:pt x="24894" y="3015"/>
                    <a:pt x="24903" y="3015"/>
                  </a:cubicBezTo>
                  <a:cubicBezTo>
                    <a:pt x="24903" y="3015"/>
                    <a:pt x="24941" y="3015"/>
                    <a:pt x="24951" y="3006"/>
                  </a:cubicBezTo>
                  <a:cubicBezTo>
                    <a:pt x="24998" y="2930"/>
                    <a:pt x="25026" y="2836"/>
                    <a:pt x="25026" y="2741"/>
                  </a:cubicBezTo>
                  <a:cubicBezTo>
                    <a:pt x="25026" y="2694"/>
                    <a:pt x="25017" y="2637"/>
                    <a:pt x="25055" y="2581"/>
                  </a:cubicBezTo>
                  <a:cubicBezTo>
                    <a:pt x="25074" y="2581"/>
                    <a:pt x="25102" y="2581"/>
                    <a:pt x="25102" y="2600"/>
                  </a:cubicBezTo>
                  <a:cubicBezTo>
                    <a:pt x="25149" y="2704"/>
                    <a:pt x="25159" y="2836"/>
                    <a:pt x="25281" y="2893"/>
                  </a:cubicBezTo>
                  <a:cubicBezTo>
                    <a:pt x="25310" y="2912"/>
                    <a:pt x="25319" y="2959"/>
                    <a:pt x="25329" y="2997"/>
                  </a:cubicBezTo>
                  <a:cubicBezTo>
                    <a:pt x="25338" y="3082"/>
                    <a:pt x="25348" y="3176"/>
                    <a:pt x="25366" y="3271"/>
                  </a:cubicBezTo>
                  <a:cubicBezTo>
                    <a:pt x="25376" y="3290"/>
                    <a:pt x="25395" y="3308"/>
                    <a:pt x="25423" y="3318"/>
                  </a:cubicBezTo>
                  <a:cubicBezTo>
                    <a:pt x="25428" y="3321"/>
                    <a:pt x="25434" y="3323"/>
                    <a:pt x="25439" y="3323"/>
                  </a:cubicBezTo>
                  <a:cubicBezTo>
                    <a:pt x="25464" y="3323"/>
                    <a:pt x="25489" y="3290"/>
                    <a:pt x="25489" y="3252"/>
                  </a:cubicBezTo>
                  <a:cubicBezTo>
                    <a:pt x="25489" y="3138"/>
                    <a:pt x="25470" y="3034"/>
                    <a:pt x="25470" y="2921"/>
                  </a:cubicBezTo>
                  <a:cubicBezTo>
                    <a:pt x="25461" y="2808"/>
                    <a:pt x="25461" y="2685"/>
                    <a:pt x="25452" y="2562"/>
                  </a:cubicBezTo>
                  <a:cubicBezTo>
                    <a:pt x="25452" y="2524"/>
                    <a:pt x="25489" y="2496"/>
                    <a:pt x="25527" y="2486"/>
                  </a:cubicBezTo>
                  <a:cubicBezTo>
                    <a:pt x="25990" y="2439"/>
                    <a:pt x="26434" y="2278"/>
                    <a:pt x="26888" y="2184"/>
                  </a:cubicBezTo>
                  <a:cubicBezTo>
                    <a:pt x="26992" y="2165"/>
                    <a:pt x="27096" y="2146"/>
                    <a:pt x="27190" y="2127"/>
                  </a:cubicBezTo>
                  <a:cubicBezTo>
                    <a:pt x="27228" y="2137"/>
                    <a:pt x="27247" y="2184"/>
                    <a:pt x="27238" y="2222"/>
                  </a:cubicBezTo>
                  <a:cubicBezTo>
                    <a:pt x="27257" y="2486"/>
                    <a:pt x="27238" y="2760"/>
                    <a:pt x="27200" y="3025"/>
                  </a:cubicBezTo>
                  <a:cubicBezTo>
                    <a:pt x="27190" y="3034"/>
                    <a:pt x="27190" y="3044"/>
                    <a:pt x="27200" y="3053"/>
                  </a:cubicBezTo>
                  <a:cubicBezTo>
                    <a:pt x="27209" y="3072"/>
                    <a:pt x="27219" y="3101"/>
                    <a:pt x="27228" y="3119"/>
                  </a:cubicBezTo>
                  <a:cubicBezTo>
                    <a:pt x="27230" y="3121"/>
                    <a:pt x="27231" y="3121"/>
                    <a:pt x="27234" y="3121"/>
                  </a:cubicBezTo>
                  <a:cubicBezTo>
                    <a:pt x="27250" y="3121"/>
                    <a:pt x="27286" y="3097"/>
                    <a:pt x="27294" y="3072"/>
                  </a:cubicBezTo>
                  <a:cubicBezTo>
                    <a:pt x="27332" y="2949"/>
                    <a:pt x="27361" y="2826"/>
                    <a:pt x="27361" y="2694"/>
                  </a:cubicBezTo>
                  <a:lnTo>
                    <a:pt x="27361" y="2363"/>
                  </a:lnTo>
                  <a:lnTo>
                    <a:pt x="27361" y="2108"/>
                  </a:lnTo>
                  <a:cubicBezTo>
                    <a:pt x="27417" y="2023"/>
                    <a:pt x="27493" y="1976"/>
                    <a:pt x="27587" y="1957"/>
                  </a:cubicBezTo>
                  <a:cubicBezTo>
                    <a:pt x="27590" y="1956"/>
                    <a:pt x="27593" y="1955"/>
                    <a:pt x="27596" y="1955"/>
                  </a:cubicBezTo>
                  <a:cubicBezTo>
                    <a:pt x="27616" y="1955"/>
                    <a:pt x="27644" y="1980"/>
                    <a:pt x="27644" y="2004"/>
                  </a:cubicBezTo>
                  <a:lnTo>
                    <a:pt x="27644" y="2222"/>
                  </a:lnTo>
                  <a:lnTo>
                    <a:pt x="27644" y="3195"/>
                  </a:lnTo>
                  <a:cubicBezTo>
                    <a:pt x="27644" y="3252"/>
                    <a:pt x="27654" y="3318"/>
                    <a:pt x="27663" y="3384"/>
                  </a:cubicBezTo>
                  <a:cubicBezTo>
                    <a:pt x="27663" y="3396"/>
                    <a:pt x="27670" y="3404"/>
                    <a:pt x="27682" y="3404"/>
                  </a:cubicBezTo>
                  <a:cubicBezTo>
                    <a:pt x="27690" y="3404"/>
                    <a:pt x="27699" y="3401"/>
                    <a:pt x="27710" y="3394"/>
                  </a:cubicBezTo>
                  <a:cubicBezTo>
                    <a:pt x="27720" y="3389"/>
                    <a:pt x="27724" y="3389"/>
                    <a:pt x="27727" y="3389"/>
                  </a:cubicBezTo>
                  <a:cubicBezTo>
                    <a:pt x="27729" y="3389"/>
                    <a:pt x="27729" y="3389"/>
                    <a:pt x="27729" y="3384"/>
                  </a:cubicBezTo>
                  <a:cubicBezTo>
                    <a:pt x="27739" y="3346"/>
                    <a:pt x="27748" y="3318"/>
                    <a:pt x="27757" y="3280"/>
                  </a:cubicBezTo>
                  <a:lnTo>
                    <a:pt x="27757" y="2921"/>
                  </a:lnTo>
                  <a:lnTo>
                    <a:pt x="27757" y="2118"/>
                  </a:lnTo>
                  <a:cubicBezTo>
                    <a:pt x="27748" y="2061"/>
                    <a:pt x="27757" y="2004"/>
                    <a:pt x="27776" y="1948"/>
                  </a:cubicBezTo>
                  <a:cubicBezTo>
                    <a:pt x="27805" y="1966"/>
                    <a:pt x="27833" y="1976"/>
                    <a:pt x="27843" y="1985"/>
                  </a:cubicBezTo>
                  <a:cubicBezTo>
                    <a:pt x="27871" y="2052"/>
                    <a:pt x="27890" y="2108"/>
                    <a:pt x="27918" y="2165"/>
                  </a:cubicBezTo>
                  <a:cubicBezTo>
                    <a:pt x="27956" y="2212"/>
                    <a:pt x="28003" y="2250"/>
                    <a:pt x="28050" y="2288"/>
                  </a:cubicBezTo>
                  <a:cubicBezTo>
                    <a:pt x="28050" y="2619"/>
                    <a:pt x="28060" y="2959"/>
                    <a:pt x="28069" y="3346"/>
                  </a:cubicBezTo>
                  <a:cubicBezTo>
                    <a:pt x="28098" y="3299"/>
                    <a:pt x="28117" y="3280"/>
                    <a:pt x="28117" y="3261"/>
                  </a:cubicBezTo>
                  <a:cubicBezTo>
                    <a:pt x="28136" y="3082"/>
                    <a:pt x="28154" y="2902"/>
                    <a:pt x="28154" y="2732"/>
                  </a:cubicBezTo>
                  <a:cubicBezTo>
                    <a:pt x="28164" y="2590"/>
                    <a:pt x="28154" y="2439"/>
                    <a:pt x="28154" y="2297"/>
                  </a:cubicBezTo>
                  <a:cubicBezTo>
                    <a:pt x="28164" y="2108"/>
                    <a:pt x="28287" y="1948"/>
                    <a:pt x="28466" y="1900"/>
                  </a:cubicBezTo>
                  <a:cubicBezTo>
                    <a:pt x="28655" y="1815"/>
                    <a:pt x="28854" y="1759"/>
                    <a:pt x="29062" y="1749"/>
                  </a:cubicBezTo>
                  <a:cubicBezTo>
                    <a:pt x="29225" y="1707"/>
                    <a:pt x="29388" y="1685"/>
                    <a:pt x="29555" y="1685"/>
                  </a:cubicBezTo>
                  <a:cubicBezTo>
                    <a:pt x="29610" y="1685"/>
                    <a:pt x="29667" y="1688"/>
                    <a:pt x="29723" y="1692"/>
                  </a:cubicBezTo>
                  <a:lnTo>
                    <a:pt x="29903" y="1692"/>
                  </a:lnTo>
                  <a:cubicBezTo>
                    <a:pt x="29921" y="1693"/>
                    <a:pt x="29939" y="1694"/>
                    <a:pt x="29957" y="1694"/>
                  </a:cubicBezTo>
                  <a:cubicBezTo>
                    <a:pt x="30120" y="1694"/>
                    <a:pt x="30288" y="1656"/>
                    <a:pt x="30432" y="1588"/>
                  </a:cubicBezTo>
                  <a:cubicBezTo>
                    <a:pt x="30556" y="1539"/>
                    <a:pt x="30680" y="1511"/>
                    <a:pt x="30803" y="1511"/>
                  </a:cubicBezTo>
                  <a:cubicBezTo>
                    <a:pt x="30821" y="1511"/>
                    <a:pt x="30839" y="1512"/>
                    <a:pt x="30857" y="1513"/>
                  </a:cubicBezTo>
                  <a:lnTo>
                    <a:pt x="32407" y="1513"/>
                  </a:lnTo>
                  <a:cubicBezTo>
                    <a:pt x="32530" y="1522"/>
                    <a:pt x="32558" y="1551"/>
                    <a:pt x="32558" y="1673"/>
                  </a:cubicBezTo>
                  <a:cubicBezTo>
                    <a:pt x="32558" y="1995"/>
                    <a:pt x="32549" y="2316"/>
                    <a:pt x="32549" y="2637"/>
                  </a:cubicBezTo>
                  <a:cubicBezTo>
                    <a:pt x="32549" y="2694"/>
                    <a:pt x="32558" y="2751"/>
                    <a:pt x="32577" y="2798"/>
                  </a:cubicBezTo>
                  <a:cubicBezTo>
                    <a:pt x="32577" y="2808"/>
                    <a:pt x="32587" y="2808"/>
                    <a:pt x="32596" y="2817"/>
                  </a:cubicBezTo>
                  <a:cubicBezTo>
                    <a:pt x="32615" y="2817"/>
                    <a:pt x="32634" y="2808"/>
                    <a:pt x="32643" y="2798"/>
                  </a:cubicBezTo>
                  <a:cubicBezTo>
                    <a:pt x="32662" y="2770"/>
                    <a:pt x="32662" y="2741"/>
                    <a:pt x="32672" y="2723"/>
                  </a:cubicBezTo>
                  <a:lnTo>
                    <a:pt x="32672" y="2496"/>
                  </a:lnTo>
                  <a:lnTo>
                    <a:pt x="32662" y="1863"/>
                  </a:lnTo>
                  <a:lnTo>
                    <a:pt x="32662" y="1664"/>
                  </a:lnTo>
                  <a:cubicBezTo>
                    <a:pt x="32662" y="1598"/>
                    <a:pt x="32710" y="1570"/>
                    <a:pt x="32776" y="1570"/>
                  </a:cubicBezTo>
                  <a:cubicBezTo>
                    <a:pt x="32842" y="1570"/>
                    <a:pt x="32899" y="1570"/>
                    <a:pt x="32955" y="1588"/>
                  </a:cubicBezTo>
                  <a:cubicBezTo>
                    <a:pt x="33135" y="1645"/>
                    <a:pt x="33333" y="1655"/>
                    <a:pt x="33513" y="1721"/>
                  </a:cubicBezTo>
                  <a:cubicBezTo>
                    <a:pt x="33579" y="1900"/>
                    <a:pt x="33513" y="2089"/>
                    <a:pt x="33532" y="2269"/>
                  </a:cubicBezTo>
                  <a:cubicBezTo>
                    <a:pt x="33532" y="2373"/>
                    <a:pt x="33532" y="2467"/>
                    <a:pt x="33532" y="2571"/>
                  </a:cubicBezTo>
                  <a:cubicBezTo>
                    <a:pt x="33532" y="2609"/>
                    <a:pt x="33541" y="2647"/>
                    <a:pt x="33551" y="2675"/>
                  </a:cubicBezTo>
                  <a:cubicBezTo>
                    <a:pt x="33560" y="2694"/>
                    <a:pt x="33570" y="2704"/>
                    <a:pt x="33589" y="2713"/>
                  </a:cubicBezTo>
                  <a:cubicBezTo>
                    <a:pt x="33596" y="2716"/>
                    <a:pt x="33604" y="2717"/>
                    <a:pt x="33613" y="2717"/>
                  </a:cubicBezTo>
                  <a:cubicBezTo>
                    <a:pt x="33635" y="2717"/>
                    <a:pt x="33657" y="2708"/>
                    <a:pt x="33664" y="2694"/>
                  </a:cubicBezTo>
                  <a:cubicBezTo>
                    <a:pt x="33683" y="2656"/>
                    <a:pt x="33711" y="2619"/>
                    <a:pt x="33702" y="2590"/>
                  </a:cubicBezTo>
                  <a:cubicBezTo>
                    <a:pt x="33664" y="2373"/>
                    <a:pt x="33655" y="2146"/>
                    <a:pt x="33655" y="1929"/>
                  </a:cubicBezTo>
                  <a:cubicBezTo>
                    <a:pt x="33655" y="1872"/>
                    <a:pt x="33607" y="1787"/>
                    <a:pt x="33693" y="1759"/>
                  </a:cubicBezTo>
                  <a:cubicBezTo>
                    <a:pt x="33709" y="1754"/>
                    <a:pt x="33726" y="1751"/>
                    <a:pt x="33742" y="1751"/>
                  </a:cubicBezTo>
                  <a:cubicBezTo>
                    <a:pt x="33791" y="1751"/>
                    <a:pt x="33837" y="1773"/>
                    <a:pt x="33872" y="1815"/>
                  </a:cubicBezTo>
                  <a:lnTo>
                    <a:pt x="33872" y="2288"/>
                  </a:lnTo>
                  <a:cubicBezTo>
                    <a:pt x="33872" y="2335"/>
                    <a:pt x="33882" y="2392"/>
                    <a:pt x="33891" y="2448"/>
                  </a:cubicBezTo>
                  <a:cubicBezTo>
                    <a:pt x="33891" y="2467"/>
                    <a:pt x="33929" y="2486"/>
                    <a:pt x="33957" y="2496"/>
                  </a:cubicBezTo>
                  <a:cubicBezTo>
                    <a:pt x="33995" y="2496"/>
                    <a:pt x="34033" y="2467"/>
                    <a:pt x="34042" y="2430"/>
                  </a:cubicBezTo>
                  <a:cubicBezTo>
                    <a:pt x="34042" y="2420"/>
                    <a:pt x="34042" y="2401"/>
                    <a:pt x="34042" y="2382"/>
                  </a:cubicBezTo>
                  <a:cubicBezTo>
                    <a:pt x="34014" y="2193"/>
                    <a:pt x="34014" y="2004"/>
                    <a:pt x="34042" y="1825"/>
                  </a:cubicBezTo>
                  <a:cubicBezTo>
                    <a:pt x="34118" y="1844"/>
                    <a:pt x="34193" y="1853"/>
                    <a:pt x="34269" y="1872"/>
                  </a:cubicBezTo>
                  <a:cubicBezTo>
                    <a:pt x="34307" y="1881"/>
                    <a:pt x="34335" y="1910"/>
                    <a:pt x="34335" y="1957"/>
                  </a:cubicBezTo>
                  <a:lnTo>
                    <a:pt x="34335" y="2203"/>
                  </a:lnTo>
                  <a:cubicBezTo>
                    <a:pt x="34335" y="2288"/>
                    <a:pt x="34345" y="2382"/>
                    <a:pt x="34354" y="2477"/>
                  </a:cubicBezTo>
                  <a:cubicBezTo>
                    <a:pt x="34354" y="2500"/>
                    <a:pt x="34386" y="2517"/>
                    <a:pt x="34408" y="2517"/>
                  </a:cubicBezTo>
                  <a:cubicBezTo>
                    <a:pt x="34413" y="2517"/>
                    <a:pt x="34417" y="2516"/>
                    <a:pt x="34420" y="2515"/>
                  </a:cubicBezTo>
                  <a:cubicBezTo>
                    <a:pt x="34439" y="2496"/>
                    <a:pt x="34458" y="2496"/>
                    <a:pt x="34458" y="2477"/>
                  </a:cubicBezTo>
                  <a:cubicBezTo>
                    <a:pt x="34467" y="2392"/>
                    <a:pt x="34477" y="2297"/>
                    <a:pt x="34486" y="2203"/>
                  </a:cubicBezTo>
                  <a:cubicBezTo>
                    <a:pt x="34486" y="2118"/>
                    <a:pt x="34458" y="2023"/>
                    <a:pt x="34515" y="1929"/>
                  </a:cubicBezTo>
                  <a:cubicBezTo>
                    <a:pt x="34727" y="1950"/>
                    <a:pt x="34935" y="1961"/>
                    <a:pt x="35145" y="1961"/>
                  </a:cubicBezTo>
                  <a:cubicBezTo>
                    <a:pt x="35215" y="1961"/>
                    <a:pt x="35285" y="1959"/>
                    <a:pt x="35356" y="1957"/>
                  </a:cubicBezTo>
                  <a:cubicBezTo>
                    <a:pt x="35535" y="1957"/>
                    <a:pt x="35705" y="1948"/>
                    <a:pt x="35876" y="1919"/>
                  </a:cubicBezTo>
                  <a:cubicBezTo>
                    <a:pt x="35932" y="1900"/>
                    <a:pt x="35998" y="1900"/>
                    <a:pt x="36055" y="1900"/>
                  </a:cubicBezTo>
                  <a:cubicBezTo>
                    <a:pt x="36060" y="1899"/>
                    <a:pt x="36065" y="1899"/>
                    <a:pt x="36070" y="1899"/>
                  </a:cubicBezTo>
                  <a:cubicBezTo>
                    <a:pt x="36112" y="1899"/>
                    <a:pt x="36150" y="1934"/>
                    <a:pt x="36150" y="1976"/>
                  </a:cubicBezTo>
                  <a:cubicBezTo>
                    <a:pt x="36150" y="2042"/>
                    <a:pt x="36150" y="2108"/>
                    <a:pt x="36140" y="2174"/>
                  </a:cubicBezTo>
                  <a:cubicBezTo>
                    <a:pt x="36112" y="2363"/>
                    <a:pt x="36084" y="2552"/>
                    <a:pt x="36055" y="2751"/>
                  </a:cubicBezTo>
                  <a:cubicBezTo>
                    <a:pt x="36055" y="2855"/>
                    <a:pt x="36046" y="2968"/>
                    <a:pt x="36055" y="3082"/>
                  </a:cubicBezTo>
                  <a:cubicBezTo>
                    <a:pt x="36055" y="3101"/>
                    <a:pt x="36065" y="3110"/>
                    <a:pt x="36084" y="3119"/>
                  </a:cubicBezTo>
                  <a:cubicBezTo>
                    <a:pt x="36102" y="3110"/>
                    <a:pt x="36131" y="3091"/>
                    <a:pt x="36150" y="3082"/>
                  </a:cubicBezTo>
                  <a:cubicBezTo>
                    <a:pt x="36159" y="3063"/>
                    <a:pt x="36169" y="3044"/>
                    <a:pt x="36169" y="3025"/>
                  </a:cubicBezTo>
                  <a:cubicBezTo>
                    <a:pt x="36187" y="2855"/>
                    <a:pt x="36206" y="2675"/>
                    <a:pt x="36225" y="2505"/>
                  </a:cubicBezTo>
                  <a:cubicBezTo>
                    <a:pt x="36254" y="2307"/>
                    <a:pt x="36282" y="2099"/>
                    <a:pt x="36301" y="1891"/>
                  </a:cubicBezTo>
                  <a:cubicBezTo>
                    <a:pt x="36386" y="1853"/>
                    <a:pt x="36480" y="1834"/>
                    <a:pt x="36575" y="1825"/>
                  </a:cubicBezTo>
                  <a:cubicBezTo>
                    <a:pt x="36613" y="1853"/>
                    <a:pt x="36632" y="1891"/>
                    <a:pt x="36613" y="1929"/>
                  </a:cubicBezTo>
                  <a:cubicBezTo>
                    <a:pt x="36594" y="2080"/>
                    <a:pt x="36566" y="2222"/>
                    <a:pt x="36537" y="2373"/>
                  </a:cubicBezTo>
                  <a:cubicBezTo>
                    <a:pt x="36509" y="2467"/>
                    <a:pt x="36509" y="2571"/>
                    <a:pt x="36528" y="2666"/>
                  </a:cubicBezTo>
                  <a:cubicBezTo>
                    <a:pt x="36528" y="2685"/>
                    <a:pt x="36556" y="2685"/>
                    <a:pt x="36566" y="2694"/>
                  </a:cubicBezTo>
                  <a:cubicBezTo>
                    <a:pt x="36575" y="2694"/>
                    <a:pt x="36584" y="2694"/>
                    <a:pt x="36594" y="2685"/>
                  </a:cubicBezTo>
                  <a:cubicBezTo>
                    <a:pt x="36603" y="2685"/>
                    <a:pt x="36613" y="2675"/>
                    <a:pt x="36613" y="2666"/>
                  </a:cubicBezTo>
                  <a:cubicBezTo>
                    <a:pt x="36622" y="2637"/>
                    <a:pt x="36632" y="2619"/>
                    <a:pt x="36641" y="2590"/>
                  </a:cubicBezTo>
                  <a:cubicBezTo>
                    <a:pt x="36698" y="2335"/>
                    <a:pt x="36736" y="2080"/>
                    <a:pt x="36764" y="1825"/>
                  </a:cubicBezTo>
                  <a:cubicBezTo>
                    <a:pt x="36764" y="1806"/>
                    <a:pt x="36773" y="1777"/>
                    <a:pt x="36783" y="1759"/>
                  </a:cubicBezTo>
                  <a:lnTo>
                    <a:pt x="37000" y="1702"/>
                  </a:lnTo>
                  <a:cubicBezTo>
                    <a:pt x="37038" y="1702"/>
                    <a:pt x="37066" y="1730"/>
                    <a:pt x="37066" y="1768"/>
                  </a:cubicBezTo>
                  <a:cubicBezTo>
                    <a:pt x="37066" y="1796"/>
                    <a:pt x="37066" y="1825"/>
                    <a:pt x="37057" y="1853"/>
                  </a:cubicBezTo>
                  <a:cubicBezTo>
                    <a:pt x="37019" y="2127"/>
                    <a:pt x="36972" y="2401"/>
                    <a:pt x="36944" y="2685"/>
                  </a:cubicBezTo>
                  <a:cubicBezTo>
                    <a:pt x="36934" y="2789"/>
                    <a:pt x="36934" y="2902"/>
                    <a:pt x="36934" y="3015"/>
                  </a:cubicBezTo>
                  <a:cubicBezTo>
                    <a:pt x="36944" y="3025"/>
                    <a:pt x="36953" y="3044"/>
                    <a:pt x="36972" y="3044"/>
                  </a:cubicBezTo>
                  <a:cubicBezTo>
                    <a:pt x="36991" y="3044"/>
                    <a:pt x="37000" y="3034"/>
                    <a:pt x="37010" y="3025"/>
                  </a:cubicBezTo>
                  <a:cubicBezTo>
                    <a:pt x="37029" y="2987"/>
                    <a:pt x="37038" y="2959"/>
                    <a:pt x="37047" y="2921"/>
                  </a:cubicBezTo>
                  <a:cubicBezTo>
                    <a:pt x="37104" y="2496"/>
                    <a:pt x="37189" y="2080"/>
                    <a:pt x="37208" y="1664"/>
                  </a:cubicBezTo>
                  <a:cubicBezTo>
                    <a:pt x="37284" y="1617"/>
                    <a:pt x="37378" y="1588"/>
                    <a:pt x="37463" y="1588"/>
                  </a:cubicBezTo>
                  <a:cubicBezTo>
                    <a:pt x="37511" y="1588"/>
                    <a:pt x="37539" y="1617"/>
                    <a:pt x="37539" y="1664"/>
                  </a:cubicBezTo>
                  <a:cubicBezTo>
                    <a:pt x="37539" y="1702"/>
                    <a:pt x="37539" y="1740"/>
                    <a:pt x="37529" y="1768"/>
                  </a:cubicBezTo>
                  <a:cubicBezTo>
                    <a:pt x="37511" y="1900"/>
                    <a:pt x="37492" y="2023"/>
                    <a:pt x="37473" y="2155"/>
                  </a:cubicBezTo>
                  <a:cubicBezTo>
                    <a:pt x="37444" y="2326"/>
                    <a:pt x="37435" y="2505"/>
                    <a:pt x="37454" y="2675"/>
                  </a:cubicBezTo>
                  <a:cubicBezTo>
                    <a:pt x="37463" y="2694"/>
                    <a:pt x="37482" y="2704"/>
                    <a:pt x="37492" y="2713"/>
                  </a:cubicBezTo>
                  <a:cubicBezTo>
                    <a:pt x="37511" y="2713"/>
                    <a:pt x="37529" y="2704"/>
                    <a:pt x="37539" y="2685"/>
                  </a:cubicBezTo>
                  <a:cubicBezTo>
                    <a:pt x="37558" y="2656"/>
                    <a:pt x="37567" y="2619"/>
                    <a:pt x="37567" y="2581"/>
                  </a:cubicBezTo>
                  <a:cubicBezTo>
                    <a:pt x="37586" y="2241"/>
                    <a:pt x="37662" y="1910"/>
                    <a:pt x="37700" y="1570"/>
                  </a:cubicBezTo>
                  <a:cubicBezTo>
                    <a:pt x="37766" y="1522"/>
                    <a:pt x="37841" y="1494"/>
                    <a:pt x="37917" y="1484"/>
                  </a:cubicBezTo>
                  <a:cubicBezTo>
                    <a:pt x="37923" y="1483"/>
                    <a:pt x="37929" y="1483"/>
                    <a:pt x="37935" y="1483"/>
                  </a:cubicBezTo>
                  <a:cubicBezTo>
                    <a:pt x="37974" y="1483"/>
                    <a:pt x="38003" y="1508"/>
                    <a:pt x="38011" y="1541"/>
                  </a:cubicBezTo>
                  <a:cubicBezTo>
                    <a:pt x="38011" y="1598"/>
                    <a:pt x="38021" y="1664"/>
                    <a:pt x="38021" y="1730"/>
                  </a:cubicBezTo>
                  <a:lnTo>
                    <a:pt x="38021" y="2590"/>
                  </a:lnTo>
                  <a:cubicBezTo>
                    <a:pt x="38002" y="2675"/>
                    <a:pt x="38021" y="2751"/>
                    <a:pt x="38068" y="2826"/>
                  </a:cubicBezTo>
                  <a:cubicBezTo>
                    <a:pt x="38115" y="2826"/>
                    <a:pt x="38144" y="2798"/>
                    <a:pt x="38153" y="2760"/>
                  </a:cubicBezTo>
                  <a:cubicBezTo>
                    <a:pt x="38163" y="2704"/>
                    <a:pt x="38163" y="2647"/>
                    <a:pt x="38163" y="2600"/>
                  </a:cubicBezTo>
                  <a:lnTo>
                    <a:pt x="38163" y="1626"/>
                  </a:lnTo>
                  <a:cubicBezTo>
                    <a:pt x="38163" y="1579"/>
                    <a:pt x="38172" y="1541"/>
                    <a:pt x="38172" y="1494"/>
                  </a:cubicBezTo>
                  <a:cubicBezTo>
                    <a:pt x="38191" y="1484"/>
                    <a:pt x="38210" y="1475"/>
                    <a:pt x="38238" y="1466"/>
                  </a:cubicBezTo>
                  <a:cubicBezTo>
                    <a:pt x="38333" y="1456"/>
                    <a:pt x="38427" y="1447"/>
                    <a:pt x="38531" y="1437"/>
                  </a:cubicBezTo>
                  <a:cubicBezTo>
                    <a:pt x="38541" y="1494"/>
                    <a:pt x="38550" y="1551"/>
                    <a:pt x="38550" y="1598"/>
                  </a:cubicBezTo>
                  <a:lnTo>
                    <a:pt x="38550" y="2401"/>
                  </a:lnTo>
                  <a:cubicBezTo>
                    <a:pt x="38550" y="2505"/>
                    <a:pt x="38560" y="2609"/>
                    <a:pt x="38560" y="2713"/>
                  </a:cubicBezTo>
                  <a:cubicBezTo>
                    <a:pt x="38569" y="2732"/>
                    <a:pt x="38578" y="2751"/>
                    <a:pt x="38597" y="2770"/>
                  </a:cubicBezTo>
                  <a:cubicBezTo>
                    <a:pt x="38601" y="2773"/>
                    <a:pt x="38605" y="2775"/>
                    <a:pt x="38609" y="2775"/>
                  </a:cubicBezTo>
                  <a:cubicBezTo>
                    <a:pt x="38629" y="2775"/>
                    <a:pt x="38656" y="2741"/>
                    <a:pt x="38664" y="2694"/>
                  </a:cubicBezTo>
                  <a:cubicBezTo>
                    <a:pt x="38673" y="2609"/>
                    <a:pt x="38682" y="2534"/>
                    <a:pt x="38682" y="2448"/>
                  </a:cubicBezTo>
                  <a:lnTo>
                    <a:pt x="38682" y="1475"/>
                  </a:lnTo>
                  <a:cubicBezTo>
                    <a:pt x="38682" y="1447"/>
                    <a:pt x="38682" y="1428"/>
                    <a:pt x="38692" y="1399"/>
                  </a:cubicBezTo>
                  <a:cubicBezTo>
                    <a:pt x="38702" y="1394"/>
                    <a:pt x="38712" y="1392"/>
                    <a:pt x="38722" y="1392"/>
                  </a:cubicBezTo>
                  <a:cubicBezTo>
                    <a:pt x="38749" y="1392"/>
                    <a:pt x="38773" y="1410"/>
                    <a:pt x="38786" y="1437"/>
                  </a:cubicBezTo>
                  <a:cubicBezTo>
                    <a:pt x="38843" y="1522"/>
                    <a:pt x="38862" y="1626"/>
                    <a:pt x="38862" y="1730"/>
                  </a:cubicBezTo>
                  <a:cubicBezTo>
                    <a:pt x="38862" y="1891"/>
                    <a:pt x="38853" y="2042"/>
                    <a:pt x="38853" y="2203"/>
                  </a:cubicBezTo>
                  <a:cubicBezTo>
                    <a:pt x="38853" y="2297"/>
                    <a:pt x="38853" y="2392"/>
                    <a:pt x="38862" y="2477"/>
                  </a:cubicBezTo>
                  <a:cubicBezTo>
                    <a:pt x="38862" y="2505"/>
                    <a:pt x="38909" y="2543"/>
                    <a:pt x="38947" y="2552"/>
                  </a:cubicBezTo>
                  <a:cubicBezTo>
                    <a:pt x="38985" y="2543"/>
                    <a:pt x="39013" y="2524"/>
                    <a:pt x="39032" y="2486"/>
                  </a:cubicBezTo>
                  <a:cubicBezTo>
                    <a:pt x="39042" y="2373"/>
                    <a:pt x="39042" y="2269"/>
                    <a:pt x="39051" y="2146"/>
                  </a:cubicBezTo>
                  <a:cubicBezTo>
                    <a:pt x="39108" y="2165"/>
                    <a:pt x="39089" y="2203"/>
                    <a:pt x="39089" y="2222"/>
                  </a:cubicBezTo>
                  <a:cubicBezTo>
                    <a:pt x="39089" y="2278"/>
                    <a:pt x="39079" y="2344"/>
                    <a:pt x="39117" y="2382"/>
                  </a:cubicBezTo>
                  <a:cubicBezTo>
                    <a:pt x="39164" y="2382"/>
                    <a:pt x="39193" y="2354"/>
                    <a:pt x="39193" y="2316"/>
                  </a:cubicBezTo>
                  <a:cubicBezTo>
                    <a:pt x="39202" y="2184"/>
                    <a:pt x="39221" y="2061"/>
                    <a:pt x="39231" y="1929"/>
                  </a:cubicBezTo>
                  <a:cubicBezTo>
                    <a:pt x="39240" y="1787"/>
                    <a:pt x="39278" y="1655"/>
                    <a:pt x="39335" y="1522"/>
                  </a:cubicBezTo>
                  <a:cubicBezTo>
                    <a:pt x="39353" y="1475"/>
                    <a:pt x="39382" y="1418"/>
                    <a:pt x="39420" y="1371"/>
                  </a:cubicBezTo>
                  <a:lnTo>
                    <a:pt x="39590" y="1371"/>
                  </a:lnTo>
                  <a:cubicBezTo>
                    <a:pt x="39637" y="1371"/>
                    <a:pt x="39665" y="1409"/>
                    <a:pt x="39665" y="1447"/>
                  </a:cubicBezTo>
                  <a:cubicBezTo>
                    <a:pt x="39675" y="1513"/>
                    <a:pt x="39675" y="1579"/>
                    <a:pt x="39665" y="1636"/>
                  </a:cubicBezTo>
                  <a:cubicBezTo>
                    <a:pt x="39646" y="1815"/>
                    <a:pt x="39609" y="1985"/>
                    <a:pt x="39580" y="2155"/>
                  </a:cubicBezTo>
                  <a:cubicBezTo>
                    <a:pt x="39552" y="2335"/>
                    <a:pt x="39542" y="2505"/>
                    <a:pt x="39571" y="2685"/>
                  </a:cubicBezTo>
                  <a:cubicBezTo>
                    <a:pt x="39571" y="2694"/>
                    <a:pt x="39590" y="2704"/>
                    <a:pt x="39599" y="2713"/>
                  </a:cubicBezTo>
                  <a:cubicBezTo>
                    <a:pt x="39618" y="2704"/>
                    <a:pt x="39637" y="2694"/>
                    <a:pt x="39646" y="2685"/>
                  </a:cubicBezTo>
                  <a:cubicBezTo>
                    <a:pt x="39665" y="2656"/>
                    <a:pt x="39665" y="2628"/>
                    <a:pt x="39665" y="2600"/>
                  </a:cubicBezTo>
                  <a:cubicBezTo>
                    <a:pt x="39675" y="2382"/>
                    <a:pt x="39703" y="2155"/>
                    <a:pt x="39741" y="1938"/>
                  </a:cubicBezTo>
                  <a:cubicBezTo>
                    <a:pt x="39769" y="1777"/>
                    <a:pt x="39779" y="1617"/>
                    <a:pt x="39798" y="1447"/>
                  </a:cubicBezTo>
                  <a:cubicBezTo>
                    <a:pt x="39798" y="1399"/>
                    <a:pt x="39845" y="1362"/>
                    <a:pt x="39892" y="1362"/>
                  </a:cubicBezTo>
                  <a:cubicBezTo>
                    <a:pt x="39930" y="1362"/>
                    <a:pt x="39977" y="1371"/>
                    <a:pt x="40015" y="1381"/>
                  </a:cubicBezTo>
                  <a:cubicBezTo>
                    <a:pt x="40053" y="1381"/>
                    <a:pt x="40081" y="1418"/>
                    <a:pt x="40081" y="1456"/>
                  </a:cubicBezTo>
                  <a:cubicBezTo>
                    <a:pt x="40100" y="1579"/>
                    <a:pt x="40091" y="1711"/>
                    <a:pt x="40062" y="1844"/>
                  </a:cubicBezTo>
                  <a:cubicBezTo>
                    <a:pt x="40024" y="2052"/>
                    <a:pt x="39987" y="2259"/>
                    <a:pt x="39939" y="2467"/>
                  </a:cubicBezTo>
                  <a:cubicBezTo>
                    <a:pt x="39911" y="2562"/>
                    <a:pt x="39902" y="2666"/>
                    <a:pt x="39911" y="2770"/>
                  </a:cubicBezTo>
                  <a:cubicBezTo>
                    <a:pt x="39911" y="2794"/>
                    <a:pt x="39932" y="2819"/>
                    <a:pt x="39950" y="2819"/>
                  </a:cubicBezTo>
                  <a:cubicBezTo>
                    <a:pt x="39953" y="2819"/>
                    <a:pt x="39956" y="2818"/>
                    <a:pt x="39958" y="2817"/>
                  </a:cubicBezTo>
                  <a:cubicBezTo>
                    <a:pt x="39987" y="2808"/>
                    <a:pt x="40015" y="2789"/>
                    <a:pt x="40024" y="2770"/>
                  </a:cubicBezTo>
                  <a:cubicBezTo>
                    <a:pt x="40091" y="2392"/>
                    <a:pt x="40195" y="2023"/>
                    <a:pt x="40195" y="1645"/>
                  </a:cubicBezTo>
                  <a:cubicBezTo>
                    <a:pt x="40195" y="1579"/>
                    <a:pt x="40195" y="1513"/>
                    <a:pt x="40195" y="1466"/>
                  </a:cubicBezTo>
                  <a:cubicBezTo>
                    <a:pt x="40226" y="1426"/>
                    <a:pt x="40264" y="1407"/>
                    <a:pt x="40309" y="1407"/>
                  </a:cubicBezTo>
                  <a:cubicBezTo>
                    <a:pt x="40318" y="1407"/>
                    <a:pt x="40327" y="1407"/>
                    <a:pt x="40336" y="1409"/>
                  </a:cubicBezTo>
                  <a:cubicBezTo>
                    <a:pt x="40374" y="1409"/>
                    <a:pt x="40412" y="1409"/>
                    <a:pt x="40450" y="1418"/>
                  </a:cubicBezTo>
                  <a:cubicBezTo>
                    <a:pt x="40667" y="1437"/>
                    <a:pt x="40686" y="1447"/>
                    <a:pt x="40629" y="1655"/>
                  </a:cubicBezTo>
                  <a:cubicBezTo>
                    <a:pt x="40544" y="1985"/>
                    <a:pt x="40469" y="2316"/>
                    <a:pt x="40402" y="2656"/>
                  </a:cubicBezTo>
                  <a:cubicBezTo>
                    <a:pt x="40393" y="2694"/>
                    <a:pt x="40393" y="2723"/>
                    <a:pt x="40393" y="2760"/>
                  </a:cubicBezTo>
                  <a:cubicBezTo>
                    <a:pt x="40402" y="2779"/>
                    <a:pt x="40412" y="2789"/>
                    <a:pt x="40431" y="2798"/>
                  </a:cubicBezTo>
                  <a:cubicBezTo>
                    <a:pt x="40450" y="2798"/>
                    <a:pt x="40469" y="2789"/>
                    <a:pt x="40478" y="2770"/>
                  </a:cubicBezTo>
                  <a:cubicBezTo>
                    <a:pt x="40497" y="2723"/>
                    <a:pt x="40516" y="2666"/>
                    <a:pt x="40535" y="2609"/>
                  </a:cubicBezTo>
                  <a:lnTo>
                    <a:pt x="40743" y="2467"/>
                  </a:lnTo>
                  <a:lnTo>
                    <a:pt x="40780" y="2467"/>
                  </a:lnTo>
                  <a:cubicBezTo>
                    <a:pt x="40828" y="2581"/>
                    <a:pt x="40762" y="2713"/>
                    <a:pt x="40818" y="2845"/>
                  </a:cubicBezTo>
                  <a:cubicBezTo>
                    <a:pt x="40837" y="2826"/>
                    <a:pt x="40847" y="2798"/>
                    <a:pt x="40856" y="2770"/>
                  </a:cubicBezTo>
                  <a:cubicBezTo>
                    <a:pt x="40875" y="2619"/>
                    <a:pt x="40894" y="2467"/>
                    <a:pt x="40913" y="2297"/>
                  </a:cubicBezTo>
                  <a:cubicBezTo>
                    <a:pt x="40922" y="2165"/>
                    <a:pt x="40970" y="2042"/>
                    <a:pt x="41055" y="1948"/>
                  </a:cubicBezTo>
                  <a:cubicBezTo>
                    <a:pt x="41102" y="1900"/>
                    <a:pt x="41140" y="1844"/>
                    <a:pt x="41168" y="1787"/>
                  </a:cubicBezTo>
                  <a:cubicBezTo>
                    <a:pt x="41215" y="1711"/>
                    <a:pt x="41291" y="1664"/>
                    <a:pt x="41385" y="1655"/>
                  </a:cubicBezTo>
                  <a:cubicBezTo>
                    <a:pt x="41424" y="1646"/>
                    <a:pt x="41462" y="1641"/>
                    <a:pt x="41500" y="1641"/>
                  </a:cubicBezTo>
                  <a:cubicBezTo>
                    <a:pt x="41547" y="1641"/>
                    <a:pt x="41594" y="1648"/>
                    <a:pt x="41641" y="1664"/>
                  </a:cubicBezTo>
                  <a:cubicBezTo>
                    <a:pt x="41669" y="1730"/>
                    <a:pt x="41678" y="1806"/>
                    <a:pt x="41650" y="1881"/>
                  </a:cubicBezTo>
                  <a:cubicBezTo>
                    <a:pt x="41612" y="2193"/>
                    <a:pt x="41546" y="2496"/>
                    <a:pt x="41461" y="2808"/>
                  </a:cubicBezTo>
                  <a:cubicBezTo>
                    <a:pt x="41451" y="2826"/>
                    <a:pt x="41451" y="2855"/>
                    <a:pt x="41451" y="2883"/>
                  </a:cubicBezTo>
                  <a:cubicBezTo>
                    <a:pt x="41461" y="2902"/>
                    <a:pt x="41470" y="2912"/>
                    <a:pt x="41489" y="2921"/>
                  </a:cubicBezTo>
                  <a:cubicBezTo>
                    <a:pt x="41508" y="2921"/>
                    <a:pt x="41537" y="2921"/>
                    <a:pt x="41537" y="2902"/>
                  </a:cubicBezTo>
                  <a:cubicBezTo>
                    <a:pt x="41612" y="2732"/>
                    <a:pt x="41659" y="2552"/>
                    <a:pt x="41688" y="2373"/>
                  </a:cubicBezTo>
                  <a:cubicBezTo>
                    <a:pt x="41716" y="2174"/>
                    <a:pt x="41735" y="1966"/>
                    <a:pt x="41754" y="1768"/>
                  </a:cubicBezTo>
                  <a:cubicBezTo>
                    <a:pt x="41754" y="1711"/>
                    <a:pt x="41763" y="1655"/>
                    <a:pt x="41792" y="1607"/>
                  </a:cubicBezTo>
                  <a:cubicBezTo>
                    <a:pt x="41801" y="1598"/>
                    <a:pt x="41820" y="1588"/>
                    <a:pt x="41839" y="1588"/>
                  </a:cubicBezTo>
                  <a:cubicBezTo>
                    <a:pt x="41858" y="1588"/>
                    <a:pt x="41886" y="1607"/>
                    <a:pt x="41886" y="1617"/>
                  </a:cubicBezTo>
                  <a:cubicBezTo>
                    <a:pt x="41896" y="1711"/>
                    <a:pt x="41905" y="1796"/>
                    <a:pt x="41915" y="1900"/>
                  </a:cubicBezTo>
                  <a:lnTo>
                    <a:pt x="42066" y="1966"/>
                  </a:lnTo>
                  <a:cubicBezTo>
                    <a:pt x="42066" y="1985"/>
                    <a:pt x="42075" y="2004"/>
                    <a:pt x="42075" y="2014"/>
                  </a:cubicBezTo>
                  <a:cubicBezTo>
                    <a:pt x="42009" y="2269"/>
                    <a:pt x="41933" y="2515"/>
                    <a:pt x="41867" y="2770"/>
                  </a:cubicBezTo>
                  <a:cubicBezTo>
                    <a:pt x="41839" y="2845"/>
                    <a:pt x="41839" y="2930"/>
                    <a:pt x="41867" y="3015"/>
                  </a:cubicBezTo>
                  <a:cubicBezTo>
                    <a:pt x="41877" y="3015"/>
                    <a:pt x="41877" y="3025"/>
                    <a:pt x="41886" y="3025"/>
                  </a:cubicBezTo>
                  <a:cubicBezTo>
                    <a:pt x="41896" y="3025"/>
                    <a:pt x="41915" y="3025"/>
                    <a:pt x="41915" y="3015"/>
                  </a:cubicBezTo>
                  <a:cubicBezTo>
                    <a:pt x="41933" y="2968"/>
                    <a:pt x="41962" y="2912"/>
                    <a:pt x="41981" y="2864"/>
                  </a:cubicBezTo>
                  <a:cubicBezTo>
                    <a:pt x="42056" y="2552"/>
                    <a:pt x="42132" y="2250"/>
                    <a:pt x="42208" y="1948"/>
                  </a:cubicBezTo>
                  <a:cubicBezTo>
                    <a:pt x="42217" y="1863"/>
                    <a:pt x="42264" y="1787"/>
                    <a:pt x="42340" y="1740"/>
                  </a:cubicBezTo>
                  <a:cubicBezTo>
                    <a:pt x="42378" y="1711"/>
                    <a:pt x="42415" y="1683"/>
                    <a:pt x="42453" y="1655"/>
                  </a:cubicBezTo>
                  <a:cubicBezTo>
                    <a:pt x="42574" y="1568"/>
                    <a:pt x="42727" y="1521"/>
                    <a:pt x="42876" y="1521"/>
                  </a:cubicBezTo>
                  <a:cubicBezTo>
                    <a:pt x="42889" y="1521"/>
                    <a:pt x="42903" y="1521"/>
                    <a:pt x="42916" y="1522"/>
                  </a:cubicBezTo>
                  <a:lnTo>
                    <a:pt x="43124" y="1532"/>
                  </a:lnTo>
                  <a:cubicBezTo>
                    <a:pt x="43124" y="1532"/>
                    <a:pt x="43134" y="1541"/>
                    <a:pt x="43153" y="1560"/>
                  </a:cubicBezTo>
                  <a:cubicBezTo>
                    <a:pt x="43143" y="1617"/>
                    <a:pt x="43134" y="1673"/>
                    <a:pt x="43115" y="1740"/>
                  </a:cubicBezTo>
                  <a:cubicBezTo>
                    <a:pt x="43049" y="1976"/>
                    <a:pt x="42992" y="2203"/>
                    <a:pt x="42926" y="2430"/>
                  </a:cubicBezTo>
                  <a:cubicBezTo>
                    <a:pt x="42926" y="2458"/>
                    <a:pt x="42926" y="2486"/>
                    <a:pt x="42926" y="2515"/>
                  </a:cubicBezTo>
                  <a:cubicBezTo>
                    <a:pt x="42926" y="2524"/>
                    <a:pt x="42935" y="2534"/>
                    <a:pt x="42945" y="2534"/>
                  </a:cubicBezTo>
                  <a:cubicBezTo>
                    <a:pt x="42954" y="2534"/>
                    <a:pt x="42973" y="2534"/>
                    <a:pt x="42992" y="2524"/>
                  </a:cubicBezTo>
                  <a:cubicBezTo>
                    <a:pt x="43001" y="2515"/>
                    <a:pt x="43011" y="2505"/>
                    <a:pt x="43020" y="2486"/>
                  </a:cubicBezTo>
                  <a:cubicBezTo>
                    <a:pt x="43115" y="2155"/>
                    <a:pt x="43209" y="1825"/>
                    <a:pt x="43313" y="1484"/>
                  </a:cubicBezTo>
                  <a:cubicBezTo>
                    <a:pt x="43361" y="1475"/>
                    <a:pt x="43417" y="1466"/>
                    <a:pt x="43474" y="1456"/>
                  </a:cubicBezTo>
                  <a:cubicBezTo>
                    <a:pt x="43512" y="1456"/>
                    <a:pt x="43540" y="1484"/>
                    <a:pt x="43540" y="1532"/>
                  </a:cubicBezTo>
                  <a:cubicBezTo>
                    <a:pt x="43540" y="1560"/>
                    <a:pt x="43531" y="1588"/>
                    <a:pt x="43521" y="1607"/>
                  </a:cubicBezTo>
                  <a:cubicBezTo>
                    <a:pt x="43502" y="1721"/>
                    <a:pt x="43474" y="1825"/>
                    <a:pt x="43455" y="1938"/>
                  </a:cubicBezTo>
                  <a:cubicBezTo>
                    <a:pt x="43446" y="2033"/>
                    <a:pt x="43436" y="2137"/>
                    <a:pt x="43436" y="2241"/>
                  </a:cubicBezTo>
                  <a:cubicBezTo>
                    <a:pt x="43436" y="2278"/>
                    <a:pt x="43427" y="2326"/>
                    <a:pt x="43464" y="2354"/>
                  </a:cubicBezTo>
                  <a:cubicBezTo>
                    <a:pt x="43531" y="2316"/>
                    <a:pt x="43521" y="2241"/>
                    <a:pt x="43540" y="2184"/>
                  </a:cubicBezTo>
                  <a:cubicBezTo>
                    <a:pt x="43568" y="2042"/>
                    <a:pt x="43597" y="1891"/>
                    <a:pt x="43625" y="1749"/>
                  </a:cubicBezTo>
                  <a:cubicBezTo>
                    <a:pt x="43635" y="1692"/>
                    <a:pt x="43653" y="1645"/>
                    <a:pt x="43663" y="1588"/>
                  </a:cubicBezTo>
                  <a:cubicBezTo>
                    <a:pt x="43687" y="1485"/>
                    <a:pt x="43704" y="1442"/>
                    <a:pt x="43815" y="1442"/>
                  </a:cubicBezTo>
                  <a:cubicBezTo>
                    <a:pt x="43836" y="1442"/>
                    <a:pt x="43861" y="1444"/>
                    <a:pt x="43890" y="1447"/>
                  </a:cubicBezTo>
                  <a:cubicBezTo>
                    <a:pt x="43928" y="1447"/>
                    <a:pt x="43965" y="1475"/>
                    <a:pt x="43965" y="1513"/>
                  </a:cubicBezTo>
                  <a:cubicBezTo>
                    <a:pt x="43965" y="1598"/>
                    <a:pt x="43956" y="1673"/>
                    <a:pt x="43946" y="1759"/>
                  </a:cubicBezTo>
                  <a:cubicBezTo>
                    <a:pt x="43937" y="1815"/>
                    <a:pt x="43909" y="1863"/>
                    <a:pt x="43909" y="1919"/>
                  </a:cubicBezTo>
                  <a:cubicBezTo>
                    <a:pt x="43899" y="1976"/>
                    <a:pt x="43899" y="2042"/>
                    <a:pt x="43909" y="2108"/>
                  </a:cubicBezTo>
                  <a:cubicBezTo>
                    <a:pt x="43994" y="2108"/>
                    <a:pt x="43956" y="2023"/>
                    <a:pt x="44013" y="2004"/>
                  </a:cubicBezTo>
                  <a:cubicBezTo>
                    <a:pt x="44069" y="1985"/>
                    <a:pt x="44117" y="1957"/>
                    <a:pt x="44154" y="1910"/>
                  </a:cubicBezTo>
                  <a:cubicBezTo>
                    <a:pt x="44249" y="1787"/>
                    <a:pt x="44372" y="1683"/>
                    <a:pt x="44504" y="1588"/>
                  </a:cubicBezTo>
                  <a:cubicBezTo>
                    <a:pt x="44576" y="1543"/>
                    <a:pt x="44662" y="1515"/>
                    <a:pt x="44749" y="1515"/>
                  </a:cubicBezTo>
                  <a:cubicBezTo>
                    <a:pt x="44787" y="1515"/>
                    <a:pt x="44826" y="1520"/>
                    <a:pt x="44863" y="1532"/>
                  </a:cubicBezTo>
                  <a:cubicBezTo>
                    <a:pt x="44882" y="1551"/>
                    <a:pt x="44892" y="1570"/>
                    <a:pt x="44892" y="1598"/>
                  </a:cubicBezTo>
                  <a:cubicBezTo>
                    <a:pt x="44882" y="1655"/>
                    <a:pt x="44863" y="1702"/>
                    <a:pt x="44854" y="1759"/>
                  </a:cubicBezTo>
                  <a:cubicBezTo>
                    <a:pt x="44806" y="1900"/>
                    <a:pt x="44769" y="2042"/>
                    <a:pt x="44731" y="2184"/>
                  </a:cubicBezTo>
                  <a:cubicBezTo>
                    <a:pt x="44721" y="2231"/>
                    <a:pt x="44721" y="2278"/>
                    <a:pt x="44731" y="2326"/>
                  </a:cubicBezTo>
                  <a:cubicBezTo>
                    <a:pt x="44740" y="2335"/>
                    <a:pt x="44750" y="2344"/>
                    <a:pt x="44769" y="2354"/>
                  </a:cubicBezTo>
                  <a:cubicBezTo>
                    <a:pt x="44788" y="2354"/>
                    <a:pt x="44816" y="2354"/>
                    <a:pt x="44816" y="2335"/>
                  </a:cubicBezTo>
                  <a:cubicBezTo>
                    <a:pt x="44844" y="2259"/>
                    <a:pt x="44873" y="2184"/>
                    <a:pt x="44892" y="2099"/>
                  </a:cubicBezTo>
                  <a:cubicBezTo>
                    <a:pt x="44939" y="1919"/>
                    <a:pt x="44995" y="1740"/>
                    <a:pt x="45071" y="1570"/>
                  </a:cubicBezTo>
                  <a:cubicBezTo>
                    <a:pt x="45099" y="1503"/>
                    <a:pt x="45156" y="1447"/>
                    <a:pt x="45222" y="1418"/>
                  </a:cubicBezTo>
                  <a:cubicBezTo>
                    <a:pt x="45317" y="1381"/>
                    <a:pt x="45411" y="1352"/>
                    <a:pt x="45506" y="1333"/>
                  </a:cubicBezTo>
                  <a:cubicBezTo>
                    <a:pt x="45770" y="1314"/>
                    <a:pt x="46026" y="1286"/>
                    <a:pt x="46290" y="1267"/>
                  </a:cubicBezTo>
                  <a:cubicBezTo>
                    <a:pt x="46302" y="1265"/>
                    <a:pt x="46314" y="1265"/>
                    <a:pt x="46325" y="1265"/>
                  </a:cubicBezTo>
                  <a:cubicBezTo>
                    <a:pt x="46380" y="1265"/>
                    <a:pt x="46434" y="1282"/>
                    <a:pt x="46489" y="1305"/>
                  </a:cubicBezTo>
                  <a:cubicBezTo>
                    <a:pt x="46526" y="1248"/>
                    <a:pt x="46583" y="1220"/>
                    <a:pt x="46649" y="1220"/>
                  </a:cubicBezTo>
                  <a:cubicBezTo>
                    <a:pt x="46971" y="1182"/>
                    <a:pt x="47283" y="1116"/>
                    <a:pt x="47594" y="1059"/>
                  </a:cubicBezTo>
                  <a:cubicBezTo>
                    <a:pt x="48001" y="984"/>
                    <a:pt x="48398" y="861"/>
                    <a:pt x="48785" y="719"/>
                  </a:cubicBezTo>
                  <a:cubicBezTo>
                    <a:pt x="49107" y="596"/>
                    <a:pt x="49428" y="483"/>
                    <a:pt x="49749" y="398"/>
                  </a:cubicBezTo>
                  <a:cubicBezTo>
                    <a:pt x="49900" y="350"/>
                    <a:pt x="50061" y="294"/>
                    <a:pt x="50203" y="228"/>
                  </a:cubicBezTo>
                  <a:cubicBezTo>
                    <a:pt x="50241" y="199"/>
                    <a:pt x="50288" y="180"/>
                    <a:pt x="50335" y="180"/>
                  </a:cubicBezTo>
                  <a:close/>
                  <a:moveTo>
                    <a:pt x="3535" y="1"/>
                  </a:moveTo>
                  <a:cubicBezTo>
                    <a:pt x="3252" y="57"/>
                    <a:pt x="2987" y="152"/>
                    <a:pt x="2732" y="275"/>
                  </a:cubicBezTo>
                  <a:cubicBezTo>
                    <a:pt x="2638" y="322"/>
                    <a:pt x="2534" y="350"/>
                    <a:pt x="2430" y="360"/>
                  </a:cubicBezTo>
                  <a:cubicBezTo>
                    <a:pt x="2203" y="398"/>
                    <a:pt x="1995" y="464"/>
                    <a:pt x="1797" y="577"/>
                  </a:cubicBezTo>
                  <a:cubicBezTo>
                    <a:pt x="1636" y="662"/>
                    <a:pt x="1475" y="747"/>
                    <a:pt x="1305" y="813"/>
                  </a:cubicBezTo>
                  <a:cubicBezTo>
                    <a:pt x="1258" y="823"/>
                    <a:pt x="1220" y="851"/>
                    <a:pt x="1182" y="880"/>
                  </a:cubicBezTo>
                  <a:cubicBezTo>
                    <a:pt x="918" y="1097"/>
                    <a:pt x="672" y="1324"/>
                    <a:pt x="436" y="1579"/>
                  </a:cubicBezTo>
                  <a:cubicBezTo>
                    <a:pt x="351" y="1655"/>
                    <a:pt x="284" y="1749"/>
                    <a:pt x="237" y="1853"/>
                  </a:cubicBezTo>
                  <a:cubicBezTo>
                    <a:pt x="162" y="1995"/>
                    <a:pt x="67" y="2137"/>
                    <a:pt x="67" y="2316"/>
                  </a:cubicBezTo>
                  <a:cubicBezTo>
                    <a:pt x="67" y="2335"/>
                    <a:pt x="58" y="2354"/>
                    <a:pt x="48" y="2363"/>
                  </a:cubicBezTo>
                  <a:cubicBezTo>
                    <a:pt x="10" y="2467"/>
                    <a:pt x="1" y="2581"/>
                    <a:pt x="29" y="2694"/>
                  </a:cubicBezTo>
                  <a:cubicBezTo>
                    <a:pt x="39" y="2789"/>
                    <a:pt x="48" y="2874"/>
                    <a:pt x="67" y="2968"/>
                  </a:cubicBezTo>
                  <a:cubicBezTo>
                    <a:pt x="105" y="3053"/>
                    <a:pt x="95" y="3148"/>
                    <a:pt x="58" y="3233"/>
                  </a:cubicBezTo>
                  <a:cubicBezTo>
                    <a:pt x="29" y="3308"/>
                    <a:pt x="39" y="3384"/>
                    <a:pt x="67" y="3450"/>
                  </a:cubicBezTo>
                  <a:cubicBezTo>
                    <a:pt x="105" y="3573"/>
                    <a:pt x="143" y="3696"/>
                    <a:pt x="162" y="3828"/>
                  </a:cubicBezTo>
                  <a:cubicBezTo>
                    <a:pt x="209" y="4121"/>
                    <a:pt x="247" y="4414"/>
                    <a:pt x="284" y="4707"/>
                  </a:cubicBezTo>
                  <a:cubicBezTo>
                    <a:pt x="313" y="4962"/>
                    <a:pt x="369" y="5217"/>
                    <a:pt x="464" y="5463"/>
                  </a:cubicBezTo>
                  <a:cubicBezTo>
                    <a:pt x="540" y="5652"/>
                    <a:pt x="587" y="5851"/>
                    <a:pt x="625" y="6049"/>
                  </a:cubicBezTo>
                  <a:cubicBezTo>
                    <a:pt x="644" y="6210"/>
                    <a:pt x="644" y="6380"/>
                    <a:pt x="672" y="6541"/>
                  </a:cubicBezTo>
                  <a:cubicBezTo>
                    <a:pt x="710" y="6711"/>
                    <a:pt x="766" y="6862"/>
                    <a:pt x="795" y="7023"/>
                  </a:cubicBezTo>
                  <a:cubicBezTo>
                    <a:pt x="804" y="7164"/>
                    <a:pt x="861" y="7297"/>
                    <a:pt x="937" y="7419"/>
                  </a:cubicBezTo>
                  <a:cubicBezTo>
                    <a:pt x="955" y="7438"/>
                    <a:pt x="965" y="7467"/>
                    <a:pt x="965" y="7495"/>
                  </a:cubicBezTo>
                  <a:cubicBezTo>
                    <a:pt x="1031" y="7779"/>
                    <a:pt x="1088" y="8072"/>
                    <a:pt x="1144" y="8365"/>
                  </a:cubicBezTo>
                  <a:cubicBezTo>
                    <a:pt x="1182" y="8554"/>
                    <a:pt x="1220" y="8743"/>
                    <a:pt x="1248" y="8932"/>
                  </a:cubicBezTo>
                  <a:cubicBezTo>
                    <a:pt x="1333" y="9357"/>
                    <a:pt x="1400" y="9792"/>
                    <a:pt x="1437" y="10217"/>
                  </a:cubicBezTo>
                  <a:cubicBezTo>
                    <a:pt x="1437" y="10359"/>
                    <a:pt x="1466" y="10500"/>
                    <a:pt x="1513" y="10633"/>
                  </a:cubicBezTo>
                  <a:cubicBezTo>
                    <a:pt x="1560" y="10756"/>
                    <a:pt x="1589" y="10888"/>
                    <a:pt x="1617" y="11030"/>
                  </a:cubicBezTo>
                  <a:cubicBezTo>
                    <a:pt x="1645" y="11190"/>
                    <a:pt x="1674" y="11360"/>
                    <a:pt x="1711" y="11521"/>
                  </a:cubicBezTo>
                  <a:cubicBezTo>
                    <a:pt x="1749" y="11710"/>
                    <a:pt x="1797" y="11899"/>
                    <a:pt x="1825" y="12088"/>
                  </a:cubicBezTo>
                  <a:cubicBezTo>
                    <a:pt x="1891" y="12589"/>
                    <a:pt x="1957" y="13080"/>
                    <a:pt x="2014" y="13572"/>
                  </a:cubicBezTo>
                  <a:cubicBezTo>
                    <a:pt x="2042" y="13846"/>
                    <a:pt x="2052" y="14111"/>
                    <a:pt x="2090" y="14375"/>
                  </a:cubicBezTo>
                  <a:cubicBezTo>
                    <a:pt x="2118" y="14630"/>
                    <a:pt x="2127" y="14885"/>
                    <a:pt x="2118" y="15150"/>
                  </a:cubicBezTo>
                  <a:cubicBezTo>
                    <a:pt x="2108" y="15311"/>
                    <a:pt x="2118" y="15481"/>
                    <a:pt x="2137" y="15642"/>
                  </a:cubicBezTo>
                  <a:cubicBezTo>
                    <a:pt x="2222" y="16171"/>
                    <a:pt x="2307" y="16709"/>
                    <a:pt x="2364" y="17239"/>
                  </a:cubicBezTo>
                  <a:cubicBezTo>
                    <a:pt x="2392" y="17447"/>
                    <a:pt x="2420" y="17654"/>
                    <a:pt x="2458" y="17862"/>
                  </a:cubicBezTo>
                  <a:cubicBezTo>
                    <a:pt x="2515" y="18165"/>
                    <a:pt x="2534" y="18467"/>
                    <a:pt x="2524" y="18779"/>
                  </a:cubicBezTo>
                  <a:lnTo>
                    <a:pt x="2524" y="19554"/>
                  </a:lnTo>
                  <a:cubicBezTo>
                    <a:pt x="2534" y="19743"/>
                    <a:pt x="2553" y="19942"/>
                    <a:pt x="2581" y="20131"/>
                  </a:cubicBezTo>
                  <a:cubicBezTo>
                    <a:pt x="2590" y="20168"/>
                    <a:pt x="2600" y="20206"/>
                    <a:pt x="2619" y="20235"/>
                  </a:cubicBezTo>
                  <a:cubicBezTo>
                    <a:pt x="2675" y="20310"/>
                    <a:pt x="2704" y="20405"/>
                    <a:pt x="2694" y="20499"/>
                  </a:cubicBezTo>
                  <a:cubicBezTo>
                    <a:pt x="2704" y="20934"/>
                    <a:pt x="2742" y="21378"/>
                    <a:pt x="2798" y="21822"/>
                  </a:cubicBezTo>
                  <a:cubicBezTo>
                    <a:pt x="2798" y="21907"/>
                    <a:pt x="2827" y="21992"/>
                    <a:pt x="2874" y="22058"/>
                  </a:cubicBezTo>
                  <a:cubicBezTo>
                    <a:pt x="2921" y="22115"/>
                    <a:pt x="2940" y="22191"/>
                    <a:pt x="2931" y="22266"/>
                  </a:cubicBezTo>
                  <a:cubicBezTo>
                    <a:pt x="2931" y="22682"/>
                    <a:pt x="2931" y="23098"/>
                    <a:pt x="2921" y="23514"/>
                  </a:cubicBezTo>
                  <a:cubicBezTo>
                    <a:pt x="2893" y="24289"/>
                    <a:pt x="2893" y="25064"/>
                    <a:pt x="2931" y="25839"/>
                  </a:cubicBezTo>
                  <a:cubicBezTo>
                    <a:pt x="2959" y="26406"/>
                    <a:pt x="2968" y="26963"/>
                    <a:pt x="2959" y="27530"/>
                  </a:cubicBezTo>
                  <a:cubicBezTo>
                    <a:pt x="2959" y="27701"/>
                    <a:pt x="2940" y="27880"/>
                    <a:pt x="2940" y="28050"/>
                  </a:cubicBezTo>
                  <a:lnTo>
                    <a:pt x="2940" y="28220"/>
                  </a:lnTo>
                  <a:cubicBezTo>
                    <a:pt x="2940" y="28371"/>
                    <a:pt x="2950" y="28532"/>
                    <a:pt x="2959" y="28693"/>
                  </a:cubicBezTo>
                  <a:cubicBezTo>
                    <a:pt x="2968" y="28853"/>
                    <a:pt x="2978" y="28986"/>
                    <a:pt x="2987" y="29137"/>
                  </a:cubicBezTo>
                  <a:cubicBezTo>
                    <a:pt x="2997" y="29260"/>
                    <a:pt x="3016" y="29392"/>
                    <a:pt x="3016" y="29515"/>
                  </a:cubicBezTo>
                  <a:lnTo>
                    <a:pt x="3016" y="30460"/>
                  </a:lnTo>
                  <a:cubicBezTo>
                    <a:pt x="3016" y="30583"/>
                    <a:pt x="3016" y="30696"/>
                    <a:pt x="2997" y="30819"/>
                  </a:cubicBezTo>
                  <a:cubicBezTo>
                    <a:pt x="2968" y="31018"/>
                    <a:pt x="2950" y="31226"/>
                    <a:pt x="2959" y="31424"/>
                  </a:cubicBezTo>
                  <a:cubicBezTo>
                    <a:pt x="2950" y="32038"/>
                    <a:pt x="2950" y="32643"/>
                    <a:pt x="2959" y="33257"/>
                  </a:cubicBezTo>
                  <a:cubicBezTo>
                    <a:pt x="2950" y="33371"/>
                    <a:pt x="2959" y="33494"/>
                    <a:pt x="2978" y="33607"/>
                  </a:cubicBezTo>
                  <a:cubicBezTo>
                    <a:pt x="3006" y="33787"/>
                    <a:pt x="3016" y="33976"/>
                    <a:pt x="2997" y="34165"/>
                  </a:cubicBezTo>
                  <a:cubicBezTo>
                    <a:pt x="2987" y="34335"/>
                    <a:pt x="2968" y="34514"/>
                    <a:pt x="2950" y="34685"/>
                  </a:cubicBezTo>
                  <a:cubicBezTo>
                    <a:pt x="2921" y="34949"/>
                    <a:pt x="2902" y="35214"/>
                    <a:pt x="2864" y="35488"/>
                  </a:cubicBezTo>
                  <a:cubicBezTo>
                    <a:pt x="2827" y="35752"/>
                    <a:pt x="2779" y="36055"/>
                    <a:pt x="2761" y="36338"/>
                  </a:cubicBezTo>
                  <a:cubicBezTo>
                    <a:pt x="2751" y="36565"/>
                    <a:pt x="2713" y="36792"/>
                    <a:pt x="2685" y="37028"/>
                  </a:cubicBezTo>
                  <a:cubicBezTo>
                    <a:pt x="2657" y="37350"/>
                    <a:pt x="2619" y="37671"/>
                    <a:pt x="2590" y="37992"/>
                  </a:cubicBezTo>
                  <a:cubicBezTo>
                    <a:pt x="2562" y="38342"/>
                    <a:pt x="2553" y="38710"/>
                    <a:pt x="2524" y="39070"/>
                  </a:cubicBezTo>
                  <a:cubicBezTo>
                    <a:pt x="2524" y="39098"/>
                    <a:pt x="2524" y="39126"/>
                    <a:pt x="2515" y="39155"/>
                  </a:cubicBezTo>
                  <a:cubicBezTo>
                    <a:pt x="2458" y="39533"/>
                    <a:pt x="2401" y="39920"/>
                    <a:pt x="2354" y="40298"/>
                  </a:cubicBezTo>
                  <a:cubicBezTo>
                    <a:pt x="2326" y="40506"/>
                    <a:pt x="2279" y="40705"/>
                    <a:pt x="2193" y="40894"/>
                  </a:cubicBezTo>
                  <a:cubicBezTo>
                    <a:pt x="2033" y="41262"/>
                    <a:pt x="1957" y="41659"/>
                    <a:pt x="1834" y="42028"/>
                  </a:cubicBezTo>
                  <a:cubicBezTo>
                    <a:pt x="1825" y="42065"/>
                    <a:pt x="1815" y="42103"/>
                    <a:pt x="1815" y="42141"/>
                  </a:cubicBezTo>
                  <a:cubicBezTo>
                    <a:pt x="1749" y="42557"/>
                    <a:pt x="1664" y="42982"/>
                    <a:pt x="1551" y="43389"/>
                  </a:cubicBezTo>
                  <a:cubicBezTo>
                    <a:pt x="1513" y="43492"/>
                    <a:pt x="1494" y="43606"/>
                    <a:pt x="1475" y="43710"/>
                  </a:cubicBezTo>
                  <a:cubicBezTo>
                    <a:pt x="1447" y="43993"/>
                    <a:pt x="1390" y="44258"/>
                    <a:pt x="1296" y="44523"/>
                  </a:cubicBezTo>
                  <a:cubicBezTo>
                    <a:pt x="1248" y="44702"/>
                    <a:pt x="1192" y="44882"/>
                    <a:pt x="1154" y="45061"/>
                  </a:cubicBezTo>
                  <a:cubicBezTo>
                    <a:pt x="1088" y="45316"/>
                    <a:pt x="946" y="45562"/>
                    <a:pt x="899" y="45827"/>
                  </a:cubicBezTo>
                  <a:cubicBezTo>
                    <a:pt x="899" y="45827"/>
                    <a:pt x="889" y="45836"/>
                    <a:pt x="889" y="45846"/>
                  </a:cubicBezTo>
                  <a:cubicBezTo>
                    <a:pt x="814" y="45959"/>
                    <a:pt x="776" y="46082"/>
                    <a:pt x="757" y="46214"/>
                  </a:cubicBezTo>
                  <a:cubicBezTo>
                    <a:pt x="738" y="46252"/>
                    <a:pt x="729" y="46299"/>
                    <a:pt x="710" y="46337"/>
                  </a:cubicBezTo>
                  <a:cubicBezTo>
                    <a:pt x="691" y="46394"/>
                    <a:pt x="710" y="46441"/>
                    <a:pt x="757" y="46441"/>
                  </a:cubicBezTo>
                  <a:cubicBezTo>
                    <a:pt x="766" y="46440"/>
                    <a:pt x="775" y="46440"/>
                    <a:pt x="783" y="46440"/>
                  </a:cubicBezTo>
                  <a:cubicBezTo>
                    <a:pt x="859" y="46440"/>
                    <a:pt x="934" y="46475"/>
                    <a:pt x="993" y="46526"/>
                  </a:cubicBezTo>
                  <a:cubicBezTo>
                    <a:pt x="1031" y="46554"/>
                    <a:pt x="1050" y="46602"/>
                    <a:pt x="1031" y="46649"/>
                  </a:cubicBezTo>
                  <a:cubicBezTo>
                    <a:pt x="1022" y="46687"/>
                    <a:pt x="1012" y="46715"/>
                    <a:pt x="1012" y="46753"/>
                  </a:cubicBezTo>
                  <a:cubicBezTo>
                    <a:pt x="1012" y="46762"/>
                    <a:pt x="1031" y="46781"/>
                    <a:pt x="1040" y="46791"/>
                  </a:cubicBezTo>
                  <a:lnTo>
                    <a:pt x="1069" y="46791"/>
                  </a:lnTo>
                  <a:cubicBezTo>
                    <a:pt x="1107" y="46762"/>
                    <a:pt x="1144" y="46734"/>
                    <a:pt x="1173" y="46706"/>
                  </a:cubicBezTo>
                  <a:cubicBezTo>
                    <a:pt x="1258" y="46734"/>
                    <a:pt x="1333" y="46781"/>
                    <a:pt x="1400" y="46847"/>
                  </a:cubicBezTo>
                  <a:cubicBezTo>
                    <a:pt x="1428" y="46876"/>
                    <a:pt x="1466" y="46914"/>
                    <a:pt x="1504" y="46942"/>
                  </a:cubicBezTo>
                  <a:cubicBezTo>
                    <a:pt x="1664" y="47036"/>
                    <a:pt x="1853" y="47103"/>
                    <a:pt x="1957" y="47273"/>
                  </a:cubicBezTo>
                  <a:cubicBezTo>
                    <a:pt x="1957" y="47282"/>
                    <a:pt x="1967" y="47282"/>
                    <a:pt x="1976" y="47292"/>
                  </a:cubicBezTo>
                  <a:cubicBezTo>
                    <a:pt x="2121" y="47317"/>
                    <a:pt x="2243" y="47428"/>
                    <a:pt x="2398" y="47428"/>
                  </a:cubicBezTo>
                  <a:cubicBezTo>
                    <a:pt x="2415" y="47428"/>
                    <a:pt x="2431" y="47427"/>
                    <a:pt x="2449" y="47424"/>
                  </a:cubicBezTo>
                  <a:cubicBezTo>
                    <a:pt x="2480" y="47438"/>
                    <a:pt x="2512" y="47444"/>
                    <a:pt x="2544" y="47444"/>
                  </a:cubicBezTo>
                  <a:cubicBezTo>
                    <a:pt x="2599" y="47444"/>
                    <a:pt x="2652" y="47426"/>
                    <a:pt x="2694" y="47396"/>
                  </a:cubicBezTo>
                  <a:cubicBezTo>
                    <a:pt x="2751" y="47367"/>
                    <a:pt x="2761" y="47320"/>
                    <a:pt x="2723" y="47282"/>
                  </a:cubicBezTo>
                  <a:cubicBezTo>
                    <a:pt x="2675" y="47254"/>
                    <a:pt x="2647" y="47197"/>
                    <a:pt x="2647" y="47140"/>
                  </a:cubicBezTo>
                  <a:cubicBezTo>
                    <a:pt x="2647" y="47074"/>
                    <a:pt x="2647" y="47008"/>
                    <a:pt x="2647" y="46951"/>
                  </a:cubicBezTo>
                  <a:cubicBezTo>
                    <a:pt x="2638" y="46791"/>
                    <a:pt x="2666" y="46630"/>
                    <a:pt x="2713" y="46488"/>
                  </a:cubicBezTo>
                  <a:cubicBezTo>
                    <a:pt x="2713" y="46469"/>
                    <a:pt x="2751" y="46451"/>
                    <a:pt x="2770" y="46432"/>
                  </a:cubicBezTo>
                  <a:cubicBezTo>
                    <a:pt x="2817" y="46592"/>
                    <a:pt x="2855" y="46734"/>
                    <a:pt x="2893" y="46876"/>
                  </a:cubicBezTo>
                  <a:cubicBezTo>
                    <a:pt x="2931" y="47065"/>
                    <a:pt x="3072" y="47197"/>
                    <a:pt x="3195" y="47339"/>
                  </a:cubicBezTo>
                  <a:cubicBezTo>
                    <a:pt x="3209" y="47353"/>
                    <a:pt x="3228" y="47360"/>
                    <a:pt x="3247" y="47360"/>
                  </a:cubicBezTo>
                  <a:cubicBezTo>
                    <a:pt x="3266" y="47360"/>
                    <a:pt x="3285" y="47353"/>
                    <a:pt x="3299" y="47339"/>
                  </a:cubicBezTo>
                  <a:cubicBezTo>
                    <a:pt x="3328" y="47320"/>
                    <a:pt x="3356" y="47301"/>
                    <a:pt x="3375" y="47282"/>
                  </a:cubicBezTo>
                  <a:cubicBezTo>
                    <a:pt x="3611" y="47329"/>
                    <a:pt x="3828" y="47377"/>
                    <a:pt x="4046" y="47433"/>
                  </a:cubicBezTo>
                  <a:cubicBezTo>
                    <a:pt x="4178" y="47471"/>
                    <a:pt x="4329" y="47481"/>
                    <a:pt x="4471" y="47481"/>
                  </a:cubicBezTo>
                  <a:lnTo>
                    <a:pt x="5350" y="47481"/>
                  </a:lnTo>
                  <a:cubicBezTo>
                    <a:pt x="5596" y="47471"/>
                    <a:pt x="5832" y="47443"/>
                    <a:pt x="6078" y="47396"/>
                  </a:cubicBezTo>
                  <a:cubicBezTo>
                    <a:pt x="6125" y="47396"/>
                    <a:pt x="6172" y="47377"/>
                    <a:pt x="6210" y="47358"/>
                  </a:cubicBezTo>
                  <a:cubicBezTo>
                    <a:pt x="6427" y="47263"/>
                    <a:pt x="6654" y="47207"/>
                    <a:pt x="6881" y="47188"/>
                  </a:cubicBezTo>
                  <a:lnTo>
                    <a:pt x="6938" y="47178"/>
                  </a:lnTo>
                  <a:cubicBezTo>
                    <a:pt x="6994" y="47169"/>
                    <a:pt x="7023" y="47122"/>
                    <a:pt x="7004" y="47074"/>
                  </a:cubicBezTo>
                  <a:cubicBezTo>
                    <a:pt x="6966" y="46989"/>
                    <a:pt x="6938" y="46885"/>
                    <a:pt x="6928" y="46781"/>
                  </a:cubicBezTo>
                  <a:cubicBezTo>
                    <a:pt x="6938" y="46479"/>
                    <a:pt x="6928" y="46176"/>
                    <a:pt x="6938" y="45874"/>
                  </a:cubicBezTo>
                  <a:cubicBezTo>
                    <a:pt x="6938" y="45855"/>
                    <a:pt x="6957" y="45846"/>
                    <a:pt x="6966" y="45836"/>
                  </a:cubicBezTo>
                  <a:cubicBezTo>
                    <a:pt x="6968" y="45834"/>
                    <a:pt x="6970" y="45834"/>
                    <a:pt x="6972" y="45834"/>
                  </a:cubicBezTo>
                  <a:cubicBezTo>
                    <a:pt x="6982" y="45834"/>
                    <a:pt x="6994" y="45847"/>
                    <a:pt x="6994" y="45855"/>
                  </a:cubicBezTo>
                  <a:cubicBezTo>
                    <a:pt x="7089" y="46195"/>
                    <a:pt x="7174" y="46545"/>
                    <a:pt x="7259" y="46895"/>
                  </a:cubicBezTo>
                  <a:cubicBezTo>
                    <a:pt x="7287" y="46989"/>
                    <a:pt x="7297" y="47074"/>
                    <a:pt x="7325" y="47169"/>
                  </a:cubicBezTo>
                  <a:cubicBezTo>
                    <a:pt x="7344" y="47235"/>
                    <a:pt x="7382" y="47282"/>
                    <a:pt x="7439" y="47320"/>
                  </a:cubicBezTo>
                  <a:cubicBezTo>
                    <a:pt x="7467" y="47329"/>
                    <a:pt x="7495" y="47329"/>
                    <a:pt x="7524" y="47329"/>
                  </a:cubicBezTo>
                  <a:cubicBezTo>
                    <a:pt x="7561" y="47311"/>
                    <a:pt x="7590" y="47282"/>
                    <a:pt x="7618" y="47263"/>
                  </a:cubicBezTo>
                  <a:cubicBezTo>
                    <a:pt x="7637" y="47249"/>
                    <a:pt x="7661" y="47242"/>
                    <a:pt x="7684" y="47242"/>
                  </a:cubicBezTo>
                  <a:cubicBezTo>
                    <a:pt x="7708" y="47242"/>
                    <a:pt x="7732" y="47249"/>
                    <a:pt x="7750" y="47263"/>
                  </a:cubicBezTo>
                  <a:cubicBezTo>
                    <a:pt x="7769" y="47273"/>
                    <a:pt x="7779" y="47292"/>
                    <a:pt x="7798" y="47301"/>
                  </a:cubicBezTo>
                  <a:cubicBezTo>
                    <a:pt x="7807" y="47307"/>
                    <a:pt x="7819" y="47311"/>
                    <a:pt x="7831" y="47311"/>
                  </a:cubicBezTo>
                  <a:cubicBezTo>
                    <a:pt x="7854" y="47311"/>
                    <a:pt x="7880" y="47298"/>
                    <a:pt x="7892" y="47273"/>
                  </a:cubicBezTo>
                  <a:cubicBezTo>
                    <a:pt x="7930" y="47197"/>
                    <a:pt x="7939" y="47112"/>
                    <a:pt x="7921" y="47036"/>
                  </a:cubicBezTo>
                  <a:cubicBezTo>
                    <a:pt x="7798" y="46488"/>
                    <a:pt x="7836" y="46384"/>
                    <a:pt x="7892" y="45959"/>
                  </a:cubicBezTo>
                  <a:lnTo>
                    <a:pt x="7892" y="45959"/>
                  </a:lnTo>
                  <a:cubicBezTo>
                    <a:pt x="7958" y="45997"/>
                    <a:pt x="7949" y="46073"/>
                    <a:pt x="7949" y="46129"/>
                  </a:cubicBezTo>
                  <a:cubicBezTo>
                    <a:pt x="7949" y="46233"/>
                    <a:pt x="7958" y="46309"/>
                    <a:pt x="8081" y="46347"/>
                  </a:cubicBezTo>
                  <a:cubicBezTo>
                    <a:pt x="8110" y="46347"/>
                    <a:pt x="8138" y="46394"/>
                    <a:pt x="8147" y="46422"/>
                  </a:cubicBezTo>
                  <a:cubicBezTo>
                    <a:pt x="8195" y="46545"/>
                    <a:pt x="8232" y="46677"/>
                    <a:pt x="8270" y="46800"/>
                  </a:cubicBezTo>
                  <a:cubicBezTo>
                    <a:pt x="8289" y="46838"/>
                    <a:pt x="8280" y="46885"/>
                    <a:pt x="8242" y="46923"/>
                  </a:cubicBezTo>
                  <a:cubicBezTo>
                    <a:pt x="8223" y="46970"/>
                    <a:pt x="8223" y="47018"/>
                    <a:pt x="8261" y="47055"/>
                  </a:cubicBezTo>
                  <a:cubicBezTo>
                    <a:pt x="8289" y="47103"/>
                    <a:pt x="8317" y="47150"/>
                    <a:pt x="8365" y="47188"/>
                  </a:cubicBezTo>
                  <a:cubicBezTo>
                    <a:pt x="8374" y="47207"/>
                    <a:pt x="8403" y="47225"/>
                    <a:pt x="8421" y="47235"/>
                  </a:cubicBezTo>
                  <a:cubicBezTo>
                    <a:pt x="8425" y="47236"/>
                    <a:pt x="8429" y="47237"/>
                    <a:pt x="8432" y="47237"/>
                  </a:cubicBezTo>
                  <a:cubicBezTo>
                    <a:pt x="8457" y="47237"/>
                    <a:pt x="8479" y="47209"/>
                    <a:pt x="8488" y="47159"/>
                  </a:cubicBezTo>
                  <a:cubicBezTo>
                    <a:pt x="8497" y="47122"/>
                    <a:pt x="8507" y="47093"/>
                    <a:pt x="8507" y="47065"/>
                  </a:cubicBezTo>
                  <a:cubicBezTo>
                    <a:pt x="8639" y="46999"/>
                    <a:pt x="8762" y="46933"/>
                    <a:pt x="8875" y="46866"/>
                  </a:cubicBezTo>
                  <a:cubicBezTo>
                    <a:pt x="8922" y="46847"/>
                    <a:pt x="8960" y="46819"/>
                    <a:pt x="9007" y="46810"/>
                  </a:cubicBezTo>
                  <a:cubicBezTo>
                    <a:pt x="9140" y="46781"/>
                    <a:pt x="9263" y="46706"/>
                    <a:pt x="9329" y="46592"/>
                  </a:cubicBezTo>
                  <a:cubicBezTo>
                    <a:pt x="9404" y="46469"/>
                    <a:pt x="9527" y="46394"/>
                    <a:pt x="9659" y="46384"/>
                  </a:cubicBezTo>
                  <a:cubicBezTo>
                    <a:pt x="9848" y="46328"/>
                    <a:pt x="10038" y="46309"/>
                    <a:pt x="10236" y="46309"/>
                  </a:cubicBezTo>
                  <a:cubicBezTo>
                    <a:pt x="10326" y="46313"/>
                    <a:pt x="10418" y="46313"/>
                    <a:pt x="10511" y="46313"/>
                  </a:cubicBezTo>
                  <a:cubicBezTo>
                    <a:pt x="10605" y="46313"/>
                    <a:pt x="10699" y="46313"/>
                    <a:pt x="10794" y="46318"/>
                  </a:cubicBezTo>
                  <a:cubicBezTo>
                    <a:pt x="10879" y="46318"/>
                    <a:pt x="10964" y="46328"/>
                    <a:pt x="11049" y="46337"/>
                  </a:cubicBezTo>
                  <a:cubicBezTo>
                    <a:pt x="11550" y="46422"/>
                    <a:pt x="12050" y="46507"/>
                    <a:pt x="12532" y="46640"/>
                  </a:cubicBezTo>
                  <a:cubicBezTo>
                    <a:pt x="12556" y="46649"/>
                    <a:pt x="12580" y="46654"/>
                    <a:pt x="12603" y="46654"/>
                  </a:cubicBezTo>
                  <a:cubicBezTo>
                    <a:pt x="12627" y="46654"/>
                    <a:pt x="12651" y="46649"/>
                    <a:pt x="12674" y="46640"/>
                  </a:cubicBezTo>
                  <a:cubicBezTo>
                    <a:pt x="12684" y="46621"/>
                    <a:pt x="12693" y="46611"/>
                    <a:pt x="12712" y="46592"/>
                  </a:cubicBezTo>
                  <a:cubicBezTo>
                    <a:pt x="12721" y="46554"/>
                    <a:pt x="12740" y="46526"/>
                    <a:pt x="12750" y="46488"/>
                  </a:cubicBezTo>
                  <a:cubicBezTo>
                    <a:pt x="12816" y="46318"/>
                    <a:pt x="12816" y="46318"/>
                    <a:pt x="12986" y="46214"/>
                  </a:cubicBezTo>
                  <a:cubicBezTo>
                    <a:pt x="13005" y="46224"/>
                    <a:pt x="13024" y="46233"/>
                    <a:pt x="13033" y="46252"/>
                  </a:cubicBezTo>
                  <a:cubicBezTo>
                    <a:pt x="13049" y="46316"/>
                    <a:pt x="13107" y="46360"/>
                    <a:pt x="13170" y="46360"/>
                  </a:cubicBezTo>
                  <a:cubicBezTo>
                    <a:pt x="13181" y="46360"/>
                    <a:pt x="13192" y="46359"/>
                    <a:pt x="13203" y="46356"/>
                  </a:cubicBezTo>
                  <a:cubicBezTo>
                    <a:pt x="13289" y="46356"/>
                    <a:pt x="13374" y="46337"/>
                    <a:pt x="13468" y="46318"/>
                  </a:cubicBezTo>
                  <a:cubicBezTo>
                    <a:pt x="13496" y="46356"/>
                    <a:pt x="13515" y="46384"/>
                    <a:pt x="13534" y="46413"/>
                  </a:cubicBezTo>
                  <a:cubicBezTo>
                    <a:pt x="13572" y="46488"/>
                    <a:pt x="13648" y="46545"/>
                    <a:pt x="13742" y="46554"/>
                  </a:cubicBezTo>
                  <a:cubicBezTo>
                    <a:pt x="13827" y="46564"/>
                    <a:pt x="13865" y="46621"/>
                    <a:pt x="13912" y="46687"/>
                  </a:cubicBezTo>
                  <a:cubicBezTo>
                    <a:pt x="13960" y="46772"/>
                    <a:pt x="13912" y="46904"/>
                    <a:pt x="13997" y="46970"/>
                  </a:cubicBezTo>
                  <a:cubicBezTo>
                    <a:pt x="14020" y="46987"/>
                    <a:pt x="14043" y="46993"/>
                    <a:pt x="14066" y="46993"/>
                  </a:cubicBezTo>
                  <a:cubicBezTo>
                    <a:pt x="14137" y="46993"/>
                    <a:pt x="14212" y="46935"/>
                    <a:pt x="14287" y="46935"/>
                  </a:cubicBezTo>
                  <a:cubicBezTo>
                    <a:pt x="14301" y="46935"/>
                    <a:pt x="14314" y="46937"/>
                    <a:pt x="14328" y="46942"/>
                  </a:cubicBezTo>
                  <a:cubicBezTo>
                    <a:pt x="14338" y="46947"/>
                    <a:pt x="14347" y="46949"/>
                    <a:pt x="14358" y="46949"/>
                  </a:cubicBezTo>
                  <a:cubicBezTo>
                    <a:pt x="14368" y="46949"/>
                    <a:pt x="14380" y="46947"/>
                    <a:pt x="14394" y="46942"/>
                  </a:cubicBezTo>
                  <a:cubicBezTo>
                    <a:pt x="14961" y="46942"/>
                    <a:pt x="15538" y="46942"/>
                    <a:pt x="16114" y="46951"/>
                  </a:cubicBezTo>
                  <a:cubicBezTo>
                    <a:pt x="16124" y="46952"/>
                    <a:pt x="16133" y="46953"/>
                    <a:pt x="16143" y="46953"/>
                  </a:cubicBezTo>
                  <a:cubicBezTo>
                    <a:pt x="16227" y="46953"/>
                    <a:pt x="16309" y="46915"/>
                    <a:pt x="16360" y="46847"/>
                  </a:cubicBezTo>
                  <a:cubicBezTo>
                    <a:pt x="16426" y="46857"/>
                    <a:pt x="16483" y="46876"/>
                    <a:pt x="16540" y="46876"/>
                  </a:cubicBezTo>
                  <a:lnTo>
                    <a:pt x="16747" y="46876"/>
                  </a:lnTo>
                  <a:cubicBezTo>
                    <a:pt x="16880" y="46876"/>
                    <a:pt x="17012" y="46876"/>
                    <a:pt x="17154" y="46885"/>
                  </a:cubicBezTo>
                  <a:cubicBezTo>
                    <a:pt x="17428" y="46904"/>
                    <a:pt x="17693" y="46904"/>
                    <a:pt x="17967" y="46904"/>
                  </a:cubicBezTo>
                  <a:cubicBezTo>
                    <a:pt x="18222" y="46904"/>
                    <a:pt x="18477" y="46914"/>
                    <a:pt x="18732" y="46942"/>
                  </a:cubicBezTo>
                  <a:cubicBezTo>
                    <a:pt x="18792" y="46948"/>
                    <a:pt x="18852" y="46951"/>
                    <a:pt x="18912" y="46951"/>
                  </a:cubicBezTo>
                  <a:cubicBezTo>
                    <a:pt x="19031" y="46951"/>
                    <a:pt x="19151" y="46939"/>
                    <a:pt x="19271" y="46914"/>
                  </a:cubicBezTo>
                  <a:cubicBezTo>
                    <a:pt x="19469" y="46857"/>
                    <a:pt x="19668" y="46819"/>
                    <a:pt x="19866" y="46791"/>
                  </a:cubicBezTo>
                  <a:cubicBezTo>
                    <a:pt x="20197" y="46762"/>
                    <a:pt x="20518" y="46677"/>
                    <a:pt x="20811" y="46545"/>
                  </a:cubicBezTo>
                  <a:cubicBezTo>
                    <a:pt x="20877" y="46432"/>
                    <a:pt x="20925" y="46309"/>
                    <a:pt x="20953" y="46176"/>
                  </a:cubicBezTo>
                  <a:cubicBezTo>
                    <a:pt x="21000" y="45997"/>
                    <a:pt x="21019" y="45808"/>
                    <a:pt x="21019" y="45628"/>
                  </a:cubicBezTo>
                  <a:cubicBezTo>
                    <a:pt x="21019" y="45534"/>
                    <a:pt x="21019" y="45439"/>
                    <a:pt x="21029" y="45354"/>
                  </a:cubicBezTo>
                  <a:cubicBezTo>
                    <a:pt x="21029" y="45316"/>
                    <a:pt x="21038" y="45279"/>
                    <a:pt x="21085" y="45269"/>
                  </a:cubicBezTo>
                  <a:cubicBezTo>
                    <a:pt x="21123" y="45439"/>
                    <a:pt x="21085" y="45609"/>
                    <a:pt x="21123" y="45798"/>
                  </a:cubicBezTo>
                  <a:cubicBezTo>
                    <a:pt x="21151" y="45780"/>
                    <a:pt x="21180" y="45761"/>
                    <a:pt x="21199" y="45742"/>
                  </a:cubicBezTo>
                  <a:cubicBezTo>
                    <a:pt x="21226" y="45697"/>
                    <a:pt x="21257" y="45679"/>
                    <a:pt x="21292" y="45679"/>
                  </a:cubicBezTo>
                  <a:cubicBezTo>
                    <a:pt x="21316" y="45679"/>
                    <a:pt x="21341" y="45688"/>
                    <a:pt x="21369" y="45704"/>
                  </a:cubicBezTo>
                  <a:cubicBezTo>
                    <a:pt x="21407" y="45959"/>
                    <a:pt x="21397" y="46224"/>
                    <a:pt x="21369" y="46479"/>
                  </a:cubicBezTo>
                  <a:cubicBezTo>
                    <a:pt x="21350" y="46554"/>
                    <a:pt x="21359" y="46640"/>
                    <a:pt x="21397" y="46715"/>
                  </a:cubicBezTo>
                  <a:cubicBezTo>
                    <a:pt x="21408" y="46754"/>
                    <a:pt x="21436" y="46777"/>
                    <a:pt x="21465" y="46777"/>
                  </a:cubicBezTo>
                  <a:cubicBezTo>
                    <a:pt x="21485" y="46777"/>
                    <a:pt x="21505" y="46767"/>
                    <a:pt x="21520" y="46744"/>
                  </a:cubicBezTo>
                  <a:cubicBezTo>
                    <a:pt x="21558" y="46677"/>
                    <a:pt x="21633" y="46630"/>
                    <a:pt x="21709" y="46630"/>
                  </a:cubicBezTo>
                  <a:cubicBezTo>
                    <a:pt x="22106" y="46621"/>
                    <a:pt x="22503" y="46592"/>
                    <a:pt x="22909" y="46583"/>
                  </a:cubicBezTo>
                  <a:cubicBezTo>
                    <a:pt x="23014" y="46581"/>
                    <a:pt x="23119" y="46579"/>
                    <a:pt x="23224" y="46579"/>
                  </a:cubicBezTo>
                  <a:cubicBezTo>
                    <a:pt x="23564" y="46579"/>
                    <a:pt x="23905" y="46592"/>
                    <a:pt x="24251" y="46621"/>
                  </a:cubicBezTo>
                  <a:cubicBezTo>
                    <a:pt x="24459" y="46649"/>
                    <a:pt x="24677" y="46677"/>
                    <a:pt x="24884" y="46696"/>
                  </a:cubicBezTo>
                  <a:cubicBezTo>
                    <a:pt x="25109" y="46716"/>
                    <a:pt x="25333" y="46726"/>
                    <a:pt x="25557" y="46726"/>
                  </a:cubicBezTo>
                  <a:cubicBezTo>
                    <a:pt x="25870" y="46726"/>
                    <a:pt x="26182" y="46706"/>
                    <a:pt x="26491" y="46668"/>
                  </a:cubicBezTo>
                  <a:cubicBezTo>
                    <a:pt x="26897" y="46621"/>
                    <a:pt x="27304" y="46592"/>
                    <a:pt x="27710" y="46592"/>
                  </a:cubicBezTo>
                  <a:lnTo>
                    <a:pt x="28391" y="46592"/>
                  </a:lnTo>
                  <a:cubicBezTo>
                    <a:pt x="28400" y="46595"/>
                    <a:pt x="28409" y="46596"/>
                    <a:pt x="28419" y="46596"/>
                  </a:cubicBezTo>
                  <a:cubicBezTo>
                    <a:pt x="28450" y="46596"/>
                    <a:pt x="28482" y="46583"/>
                    <a:pt x="28504" y="46554"/>
                  </a:cubicBezTo>
                  <a:cubicBezTo>
                    <a:pt x="28504" y="46545"/>
                    <a:pt x="28523" y="46507"/>
                    <a:pt x="28532" y="46469"/>
                  </a:cubicBezTo>
                  <a:cubicBezTo>
                    <a:pt x="28580" y="46271"/>
                    <a:pt x="28627" y="46082"/>
                    <a:pt x="28674" y="45883"/>
                  </a:cubicBezTo>
                  <a:cubicBezTo>
                    <a:pt x="28683" y="45858"/>
                    <a:pt x="28699" y="45825"/>
                    <a:pt x="28742" y="45825"/>
                  </a:cubicBezTo>
                  <a:cubicBezTo>
                    <a:pt x="28748" y="45825"/>
                    <a:pt x="28753" y="45826"/>
                    <a:pt x="28759" y="45827"/>
                  </a:cubicBezTo>
                  <a:lnTo>
                    <a:pt x="28759" y="46214"/>
                  </a:lnTo>
                  <a:lnTo>
                    <a:pt x="28759" y="46517"/>
                  </a:lnTo>
                  <a:cubicBezTo>
                    <a:pt x="28759" y="46582"/>
                    <a:pt x="28787" y="46636"/>
                    <a:pt x="28848" y="46636"/>
                  </a:cubicBezTo>
                  <a:cubicBezTo>
                    <a:pt x="28866" y="46636"/>
                    <a:pt x="28887" y="46632"/>
                    <a:pt x="28910" y="46621"/>
                  </a:cubicBezTo>
                  <a:cubicBezTo>
                    <a:pt x="28935" y="46608"/>
                    <a:pt x="28964" y="46601"/>
                    <a:pt x="28992" y="46601"/>
                  </a:cubicBezTo>
                  <a:cubicBezTo>
                    <a:pt x="29030" y="46601"/>
                    <a:pt x="29068" y="46613"/>
                    <a:pt x="29099" y="46640"/>
                  </a:cubicBezTo>
                  <a:cubicBezTo>
                    <a:pt x="29121" y="46661"/>
                    <a:pt x="29147" y="46671"/>
                    <a:pt x="29179" y="46671"/>
                  </a:cubicBezTo>
                  <a:cubicBezTo>
                    <a:pt x="29190" y="46671"/>
                    <a:pt x="29201" y="46670"/>
                    <a:pt x="29213" y="46668"/>
                  </a:cubicBezTo>
                  <a:lnTo>
                    <a:pt x="29345" y="46573"/>
                  </a:lnTo>
                  <a:cubicBezTo>
                    <a:pt x="29345" y="46432"/>
                    <a:pt x="29402" y="46290"/>
                    <a:pt x="29487" y="46186"/>
                  </a:cubicBezTo>
                  <a:cubicBezTo>
                    <a:pt x="29525" y="46243"/>
                    <a:pt x="29553" y="46280"/>
                    <a:pt x="29591" y="46328"/>
                  </a:cubicBezTo>
                  <a:cubicBezTo>
                    <a:pt x="29608" y="46351"/>
                    <a:pt x="29636" y="46363"/>
                    <a:pt x="29665" y="46363"/>
                  </a:cubicBezTo>
                  <a:cubicBezTo>
                    <a:pt x="29684" y="46363"/>
                    <a:pt x="29705" y="46358"/>
                    <a:pt x="29723" y="46347"/>
                  </a:cubicBezTo>
                  <a:cubicBezTo>
                    <a:pt x="29752" y="46337"/>
                    <a:pt x="29780" y="46318"/>
                    <a:pt x="29808" y="46299"/>
                  </a:cubicBezTo>
                  <a:cubicBezTo>
                    <a:pt x="29808" y="46384"/>
                    <a:pt x="29808" y="46451"/>
                    <a:pt x="29827" y="46526"/>
                  </a:cubicBezTo>
                  <a:cubicBezTo>
                    <a:pt x="29837" y="46564"/>
                    <a:pt x="29856" y="46611"/>
                    <a:pt x="29884" y="46649"/>
                  </a:cubicBezTo>
                  <a:cubicBezTo>
                    <a:pt x="29898" y="46669"/>
                    <a:pt x="29926" y="46685"/>
                    <a:pt x="29955" y="46685"/>
                  </a:cubicBezTo>
                  <a:cubicBezTo>
                    <a:pt x="29966" y="46685"/>
                    <a:pt x="29977" y="46683"/>
                    <a:pt x="29988" y="46677"/>
                  </a:cubicBezTo>
                  <a:cubicBezTo>
                    <a:pt x="30048" y="46632"/>
                    <a:pt x="30119" y="46605"/>
                    <a:pt x="30198" y="46605"/>
                  </a:cubicBezTo>
                  <a:cubicBezTo>
                    <a:pt x="30219" y="46605"/>
                    <a:pt x="30240" y="46607"/>
                    <a:pt x="30262" y="46611"/>
                  </a:cubicBezTo>
                  <a:cubicBezTo>
                    <a:pt x="30498" y="46621"/>
                    <a:pt x="30734" y="46630"/>
                    <a:pt x="30952" y="46668"/>
                  </a:cubicBezTo>
                  <a:cubicBezTo>
                    <a:pt x="31403" y="46721"/>
                    <a:pt x="31848" y="46749"/>
                    <a:pt x="32297" y="46749"/>
                  </a:cubicBezTo>
                  <a:cubicBezTo>
                    <a:pt x="32412" y="46749"/>
                    <a:pt x="32528" y="46747"/>
                    <a:pt x="32643" y="46744"/>
                  </a:cubicBezTo>
                  <a:cubicBezTo>
                    <a:pt x="32738" y="46744"/>
                    <a:pt x="32823" y="46744"/>
                    <a:pt x="32908" y="46734"/>
                  </a:cubicBezTo>
                  <a:cubicBezTo>
                    <a:pt x="33305" y="46687"/>
                    <a:pt x="33693" y="46611"/>
                    <a:pt x="34080" y="46507"/>
                  </a:cubicBezTo>
                  <a:cubicBezTo>
                    <a:pt x="34250" y="46451"/>
                    <a:pt x="34420" y="46413"/>
                    <a:pt x="34590" y="46384"/>
                  </a:cubicBezTo>
                  <a:cubicBezTo>
                    <a:pt x="34874" y="46347"/>
                    <a:pt x="35167" y="46318"/>
                    <a:pt x="35460" y="46309"/>
                  </a:cubicBezTo>
                  <a:cubicBezTo>
                    <a:pt x="35526" y="46309"/>
                    <a:pt x="35602" y="46309"/>
                    <a:pt x="35668" y="46290"/>
                  </a:cubicBezTo>
                  <a:cubicBezTo>
                    <a:pt x="35873" y="46269"/>
                    <a:pt x="36084" y="46258"/>
                    <a:pt x="36296" y="46258"/>
                  </a:cubicBezTo>
                  <a:cubicBezTo>
                    <a:pt x="36367" y="46258"/>
                    <a:pt x="36438" y="46259"/>
                    <a:pt x="36509" y="46262"/>
                  </a:cubicBezTo>
                  <a:cubicBezTo>
                    <a:pt x="36517" y="46260"/>
                    <a:pt x="36526" y="46260"/>
                    <a:pt x="36535" y="46260"/>
                  </a:cubicBezTo>
                  <a:cubicBezTo>
                    <a:pt x="36594" y="46260"/>
                    <a:pt x="36657" y="46287"/>
                    <a:pt x="36698" y="46328"/>
                  </a:cubicBezTo>
                  <a:cubicBezTo>
                    <a:pt x="36726" y="46347"/>
                    <a:pt x="36764" y="46365"/>
                    <a:pt x="36802" y="46375"/>
                  </a:cubicBezTo>
                  <a:cubicBezTo>
                    <a:pt x="36934" y="46384"/>
                    <a:pt x="37066" y="46403"/>
                    <a:pt x="37208" y="46403"/>
                  </a:cubicBezTo>
                  <a:cubicBezTo>
                    <a:pt x="37246" y="46403"/>
                    <a:pt x="37274" y="46384"/>
                    <a:pt x="37303" y="46356"/>
                  </a:cubicBezTo>
                  <a:cubicBezTo>
                    <a:pt x="37369" y="46280"/>
                    <a:pt x="37407" y="46176"/>
                    <a:pt x="37407" y="46073"/>
                  </a:cubicBezTo>
                  <a:cubicBezTo>
                    <a:pt x="37397" y="45997"/>
                    <a:pt x="37407" y="45931"/>
                    <a:pt x="37435" y="45855"/>
                  </a:cubicBezTo>
                  <a:cubicBezTo>
                    <a:pt x="37548" y="45591"/>
                    <a:pt x="37681" y="45316"/>
                    <a:pt x="37804" y="45042"/>
                  </a:cubicBezTo>
                  <a:cubicBezTo>
                    <a:pt x="37832" y="44995"/>
                    <a:pt x="37860" y="44948"/>
                    <a:pt x="37898" y="44910"/>
                  </a:cubicBezTo>
                  <a:cubicBezTo>
                    <a:pt x="37917" y="44891"/>
                    <a:pt x="37945" y="44891"/>
                    <a:pt x="37974" y="44882"/>
                  </a:cubicBezTo>
                  <a:cubicBezTo>
                    <a:pt x="37993" y="45014"/>
                    <a:pt x="38002" y="45137"/>
                    <a:pt x="38030" y="45250"/>
                  </a:cubicBezTo>
                  <a:cubicBezTo>
                    <a:pt x="38059" y="45430"/>
                    <a:pt x="38097" y="45609"/>
                    <a:pt x="38125" y="45798"/>
                  </a:cubicBezTo>
                  <a:cubicBezTo>
                    <a:pt x="38153" y="45940"/>
                    <a:pt x="38172" y="46082"/>
                    <a:pt x="38323" y="46176"/>
                  </a:cubicBezTo>
                  <a:cubicBezTo>
                    <a:pt x="38371" y="46205"/>
                    <a:pt x="38389" y="46271"/>
                    <a:pt x="38418" y="46309"/>
                  </a:cubicBezTo>
                  <a:cubicBezTo>
                    <a:pt x="38654" y="46337"/>
                    <a:pt x="38871" y="46375"/>
                    <a:pt x="39098" y="46375"/>
                  </a:cubicBezTo>
                  <a:cubicBezTo>
                    <a:pt x="39590" y="46384"/>
                    <a:pt x="40091" y="46384"/>
                    <a:pt x="40582" y="46384"/>
                  </a:cubicBezTo>
                  <a:cubicBezTo>
                    <a:pt x="40590" y="46386"/>
                    <a:pt x="40598" y="46387"/>
                    <a:pt x="40606" y="46387"/>
                  </a:cubicBezTo>
                  <a:cubicBezTo>
                    <a:pt x="40671" y="46387"/>
                    <a:pt x="40722" y="46320"/>
                    <a:pt x="40705" y="46252"/>
                  </a:cubicBezTo>
                  <a:cubicBezTo>
                    <a:pt x="40686" y="46176"/>
                    <a:pt x="40705" y="46082"/>
                    <a:pt x="40762" y="46016"/>
                  </a:cubicBezTo>
                  <a:cubicBezTo>
                    <a:pt x="40790" y="45978"/>
                    <a:pt x="40809" y="45940"/>
                    <a:pt x="40837" y="45902"/>
                  </a:cubicBezTo>
                  <a:cubicBezTo>
                    <a:pt x="40862" y="45870"/>
                    <a:pt x="40865" y="45844"/>
                    <a:pt x="40896" y="45844"/>
                  </a:cubicBezTo>
                  <a:cubicBezTo>
                    <a:pt x="40901" y="45844"/>
                    <a:pt x="40907" y="45844"/>
                    <a:pt x="40913" y="45846"/>
                  </a:cubicBezTo>
                  <a:cubicBezTo>
                    <a:pt x="40951" y="45940"/>
                    <a:pt x="40979" y="46025"/>
                    <a:pt x="41007" y="46110"/>
                  </a:cubicBezTo>
                  <a:cubicBezTo>
                    <a:pt x="41027" y="46149"/>
                    <a:pt x="41064" y="46171"/>
                    <a:pt x="41105" y="46171"/>
                  </a:cubicBezTo>
                  <a:cubicBezTo>
                    <a:pt x="41123" y="46171"/>
                    <a:pt x="41141" y="46166"/>
                    <a:pt x="41159" y="46158"/>
                  </a:cubicBezTo>
                  <a:cubicBezTo>
                    <a:pt x="41206" y="46139"/>
                    <a:pt x="41244" y="46110"/>
                    <a:pt x="41281" y="46082"/>
                  </a:cubicBezTo>
                  <a:cubicBezTo>
                    <a:pt x="41310" y="46035"/>
                    <a:pt x="41338" y="45987"/>
                    <a:pt x="41366" y="45940"/>
                  </a:cubicBezTo>
                  <a:cubicBezTo>
                    <a:pt x="41395" y="45902"/>
                    <a:pt x="41423" y="45855"/>
                    <a:pt x="41470" y="45855"/>
                  </a:cubicBezTo>
                  <a:cubicBezTo>
                    <a:pt x="41475" y="45854"/>
                    <a:pt x="41479" y="45854"/>
                    <a:pt x="41483" y="45854"/>
                  </a:cubicBezTo>
                  <a:cubicBezTo>
                    <a:pt x="41530" y="45854"/>
                    <a:pt x="41547" y="45905"/>
                    <a:pt x="41565" y="45940"/>
                  </a:cubicBezTo>
                  <a:cubicBezTo>
                    <a:pt x="41565" y="45959"/>
                    <a:pt x="41574" y="45978"/>
                    <a:pt x="41584" y="45997"/>
                  </a:cubicBezTo>
                  <a:cubicBezTo>
                    <a:pt x="41613" y="46064"/>
                    <a:pt x="41649" y="46113"/>
                    <a:pt x="41736" y="46113"/>
                  </a:cubicBezTo>
                  <a:cubicBezTo>
                    <a:pt x="41759" y="46113"/>
                    <a:pt x="41787" y="46109"/>
                    <a:pt x="41820" y="46101"/>
                  </a:cubicBezTo>
                  <a:cubicBezTo>
                    <a:pt x="41848" y="46091"/>
                    <a:pt x="41867" y="46091"/>
                    <a:pt x="41896" y="46082"/>
                  </a:cubicBezTo>
                  <a:cubicBezTo>
                    <a:pt x="41952" y="46176"/>
                    <a:pt x="41990" y="46290"/>
                    <a:pt x="41990" y="46403"/>
                  </a:cubicBezTo>
                  <a:cubicBezTo>
                    <a:pt x="41990" y="46514"/>
                    <a:pt x="42029" y="46556"/>
                    <a:pt x="42120" y="46556"/>
                  </a:cubicBezTo>
                  <a:cubicBezTo>
                    <a:pt x="42130" y="46556"/>
                    <a:pt x="42140" y="46555"/>
                    <a:pt x="42151" y="46554"/>
                  </a:cubicBezTo>
                  <a:cubicBezTo>
                    <a:pt x="42283" y="46554"/>
                    <a:pt x="42425" y="46573"/>
                    <a:pt x="42557" y="46611"/>
                  </a:cubicBezTo>
                  <a:cubicBezTo>
                    <a:pt x="42803" y="46677"/>
                    <a:pt x="43058" y="46753"/>
                    <a:pt x="43313" y="46810"/>
                  </a:cubicBezTo>
                  <a:cubicBezTo>
                    <a:pt x="43446" y="46847"/>
                    <a:pt x="43578" y="46876"/>
                    <a:pt x="43710" y="46895"/>
                  </a:cubicBezTo>
                  <a:cubicBezTo>
                    <a:pt x="43984" y="46914"/>
                    <a:pt x="44249" y="46951"/>
                    <a:pt x="44523" y="47008"/>
                  </a:cubicBezTo>
                  <a:cubicBezTo>
                    <a:pt x="44627" y="47036"/>
                    <a:pt x="44731" y="47055"/>
                    <a:pt x="44835" y="47065"/>
                  </a:cubicBezTo>
                  <a:cubicBezTo>
                    <a:pt x="45402" y="47122"/>
                    <a:pt x="45950" y="47216"/>
                    <a:pt x="46508" y="47329"/>
                  </a:cubicBezTo>
                  <a:cubicBezTo>
                    <a:pt x="46716" y="47377"/>
                    <a:pt x="46923" y="47405"/>
                    <a:pt x="47141" y="47414"/>
                  </a:cubicBezTo>
                  <a:cubicBezTo>
                    <a:pt x="47207" y="47414"/>
                    <a:pt x="47273" y="47433"/>
                    <a:pt x="47339" y="47443"/>
                  </a:cubicBezTo>
                  <a:cubicBezTo>
                    <a:pt x="47490" y="47452"/>
                    <a:pt x="47632" y="47462"/>
                    <a:pt x="47783" y="47462"/>
                  </a:cubicBezTo>
                  <a:cubicBezTo>
                    <a:pt x="47821" y="47452"/>
                    <a:pt x="47850" y="47443"/>
                    <a:pt x="47878" y="47414"/>
                  </a:cubicBezTo>
                  <a:cubicBezTo>
                    <a:pt x="47916" y="47396"/>
                    <a:pt x="47935" y="47367"/>
                    <a:pt x="47972" y="47348"/>
                  </a:cubicBezTo>
                  <a:cubicBezTo>
                    <a:pt x="48004" y="47321"/>
                    <a:pt x="48042" y="47308"/>
                    <a:pt x="48081" y="47308"/>
                  </a:cubicBezTo>
                  <a:cubicBezTo>
                    <a:pt x="48135" y="47308"/>
                    <a:pt x="48189" y="47333"/>
                    <a:pt x="48228" y="47377"/>
                  </a:cubicBezTo>
                  <a:cubicBezTo>
                    <a:pt x="48256" y="47405"/>
                    <a:pt x="48275" y="47433"/>
                    <a:pt x="48303" y="47462"/>
                  </a:cubicBezTo>
                  <a:lnTo>
                    <a:pt x="49324" y="47462"/>
                  </a:lnTo>
                  <a:cubicBezTo>
                    <a:pt x="49409" y="47462"/>
                    <a:pt x="49485" y="47462"/>
                    <a:pt x="49560" y="47481"/>
                  </a:cubicBezTo>
                  <a:cubicBezTo>
                    <a:pt x="49678" y="47514"/>
                    <a:pt x="49801" y="47521"/>
                    <a:pt x="49924" y="47521"/>
                  </a:cubicBezTo>
                  <a:cubicBezTo>
                    <a:pt x="50016" y="47521"/>
                    <a:pt x="50108" y="47517"/>
                    <a:pt x="50198" y="47517"/>
                  </a:cubicBezTo>
                  <a:cubicBezTo>
                    <a:pt x="50228" y="47517"/>
                    <a:pt x="50258" y="47517"/>
                    <a:pt x="50288" y="47518"/>
                  </a:cubicBezTo>
                  <a:cubicBezTo>
                    <a:pt x="50354" y="47518"/>
                    <a:pt x="50420" y="47481"/>
                    <a:pt x="50458" y="47424"/>
                  </a:cubicBezTo>
                  <a:cubicBezTo>
                    <a:pt x="50486" y="47396"/>
                    <a:pt x="50496" y="47358"/>
                    <a:pt x="50515" y="47320"/>
                  </a:cubicBezTo>
                  <a:cubicBezTo>
                    <a:pt x="50581" y="47159"/>
                    <a:pt x="50628" y="46989"/>
                    <a:pt x="50628" y="46810"/>
                  </a:cubicBezTo>
                  <a:lnTo>
                    <a:pt x="50628" y="46706"/>
                  </a:lnTo>
                  <a:cubicBezTo>
                    <a:pt x="50666" y="46384"/>
                    <a:pt x="50666" y="46054"/>
                    <a:pt x="50798" y="45761"/>
                  </a:cubicBezTo>
                  <a:cubicBezTo>
                    <a:pt x="50845" y="45657"/>
                    <a:pt x="50874" y="45543"/>
                    <a:pt x="50874" y="45430"/>
                  </a:cubicBezTo>
                  <a:cubicBezTo>
                    <a:pt x="50902" y="45222"/>
                    <a:pt x="50902" y="45005"/>
                    <a:pt x="50855" y="44797"/>
                  </a:cubicBezTo>
                  <a:cubicBezTo>
                    <a:pt x="50789" y="44570"/>
                    <a:pt x="50760" y="44334"/>
                    <a:pt x="50770" y="44088"/>
                  </a:cubicBezTo>
                  <a:cubicBezTo>
                    <a:pt x="50770" y="44022"/>
                    <a:pt x="50770" y="43946"/>
                    <a:pt x="50770" y="43871"/>
                  </a:cubicBezTo>
                  <a:cubicBezTo>
                    <a:pt x="50760" y="43691"/>
                    <a:pt x="50789" y="43521"/>
                    <a:pt x="50855" y="43351"/>
                  </a:cubicBezTo>
                  <a:cubicBezTo>
                    <a:pt x="50949" y="43077"/>
                    <a:pt x="51044" y="42793"/>
                    <a:pt x="51110" y="42510"/>
                  </a:cubicBezTo>
                  <a:cubicBezTo>
                    <a:pt x="51148" y="42349"/>
                    <a:pt x="51167" y="42198"/>
                    <a:pt x="51176" y="42037"/>
                  </a:cubicBezTo>
                  <a:cubicBezTo>
                    <a:pt x="51176" y="41158"/>
                    <a:pt x="51176" y="40270"/>
                    <a:pt x="51176" y="39381"/>
                  </a:cubicBezTo>
                  <a:cubicBezTo>
                    <a:pt x="51176" y="39230"/>
                    <a:pt x="51186" y="39088"/>
                    <a:pt x="51205" y="38937"/>
                  </a:cubicBezTo>
                  <a:cubicBezTo>
                    <a:pt x="51261" y="38597"/>
                    <a:pt x="51299" y="38247"/>
                    <a:pt x="51318" y="37888"/>
                  </a:cubicBezTo>
                  <a:cubicBezTo>
                    <a:pt x="51318" y="37860"/>
                    <a:pt x="51318" y="37822"/>
                    <a:pt x="51337" y="37784"/>
                  </a:cubicBezTo>
                  <a:cubicBezTo>
                    <a:pt x="51375" y="37529"/>
                    <a:pt x="51384" y="37274"/>
                    <a:pt x="51356" y="37009"/>
                  </a:cubicBezTo>
                  <a:cubicBezTo>
                    <a:pt x="51356" y="36934"/>
                    <a:pt x="51309" y="36868"/>
                    <a:pt x="51233" y="36839"/>
                  </a:cubicBezTo>
                  <a:cubicBezTo>
                    <a:pt x="51167" y="36801"/>
                    <a:pt x="51091" y="36773"/>
                    <a:pt x="51016" y="36754"/>
                  </a:cubicBezTo>
                  <a:cubicBezTo>
                    <a:pt x="50968" y="36754"/>
                    <a:pt x="50930" y="36735"/>
                    <a:pt x="50902" y="36697"/>
                  </a:cubicBezTo>
                  <a:cubicBezTo>
                    <a:pt x="51006" y="36650"/>
                    <a:pt x="51110" y="36612"/>
                    <a:pt x="51214" y="36565"/>
                  </a:cubicBezTo>
                  <a:cubicBezTo>
                    <a:pt x="51261" y="36546"/>
                    <a:pt x="51290" y="36508"/>
                    <a:pt x="51290" y="36452"/>
                  </a:cubicBezTo>
                  <a:cubicBezTo>
                    <a:pt x="51290" y="36395"/>
                    <a:pt x="51290" y="36348"/>
                    <a:pt x="51290" y="36291"/>
                  </a:cubicBezTo>
                  <a:cubicBezTo>
                    <a:pt x="51290" y="36178"/>
                    <a:pt x="51309" y="36064"/>
                    <a:pt x="51337" y="35960"/>
                  </a:cubicBezTo>
                  <a:cubicBezTo>
                    <a:pt x="51375" y="35781"/>
                    <a:pt x="51384" y="35592"/>
                    <a:pt x="51346" y="35412"/>
                  </a:cubicBezTo>
                  <a:cubicBezTo>
                    <a:pt x="51346" y="35356"/>
                    <a:pt x="51299" y="35308"/>
                    <a:pt x="51252" y="35299"/>
                  </a:cubicBezTo>
                  <a:cubicBezTo>
                    <a:pt x="51101" y="35242"/>
                    <a:pt x="50949" y="35214"/>
                    <a:pt x="50798" y="35204"/>
                  </a:cubicBezTo>
                  <a:cubicBezTo>
                    <a:pt x="50748" y="35207"/>
                    <a:pt x="50698" y="35208"/>
                    <a:pt x="50650" y="35208"/>
                  </a:cubicBezTo>
                  <a:cubicBezTo>
                    <a:pt x="50552" y="35208"/>
                    <a:pt x="50458" y="35204"/>
                    <a:pt x="50363" y="35204"/>
                  </a:cubicBezTo>
                  <a:cubicBezTo>
                    <a:pt x="50515" y="35195"/>
                    <a:pt x="50666" y="35195"/>
                    <a:pt x="50827" y="35195"/>
                  </a:cubicBezTo>
                  <a:cubicBezTo>
                    <a:pt x="50940" y="35195"/>
                    <a:pt x="51063" y="35176"/>
                    <a:pt x="51167" y="35138"/>
                  </a:cubicBezTo>
                  <a:cubicBezTo>
                    <a:pt x="51214" y="35110"/>
                    <a:pt x="51252" y="35100"/>
                    <a:pt x="51309" y="35091"/>
                  </a:cubicBezTo>
                  <a:cubicBezTo>
                    <a:pt x="51356" y="35091"/>
                    <a:pt x="51412" y="35091"/>
                    <a:pt x="51469" y="35100"/>
                  </a:cubicBezTo>
                  <a:cubicBezTo>
                    <a:pt x="51545" y="34987"/>
                    <a:pt x="51583" y="34855"/>
                    <a:pt x="51573" y="34722"/>
                  </a:cubicBezTo>
                  <a:lnTo>
                    <a:pt x="51573" y="33428"/>
                  </a:lnTo>
                  <a:cubicBezTo>
                    <a:pt x="51573" y="33361"/>
                    <a:pt x="51554" y="33305"/>
                    <a:pt x="51535" y="33239"/>
                  </a:cubicBezTo>
                  <a:cubicBezTo>
                    <a:pt x="51488" y="33078"/>
                    <a:pt x="51469" y="32917"/>
                    <a:pt x="51488" y="32747"/>
                  </a:cubicBezTo>
                  <a:lnTo>
                    <a:pt x="51488" y="32303"/>
                  </a:lnTo>
                  <a:cubicBezTo>
                    <a:pt x="51488" y="32246"/>
                    <a:pt x="51488" y="32190"/>
                    <a:pt x="51469" y="32142"/>
                  </a:cubicBezTo>
                  <a:cubicBezTo>
                    <a:pt x="51403" y="31934"/>
                    <a:pt x="51346" y="31736"/>
                    <a:pt x="51309" y="31528"/>
                  </a:cubicBezTo>
                  <a:cubicBezTo>
                    <a:pt x="51233" y="31254"/>
                    <a:pt x="51167" y="30989"/>
                    <a:pt x="51120" y="30715"/>
                  </a:cubicBezTo>
                  <a:cubicBezTo>
                    <a:pt x="51101" y="30649"/>
                    <a:pt x="51110" y="30583"/>
                    <a:pt x="51129" y="30526"/>
                  </a:cubicBezTo>
                  <a:cubicBezTo>
                    <a:pt x="51138" y="30470"/>
                    <a:pt x="51110" y="30441"/>
                    <a:pt x="51063" y="30422"/>
                  </a:cubicBezTo>
                  <a:cubicBezTo>
                    <a:pt x="51006" y="30394"/>
                    <a:pt x="50997" y="30384"/>
                    <a:pt x="50968" y="30366"/>
                  </a:cubicBezTo>
                  <a:cubicBezTo>
                    <a:pt x="50959" y="30281"/>
                    <a:pt x="50959" y="30205"/>
                    <a:pt x="50949" y="30129"/>
                  </a:cubicBezTo>
                  <a:cubicBezTo>
                    <a:pt x="50949" y="30082"/>
                    <a:pt x="50912" y="30044"/>
                    <a:pt x="50864" y="30035"/>
                  </a:cubicBezTo>
                  <a:cubicBezTo>
                    <a:pt x="50741" y="30006"/>
                    <a:pt x="50619" y="29978"/>
                    <a:pt x="50496" y="29950"/>
                  </a:cubicBezTo>
                  <a:cubicBezTo>
                    <a:pt x="50496" y="29931"/>
                    <a:pt x="50505" y="29921"/>
                    <a:pt x="50505" y="29921"/>
                  </a:cubicBezTo>
                  <a:cubicBezTo>
                    <a:pt x="50552" y="29893"/>
                    <a:pt x="50590" y="29874"/>
                    <a:pt x="50638" y="29865"/>
                  </a:cubicBezTo>
                  <a:cubicBezTo>
                    <a:pt x="50874" y="29761"/>
                    <a:pt x="50893" y="29827"/>
                    <a:pt x="50893" y="29524"/>
                  </a:cubicBezTo>
                  <a:cubicBezTo>
                    <a:pt x="50902" y="29458"/>
                    <a:pt x="50902" y="29383"/>
                    <a:pt x="50883" y="29307"/>
                  </a:cubicBezTo>
                  <a:cubicBezTo>
                    <a:pt x="50845" y="29090"/>
                    <a:pt x="50827" y="28872"/>
                    <a:pt x="50836" y="28646"/>
                  </a:cubicBezTo>
                  <a:cubicBezTo>
                    <a:pt x="50836" y="27918"/>
                    <a:pt x="50836" y="27190"/>
                    <a:pt x="50845" y="26462"/>
                  </a:cubicBezTo>
                  <a:cubicBezTo>
                    <a:pt x="50845" y="26359"/>
                    <a:pt x="50836" y="26255"/>
                    <a:pt x="50817" y="26160"/>
                  </a:cubicBezTo>
                  <a:cubicBezTo>
                    <a:pt x="50789" y="26028"/>
                    <a:pt x="50779" y="25905"/>
                    <a:pt x="50779" y="25773"/>
                  </a:cubicBezTo>
                  <a:lnTo>
                    <a:pt x="50779" y="24024"/>
                  </a:lnTo>
                  <a:cubicBezTo>
                    <a:pt x="50779" y="23930"/>
                    <a:pt x="50770" y="23826"/>
                    <a:pt x="50751" y="23722"/>
                  </a:cubicBezTo>
                  <a:cubicBezTo>
                    <a:pt x="50723" y="23627"/>
                    <a:pt x="50713" y="23523"/>
                    <a:pt x="50704" y="23429"/>
                  </a:cubicBezTo>
                  <a:cubicBezTo>
                    <a:pt x="50704" y="23363"/>
                    <a:pt x="50675" y="23315"/>
                    <a:pt x="50619" y="23297"/>
                  </a:cubicBezTo>
                  <a:lnTo>
                    <a:pt x="50212" y="23089"/>
                  </a:lnTo>
                  <a:cubicBezTo>
                    <a:pt x="50231" y="23032"/>
                    <a:pt x="50278" y="23032"/>
                    <a:pt x="50316" y="23004"/>
                  </a:cubicBezTo>
                  <a:cubicBezTo>
                    <a:pt x="50354" y="22966"/>
                    <a:pt x="50382" y="22937"/>
                    <a:pt x="50420" y="22900"/>
                  </a:cubicBezTo>
                  <a:cubicBezTo>
                    <a:pt x="50467" y="22852"/>
                    <a:pt x="50449" y="22767"/>
                    <a:pt x="50382" y="22739"/>
                  </a:cubicBezTo>
                  <a:cubicBezTo>
                    <a:pt x="50297" y="22711"/>
                    <a:pt x="50212" y="22682"/>
                    <a:pt x="50127" y="22663"/>
                  </a:cubicBezTo>
                  <a:cubicBezTo>
                    <a:pt x="50014" y="22635"/>
                    <a:pt x="49900" y="22616"/>
                    <a:pt x="49787" y="22588"/>
                  </a:cubicBezTo>
                  <a:cubicBezTo>
                    <a:pt x="49749" y="22578"/>
                    <a:pt x="49702" y="22559"/>
                    <a:pt x="49683" y="22512"/>
                  </a:cubicBezTo>
                  <a:cubicBezTo>
                    <a:pt x="49825" y="22408"/>
                    <a:pt x="49985" y="22455"/>
                    <a:pt x="50127" y="22427"/>
                  </a:cubicBezTo>
                  <a:cubicBezTo>
                    <a:pt x="50241" y="22333"/>
                    <a:pt x="50345" y="22247"/>
                    <a:pt x="50439" y="22162"/>
                  </a:cubicBezTo>
                  <a:cubicBezTo>
                    <a:pt x="50524" y="22077"/>
                    <a:pt x="50619" y="22021"/>
                    <a:pt x="50732" y="21983"/>
                  </a:cubicBezTo>
                  <a:cubicBezTo>
                    <a:pt x="50808" y="21964"/>
                    <a:pt x="50864" y="21898"/>
                    <a:pt x="50864" y="21813"/>
                  </a:cubicBezTo>
                  <a:cubicBezTo>
                    <a:pt x="50874" y="21633"/>
                    <a:pt x="50874" y="21444"/>
                    <a:pt x="50855" y="21265"/>
                  </a:cubicBezTo>
                  <a:cubicBezTo>
                    <a:pt x="50817" y="20981"/>
                    <a:pt x="50760" y="20698"/>
                    <a:pt x="50694" y="20424"/>
                  </a:cubicBezTo>
                  <a:cubicBezTo>
                    <a:pt x="50656" y="20197"/>
                    <a:pt x="50666" y="19960"/>
                    <a:pt x="50609" y="19734"/>
                  </a:cubicBezTo>
                  <a:cubicBezTo>
                    <a:pt x="50600" y="19686"/>
                    <a:pt x="50600" y="19639"/>
                    <a:pt x="50609" y="19601"/>
                  </a:cubicBezTo>
                  <a:lnTo>
                    <a:pt x="50609" y="19289"/>
                  </a:lnTo>
                  <a:cubicBezTo>
                    <a:pt x="50619" y="19157"/>
                    <a:pt x="50600" y="19015"/>
                    <a:pt x="50562" y="18883"/>
                  </a:cubicBezTo>
                  <a:cubicBezTo>
                    <a:pt x="50543" y="18807"/>
                    <a:pt x="50543" y="18732"/>
                    <a:pt x="50543" y="18666"/>
                  </a:cubicBezTo>
                  <a:lnTo>
                    <a:pt x="50543" y="17579"/>
                  </a:lnTo>
                  <a:cubicBezTo>
                    <a:pt x="50552" y="17465"/>
                    <a:pt x="50543" y="17343"/>
                    <a:pt x="50534" y="17229"/>
                  </a:cubicBezTo>
                  <a:cubicBezTo>
                    <a:pt x="50496" y="17002"/>
                    <a:pt x="50477" y="16766"/>
                    <a:pt x="50477" y="16539"/>
                  </a:cubicBezTo>
                  <a:cubicBezTo>
                    <a:pt x="50477" y="16435"/>
                    <a:pt x="50467" y="16331"/>
                    <a:pt x="50449" y="16237"/>
                  </a:cubicBezTo>
                  <a:cubicBezTo>
                    <a:pt x="50411" y="16029"/>
                    <a:pt x="50439" y="15812"/>
                    <a:pt x="50373" y="15604"/>
                  </a:cubicBezTo>
                  <a:cubicBezTo>
                    <a:pt x="50354" y="15509"/>
                    <a:pt x="50354" y="15405"/>
                    <a:pt x="50363" y="15301"/>
                  </a:cubicBezTo>
                  <a:cubicBezTo>
                    <a:pt x="50363" y="15160"/>
                    <a:pt x="50278" y="15027"/>
                    <a:pt x="50146" y="14971"/>
                  </a:cubicBezTo>
                  <a:cubicBezTo>
                    <a:pt x="50080" y="14933"/>
                    <a:pt x="50004" y="14904"/>
                    <a:pt x="49929" y="14876"/>
                  </a:cubicBezTo>
                  <a:cubicBezTo>
                    <a:pt x="49900" y="14867"/>
                    <a:pt x="49863" y="14848"/>
                    <a:pt x="49834" y="14819"/>
                  </a:cubicBezTo>
                  <a:cubicBezTo>
                    <a:pt x="49976" y="14782"/>
                    <a:pt x="50070" y="14753"/>
                    <a:pt x="50174" y="14715"/>
                  </a:cubicBezTo>
                  <a:cubicBezTo>
                    <a:pt x="50241" y="14696"/>
                    <a:pt x="50297" y="14668"/>
                    <a:pt x="50363" y="14640"/>
                  </a:cubicBezTo>
                  <a:cubicBezTo>
                    <a:pt x="50392" y="14621"/>
                    <a:pt x="50411" y="14583"/>
                    <a:pt x="50420" y="14545"/>
                  </a:cubicBezTo>
                  <a:cubicBezTo>
                    <a:pt x="50430" y="14366"/>
                    <a:pt x="50458" y="14186"/>
                    <a:pt x="50496" y="13997"/>
                  </a:cubicBezTo>
                  <a:cubicBezTo>
                    <a:pt x="50515" y="13836"/>
                    <a:pt x="50534" y="13676"/>
                    <a:pt x="50571" y="13506"/>
                  </a:cubicBezTo>
                  <a:cubicBezTo>
                    <a:pt x="50581" y="13402"/>
                    <a:pt x="50619" y="13288"/>
                    <a:pt x="50666" y="13194"/>
                  </a:cubicBezTo>
                  <a:cubicBezTo>
                    <a:pt x="50685" y="13137"/>
                    <a:pt x="50694" y="13090"/>
                    <a:pt x="50694" y="13033"/>
                  </a:cubicBezTo>
                  <a:cubicBezTo>
                    <a:pt x="50732" y="12551"/>
                    <a:pt x="50789" y="12069"/>
                    <a:pt x="50779" y="11597"/>
                  </a:cubicBezTo>
                  <a:cubicBezTo>
                    <a:pt x="50770" y="11417"/>
                    <a:pt x="50789" y="11238"/>
                    <a:pt x="50836" y="11067"/>
                  </a:cubicBezTo>
                  <a:cubicBezTo>
                    <a:pt x="50883" y="10907"/>
                    <a:pt x="50912" y="10746"/>
                    <a:pt x="50959" y="10585"/>
                  </a:cubicBezTo>
                  <a:cubicBezTo>
                    <a:pt x="51006" y="10359"/>
                    <a:pt x="51034" y="10132"/>
                    <a:pt x="51034" y="9896"/>
                  </a:cubicBezTo>
                  <a:cubicBezTo>
                    <a:pt x="51034" y="9546"/>
                    <a:pt x="51044" y="9177"/>
                    <a:pt x="51034" y="8818"/>
                  </a:cubicBezTo>
                  <a:cubicBezTo>
                    <a:pt x="51034" y="8639"/>
                    <a:pt x="51025" y="8450"/>
                    <a:pt x="51006" y="8270"/>
                  </a:cubicBezTo>
                  <a:cubicBezTo>
                    <a:pt x="50949" y="7826"/>
                    <a:pt x="50930" y="7382"/>
                    <a:pt x="50930" y="6937"/>
                  </a:cubicBezTo>
                  <a:cubicBezTo>
                    <a:pt x="50940" y="6834"/>
                    <a:pt x="50930" y="6720"/>
                    <a:pt x="50912" y="6607"/>
                  </a:cubicBezTo>
                  <a:cubicBezTo>
                    <a:pt x="50864" y="6248"/>
                    <a:pt x="50845" y="5888"/>
                    <a:pt x="50845" y="5529"/>
                  </a:cubicBezTo>
                  <a:cubicBezTo>
                    <a:pt x="50845" y="5388"/>
                    <a:pt x="50827" y="5236"/>
                    <a:pt x="50798" y="5095"/>
                  </a:cubicBezTo>
                  <a:cubicBezTo>
                    <a:pt x="50751" y="4849"/>
                    <a:pt x="50704" y="4603"/>
                    <a:pt x="50656" y="4357"/>
                  </a:cubicBezTo>
                  <a:cubicBezTo>
                    <a:pt x="50647" y="4301"/>
                    <a:pt x="50647" y="4244"/>
                    <a:pt x="50656" y="4187"/>
                  </a:cubicBezTo>
                  <a:cubicBezTo>
                    <a:pt x="50694" y="4008"/>
                    <a:pt x="50732" y="3828"/>
                    <a:pt x="50779" y="3649"/>
                  </a:cubicBezTo>
                  <a:cubicBezTo>
                    <a:pt x="50864" y="3299"/>
                    <a:pt x="50987" y="2959"/>
                    <a:pt x="51129" y="2628"/>
                  </a:cubicBezTo>
                  <a:cubicBezTo>
                    <a:pt x="51214" y="2439"/>
                    <a:pt x="51261" y="2241"/>
                    <a:pt x="51252" y="2033"/>
                  </a:cubicBezTo>
                  <a:cubicBezTo>
                    <a:pt x="51242" y="1777"/>
                    <a:pt x="51299" y="1513"/>
                    <a:pt x="51403" y="1277"/>
                  </a:cubicBezTo>
                  <a:cubicBezTo>
                    <a:pt x="51441" y="1192"/>
                    <a:pt x="51469" y="1106"/>
                    <a:pt x="51498" y="1021"/>
                  </a:cubicBezTo>
                  <a:cubicBezTo>
                    <a:pt x="51554" y="842"/>
                    <a:pt x="51507" y="643"/>
                    <a:pt x="51375" y="511"/>
                  </a:cubicBezTo>
                  <a:cubicBezTo>
                    <a:pt x="51321" y="505"/>
                    <a:pt x="51267" y="502"/>
                    <a:pt x="51213" y="502"/>
                  </a:cubicBezTo>
                  <a:cubicBezTo>
                    <a:pt x="51013" y="502"/>
                    <a:pt x="50816" y="544"/>
                    <a:pt x="50638" y="634"/>
                  </a:cubicBezTo>
                  <a:cubicBezTo>
                    <a:pt x="50590" y="587"/>
                    <a:pt x="50581" y="521"/>
                    <a:pt x="50600" y="464"/>
                  </a:cubicBezTo>
                  <a:cubicBezTo>
                    <a:pt x="50619" y="369"/>
                    <a:pt x="50647" y="275"/>
                    <a:pt x="50666" y="171"/>
                  </a:cubicBezTo>
                  <a:cubicBezTo>
                    <a:pt x="50675" y="133"/>
                    <a:pt x="50656" y="95"/>
                    <a:pt x="50619" y="76"/>
                  </a:cubicBezTo>
                  <a:cubicBezTo>
                    <a:pt x="50560" y="35"/>
                    <a:pt x="50490" y="12"/>
                    <a:pt x="50418" y="12"/>
                  </a:cubicBezTo>
                  <a:cubicBezTo>
                    <a:pt x="50375" y="12"/>
                    <a:pt x="50331" y="21"/>
                    <a:pt x="50288" y="39"/>
                  </a:cubicBezTo>
                  <a:cubicBezTo>
                    <a:pt x="50241" y="48"/>
                    <a:pt x="50203" y="76"/>
                    <a:pt x="50156" y="95"/>
                  </a:cubicBezTo>
                  <a:cubicBezTo>
                    <a:pt x="50014" y="161"/>
                    <a:pt x="49872" y="218"/>
                    <a:pt x="49730" y="265"/>
                  </a:cubicBezTo>
                  <a:cubicBezTo>
                    <a:pt x="49428" y="341"/>
                    <a:pt x="49135" y="435"/>
                    <a:pt x="48842" y="549"/>
                  </a:cubicBezTo>
                  <a:cubicBezTo>
                    <a:pt x="48369" y="728"/>
                    <a:pt x="47887" y="870"/>
                    <a:pt x="47387" y="955"/>
                  </a:cubicBezTo>
                  <a:cubicBezTo>
                    <a:pt x="46886" y="1050"/>
                    <a:pt x="46366" y="1116"/>
                    <a:pt x="45855" y="1154"/>
                  </a:cubicBezTo>
                  <a:cubicBezTo>
                    <a:pt x="45714" y="1154"/>
                    <a:pt x="45581" y="1182"/>
                    <a:pt x="45449" y="1220"/>
                  </a:cubicBezTo>
                  <a:cubicBezTo>
                    <a:pt x="45383" y="1248"/>
                    <a:pt x="45317" y="1258"/>
                    <a:pt x="45251" y="1258"/>
                  </a:cubicBezTo>
                  <a:cubicBezTo>
                    <a:pt x="45090" y="1258"/>
                    <a:pt x="44920" y="1286"/>
                    <a:pt x="44759" y="1324"/>
                  </a:cubicBezTo>
                  <a:cubicBezTo>
                    <a:pt x="44655" y="1352"/>
                    <a:pt x="44551" y="1371"/>
                    <a:pt x="44447" y="1371"/>
                  </a:cubicBezTo>
                  <a:cubicBezTo>
                    <a:pt x="44439" y="1370"/>
                    <a:pt x="44431" y="1370"/>
                    <a:pt x="44423" y="1370"/>
                  </a:cubicBezTo>
                  <a:cubicBezTo>
                    <a:pt x="44339" y="1370"/>
                    <a:pt x="44265" y="1415"/>
                    <a:pt x="44230" y="1484"/>
                  </a:cubicBezTo>
                  <a:cubicBezTo>
                    <a:pt x="44211" y="1428"/>
                    <a:pt x="44202" y="1371"/>
                    <a:pt x="44183" y="1324"/>
                  </a:cubicBezTo>
                  <a:cubicBezTo>
                    <a:pt x="44164" y="1286"/>
                    <a:pt x="44135" y="1258"/>
                    <a:pt x="44098" y="1258"/>
                  </a:cubicBezTo>
                  <a:cubicBezTo>
                    <a:pt x="44074" y="1253"/>
                    <a:pt x="44048" y="1251"/>
                    <a:pt x="44022" y="1251"/>
                  </a:cubicBezTo>
                  <a:cubicBezTo>
                    <a:pt x="43996" y="1251"/>
                    <a:pt x="43970" y="1253"/>
                    <a:pt x="43946" y="1258"/>
                  </a:cubicBezTo>
                  <a:cubicBezTo>
                    <a:pt x="43824" y="1277"/>
                    <a:pt x="43701" y="1295"/>
                    <a:pt x="43578" y="1295"/>
                  </a:cubicBezTo>
                  <a:cubicBezTo>
                    <a:pt x="43304" y="1314"/>
                    <a:pt x="43039" y="1371"/>
                    <a:pt x="42765" y="1371"/>
                  </a:cubicBezTo>
                  <a:cubicBezTo>
                    <a:pt x="42753" y="1370"/>
                    <a:pt x="42740" y="1370"/>
                    <a:pt x="42727" y="1370"/>
                  </a:cubicBezTo>
                  <a:cubicBezTo>
                    <a:pt x="42616" y="1370"/>
                    <a:pt x="42499" y="1406"/>
                    <a:pt x="42406" y="1466"/>
                  </a:cubicBezTo>
                  <a:cubicBezTo>
                    <a:pt x="42321" y="1513"/>
                    <a:pt x="42217" y="1532"/>
                    <a:pt x="42122" y="1532"/>
                  </a:cubicBezTo>
                  <a:lnTo>
                    <a:pt x="42019" y="1333"/>
                  </a:lnTo>
                  <a:cubicBezTo>
                    <a:pt x="41896" y="1343"/>
                    <a:pt x="41792" y="1352"/>
                    <a:pt x="41688" y="1352"/>
                  </a:cubicBezTo>
                  <a:cubicBezTo>
                    <a:pt x="41584" y="1352"/>
                    <a:pt x="41451" y="1352"/>
                    <a:pt x="41376" y="1456"/>
                  </a:cubicBezTo>
                  <a:cubicBezTo>
                    <a:pt x="41338" y="1484"/>
                    <a:pt x="41291" y="1513"/>
                    <a:pt x="41244" y="1522"/>
                  </a:cubicBezTo>
                  <a:cubicBezTo>
                    <a:pt x="41149" y="1541"/>
                    <a:pt x="41073" y="1607"/>
                    <a:pt x="41036" y="1692"/>
                  </a:cubicBezTo>
                  <a:cubicBezTo>
                    <a:pt x="41019" y="1725"/>
                    <a:pt x="41003" y="1751"/>
                    <a:pt x="40968" y="1751"/>
                  </a:cubicBezTo>
                  <a:cubicBezTo>
                    <a:pt x="40963" y="1751"/>
                    <a:pt x="40957" y="1750"/>
                    <a:pt x="40951" y="1749"/>
                  </a:cubicBezTo>
                  <a:lnTo>
                    <a:pt x="40884" y="1655"/>
                  </a:lnTo>
                  <a:lnTo>
                    <a:pt x="40884" y="1655"/>
                  </a:lnTo>
                  <a:cubicBezTo>
                    <a:pt x="40913" y="1825"/>
                    <a:pt x="40856" y="1995"/>
                    <a:pt x="40733" y="2108"/>
                  </a:cubicBezTo>
                  <a:cubicBezTo>
                    <a:pt x="40733" y="2089"/>
                    <a:pt x="40714" y="2070"/>
                    <a:pt x="40714" y="2052"/>
                  </a:cubicBezTo>
                  <a:cubicBezTo>
                    <a:pt x="40799" y="1815"/>
                    <a:pt x="40790" y="1570"/>
                    <a:pt x="40922" y="1343"/>
                  </a:cubicBezTo>
                  <a:cubicBezTo>
                    <a:pt x="40951" y="1305"/>
                    <a:pt x="40913" y="1248"/>
                    <a:pt x="40856" y="1239"/>
                  </a:cubicBezTo>
                  <a:cubicBezTo>
                    <a:pt x="40809" y="1229"/>
                    <a:pt x="40762" y="1220"/>
                    <a:pt x="40714" y="1210"/>
                  </a:cubicBezTo>
                  <a:cubicBezTo>
                    <a:pt x="40525" y="1192"/>
                    <a:pt x="40327" y="1163"/>
                    <a:pt x="40138" y="1144"/>
                  </a:cubicBezTo>
                  <a:cubicBezTo>
                    <a:pt x="40051" y="1138"/>
                    <a:pt x="39964" y="1134"/>
                    <a:pt x="39877" y="1134"/>
                  </a:cubicBezTo>
                  <a:cubicBezTo>
                    <a:pt x="39719" y="1134"/>
                    <a:pt x="39563" y="1145"/>
                    <a:pt x="39410" y="1163"/>
                  </a:cubicBezTo>
                  <a:cubicBezTo>
                    <a:pt x="39363" y="1173"/>
                    <a:pt x="39316" y="1192"/>
                    <a:pt x="39287" y="1239"/>
                  </a:cubicBezTo>
                  <a:cubicBezTo>
                    <a:pt x="39231" y="1314"/>
                    <a:pt x="39164" y="1390"/>
                    <a:pt x="39098" y="1475"/>
                  </a:cubicBezTo>
                  <a:cubicBezTo>
                    <a:pt x="39079" y="1447"/>
                    <a:pt x="39060" y="1437"/>
                    <a:pt x="39051" y="1418"/>
                  </a:cubicBezTo>
                  <a:cubicBezTo>
                    <a:pt x="39032" y="1381"/>
                    <a:pt x="39013" y="1333"/>
                    <a:pt x="39013" y="1286"/>
                  </a:cubicBezTo>
                  <a:cubicBezTo>
                    <a:pt x="39006" y="1215"/>
                    <a:pt x="38951" y="1165"/>
                    <a:pt x="38887" y="1165"/>
                  </a:cubicBezTo>
                  <a:cubicBezTo>
                    <a:pt x="38867" y="1165"/>
                    <a:pt x="38845" y="1170"/>
                    <a:pt x="38824" y="1182"/>
                  </a:cubicBezTo>
                  <a:cubicBezTo>
                    <a:pt x="38752" y="1211"/>
                    <a:pt x="38680" y="1223"/>
                    <a:pt x="38608" y="1223"/>
                  </a:cubicBezTo>
                  <a:cubicBezTo>
                    <a:pt x="38585" y="1223"/>
                    <a:pt x="38563" y="1222"/>
                    <a:pt x="38541" y="1220"/>
                  </a:cubicBezTo>
                  <a:cubicBezTo>
                    <a:pt x="38483" y="1214"/>
                    <a:pt x="38426" y="1211"/>
                    <a:pt x="38370" y="1211"/>
                  </a:cubicBezTo>
                  <a:cubicBezTo>
                    <a:pt x="38239" y="1211"/>
                    <a:pt x="38111" y="1228"/>
                    <a:pt x="37993" y="1267"/>
                  </a:cubicBezTo>
                  <a:cubicBezTo>
                    <a:pt x="37548" y="1352"/>
                    <a:pt x="37123" y="1466"/>
                    <a:pt x="36688" y="1588"/>
                  </a:cubicBezTo>
                  <a:cubicBezTo>
                    <a:pt x="36282" y="1692"/>
                    <a:pt x="35866" y="1749"/>
                    <a:pt x="35450" y="1768"/>
                  </a:cubicBezTo>
                  <a:cubicBezTo>
                    <a:pt x="35394" y="1771"/>
                    <a:pt x="35336" y="1772"/>
                    <a:pt x="35277" y="1772"/>
                  </a:cubicBezTo>
                  <a:cubicBezTo>
                    <a:pt x="35161" y="1772"/>
                    <a:pt x="35041" y="1768"/>
                    <a:pt x="34921" y="1768"/>
                  </a:cubicBezTo>
                  <a:cubicBezTo>
                    <a:pt x="34827" y="1759"/>
                    <a:pt x="34732" y="1759"/>
                    <a:pt x="34638" y="1740"/>
                  </a:cubicBezTo>
                  <a:cubicBezTo>
                    <a:pt x="34288" y="1673"/>
                    <a:pt x="33948" y="1598"/>
                    <a:pt x="33607" y="1532"/>
                  </a:cubicBezTo>
                  <a:cubicBezTo>
                    <a:pt x="33456" y="1503"/>
                    <a:pt x="33305" y="1475"/>
                    <a:pt x="33154" y="1437"/>
                  </a:cubicBezTo>
                  <a:cubicBezTo>
                    <a:pt x="32918" y="1371"/>
                    <a:pt x="32672" y="1381"/>
                    <a:pt x="32436" y="1314"/>
                  </a:cubicBezTo>
                  <a:lnTo>
                    <a:pt x="30829" y="1314"/>
                  </a:lnTo>
                  <a:cubicBezTo>
                    <a:pt x="30716" y="1324"/>
                    <a:pt x="30612" y="1333"/>
                    <a:pt x="30508" y="1362"/>
                  </a:cubicBezTo>
                  <a:cubicBezTo>
                    <a:pt x="30149" y="1437"/>
                    <a:pt x="29780" y="1475"/>
                    <a:pt x="29411" y="1484"/>
                  </a:cubicBezTo>
                  <a:cubicBezTo>
                    <a:pt x="29203" y="1484"/>
                    <a:pt x="29014" y="1560"/>
                    <a:pt x="28807" y="1570"/>
                  </a:cubicBezTo>
                  <a:cubicBezTo>
                    <a:pt x="28769" y="1570"/>
                    <a:pt x="28731" y="1588"/>
                    <a:pt x="28693" y="1607"/>
                  </a:cubicBezTo>
                  <a:cubicBezTo>
                    <a:pt x="28646" y="1626"/>
                    <a:pt x="28589" y="1645"/>
                    <a:pt x="28532" y="1664"/>
                  </a:cubicBezTo>
                  <a:cubicBezTo>
                    <a:pt x="28400" y="1683"/>
                    <a:pt x="28277" y="1740"/>
                    <a:pt x="28173" y="1844"/>
                  </a:cubicBezTo>
                  <a:cubicBezTo>
                    <a:pt x="28150" y="1867"/>
                    <a:pt x="28127" y="1896"/>
                    <a:pt x="28084" y="1896"/>
                  </a:cubicBezTo>
                  <a:cubicBezTo>
                    <a:pt x="28074" y="1896"/>
                    <a:pt x="28063" y="1894"/>
                    <a:pt x="28050" y="1891"/>
                  </a:cubicBezTo>
                  <a:cubicBezTo>
                    <a:pt x="28022" y="1863"/>
                    <a:pt x="27994" y="1815"/>
                    <a:pt x="27965" y="1777"/>
                  </a:cubicBezTo>
                  <a:cubicBezTo>
                    <a:pt x="27934" y="1720"/>
                    <a:pt x="27872" y="1689"/>
                    <a:pt x="27809" y="1689"/>
                  </a:cubicBezTo>
                  <a:cubicBezTo>
                    <a:pt x="27778" y="1689"/>
                    <a:pt x="27747" y="1696"/>
                    <a:pt x="27720" y="1711"/>
                  </a:cubicBezTo>
                  <a:cubicBezTo>
                    <a:pt x="27597" y="1749"/>
                    <a:pt x="27474" y="1787"/>
                    <a:pt x="27361" y="1844"/>
                  </a:cubicBezTo>
                  <a:cubicBezTo>
                    <a:pt x="27228" y="1900"/>
                    <a:pt x="27086" y="1948"/>
                    <a:pt x="26954" y="1976"/>
                  </a:cubicBezTo>
                  <a:cubicBezTo>
                    <a:pt x="26633" y="2052"/>
                    <a:pt x="26312" y="2127"/>
                    <a:pt x="25990" y="2212"/>
                  </a:cubicBezTo>
                  <a:cubicBezTo>
                    <a:pt x="25932" y="2228"/>
                    <a:pt x="25873" y="2247"/>
                    <a:pt x="25816" y="2247"/>
                  </a:cubicBezTo>
                  <a:cubicBezTo>
                    <a:pt x="25772" y="2247"/>
                    <a:pt x="25729" y="2236"/>
                    <a:pt x="25688" y="2203"/>
                  </a:cubicBezTo>
                  <a:cubicBezTo>
                    <a:pt x="25659" y="2193"/>
                    <a:pt x="25631" y="2184"/>
                    <a:pt x="25603" y="2184"/>
                  </a:cubicBezTo>
                  <a:cubicBezTo>
                    <a:pt x="25542" y="2181"/>
                    <a:pt x="25481" y="2180"/>
                    <a:pt x="25421" y="2180"/>
                  </a:cubicBezTo>
                  <a:cubicBezTo>
                    <a:pt x="25255" y="2180"/>
                    <a:pt x="25091" y="2189"/>
                    <a:pt x="24932" y="2203"/>
                  </a:cubicBezTo>
                  <a:cubicBezTo>
                    <a:pt x="24724" y="2231"/>
                    <a:pt x="24525" y="2241"/>
                    <a:pt x="24317" y="2241"/>
                  </a:cubicBezTo>
                  <a:cubicBezTo>
                    <a:pt x="24072" y="2241"/>
                    <a:pt x="23835" y="2241"/>
                    <a:pt x="23590" y="2231"/>
                  </a:cubicBezTo>
                  <a:cubicBezTo>
                    <a:pt x="23486" y="2231"/>
                    <a:pt x="23391" y="2231"/>
                    <a:pt x="23297" y="2212"/>
                  </a:cubicBezTo>
                  <a:cubicBezTo>
                    <a:pt x="23193" y="2212"/>
                    <a:pt x="23089" y="2165"/>
                    <a:pt x="23013" y="2099"/>
                  </a:cubicBezTo>
                  <a:cubicBezTo>
                    <a:pt x="22988" y="2073"/>
                    <a:pt x="22952" y="2064"/>
                    <a:pt x="22913" y="2064"/>
                  </a:cubicBezTo>
                  <a:cubicBezTo>
                    <a:pt x="22880" y="2064"/>
                    <a:pt x="22845" y="2071"/>
                    <a:pt x="22815" y="2080"/>
                  </a:cubicBezTo>
                  <a:cubicBezTo>
                    <a:pt x="22737" y="2098"/>
                    <a:pt x="22655" y="2104"/>
                    <a:pt x="22575" y="2104"/>
                  </a:cubicBezTo>
                  <a:cubicBezTo>
                    <a:pt x="22528" y="2104"/>
                    <a:pt x="22482" y="2102"/>
                    <a:pt x="22437" y="2099"/>
                  </a:cubicBezTo>
                  <a:cubicBezTo>
                    <a:pt x="22401" y="2102"/>
                    <a:pt x="22364" y="2103"/>
                    <a:pt x="22327" y="2103"/>
                  </a:cubicBezTo>
                  <a:cubicBezTo>
                    <a:pt x="22237" y="2103"/>
                    <a:pt x="22146" y="2096"/>
                    <a:pt x="22059" y="2089"/>
                  </a:cubicBezTo>
                  <a:cubicBezTo>
                    <a:pt x="21807" y="2050"/>
                    <a:pt x="21555" y="2030"/>
                    <a:pt x="21308" y="2030"/>
                  </a:cubicBezTo>
                  <a:cubicBezTo>
                    <a:pt x="21259" y="2030"/>
                    <a:pt x="21210" y="2031"/>
                    <a:pt x="21161" y="2033"/>
                  </a:cubicBezTo>
                  <a:lnTo>
                    <a:pt x="20480" y="2033"/>
                  </a:lnTo>
                  <a:cubicBezTo>
                    <a:pt x="20461" y="2032"/>
                    <a:pt x="20441" y="2032"/>
                    <a:pt x="20421" y="2032"/>
                  </a:cubicBezTo>
                  <a:cubicBezTo>
                    <a:pt x="20064" y="2032"/>
                    <a:pt x="19714" y="2109"/>
                    <a:pt x="19346" y="2127"/>
                  </a:cubicBezTo>
                  <a:cubicBezTo>
                    <a:pt x="19176" y="2174"/>
                    <a:pt x="19006" y="2193"/>
                    <a:pt x="18827" y="2193"/>
                  </a:cubicBezTo>
                  <a:cubicBezTo>
                    <a:pt x="18779" y="2193"/>
                    <a:pt x="18732" y="2193"/>
                    <a:pt x="18685" y="2203"/>
                  </a:cubicBezTo>
                  <a:cubicBezTo>
                    <a:pt x="18437" y="2261"/>
                    <a:pt x="18181" y="2290"/>
                    <a:pt x="17925" y="2290"/>
                  </a:cubicBezTo>
                  <a:cubicBezTo>
                    <a:pt x="17889" y="2290"/>
                    <a:pt x="17852" y="2289"/>
                    <a:pt x="17815" y="2288"/>
                  </a:cubicBezTo>
                  <a:cubicBezTo>
                    <a:pt x="17768" y="2288"/>
                    <a:pt x="17721" y="2297"/>
                    <a:pt x="17674" y="2307"/>
                  </a:cubicBezTo>
                  <a:cubicBezTo>
                    <a:pt x="17447" y="2335"/>
                    <a:pt x="17220" y="2344"/>
                    <a:pt x="17003" y="2344"/>
                  </a:cubicBezTo>
                  <a:cubicBezTo>
                    <a:pt x="16880" y="2344"/>
                    <a:pt x="16766" y="2344"/>
                    <a:pt x="16644" y="2363"/>
                  </a:cubicBezTo>
                  <a:cubicBezTo>
                    <a:pt x="16497" y="2387"/>
                    <a:pt x="16346" y="2399"/>
                    <a:pt x="16195" y="2399"/>
                  </a:cubicBezTo>
                  <a:cubicBezTo>
                    <a:pt x="16043" y="2399"/>
                    <a:pt x="15892" y="2387"/>
                    <a:pt x="15746" y="2363"/>
                  </a:cubicBezTo>
                  <a:cubicBezTo>
                    <a:pt x="15642" y="2354"/>
                    <a:pt x="15528" y="2344"/>
                    <a:pt x="15424" y="2344"/>
                  </a:cubicBezTo>
                  <a:cubicBezTo>
                    <a:pt x="15283" y="2335"/>
                    <a:pt x="15131" y="2335"/>
                    <a:pt x="14990" y="2316"/>
                  </a:cubicBezTo>
                  <a:cubicBezTo>
                    <a:pt x="14980" y="2315"/>
                    <a:pt x="14970" y="2314"/>
                    <a:pt x="14961" y="2314"/>
                  </a:cubicBezTo>
                  <a:cubicBezTo>
                    <a:pt x="14895" y="2314"/>
                    <a:pt x="14831" y="2342"/>
                    <a:pt x="14782" y="2392"/>
                  </a:cubicBezTo>
                  <a:cubicBezTo>
                    <a:pt x="14757" y="2375"/>
                    <a:pt x="14726" y="2352"/>
                    <a:pt x="14699" y="2352"/>
                  </a:cubicBezTo>
                  <a:cubicBezTo>
                    <a:pt x="14695" y="2352"/>
                    <a:pt x="14691" y="2353"/>
                    <a:pt x="14687" y="2354"/>
                  </a:cubicBezTo>
                  <a:cubicBezTo>
                    <a:pt x="14649" y="2363"/>
                    <a:pt x="14612" y="2382"/>
                    <a:pt x="14593" y="2420"/>
                  </a:cubicBezTo>
                  <a:cubicBezTo>
                    <a:pt x="14451" y="2656"/>
                    <a:pt x="14253" y="2845"/>
                    <a:pt x="14101" y="3072"/>
                  </a:cubicBezTo>
                  <a:cubicBezTo>
                    <a:pt x="14092" y="3082"/>
                    <a:pt x="14073" y="3082"/>
                    <a:pt x="14045" y="3091"/>
                  </a:cubicBezTo>
                  <a:cubicBezTo>
                    <a:pt x="14026" y="2855"/>
                    <a:pt x="13960" y="2637"/>
                    <a:pt x="13960" y="2401"/>
                  </a:cubicBezTo>
                  <a:cubicBezTo>
                    <a:pt x="13960" y="2332"/>
                    <a:pt x="13920" y="2287"/>
                    <a:pt x="13834" y="2287"/>
                  </a:cubicBezTo>
                  <a:cubicBezTo>
                    <a:pt x="13826" y="2287"/>
                    <a:pt x="13817" y="2287"/>
                    <a:pt x="13808" y="2288"/>
                  </a:cubicBezTo>
                  <a:cubicBezTo>
                    <a:pt x="13657" y="2288"/>
                    <a:pt x="13515" y="2269"/>
                    <a:pt x="13374" y="2241"/>
                  </a:cubicBezTo>
                  <a:cubicBezTo>
                    <a:pt x="12958" y="2174"/>
                    <a:pt x="12551" y="2070"/>
                    <a:pt x="12145" y="1966"/>
                  </a:cubicBezTo>
                  <a:cubicBezTo>
                    <a:pt x="11814" y="1900"/>
                    <a:pt x="11493" y="1796"/>
                    <a:pt x="11181" y="1664"/>
                  </a:cubicBezTo>
                  <a:cubicBezTo>
                    <a:pt x="11134" y="1645"/>
                    <a:pt x="11087" y="1626"/>
                    <a:pt x="11049" y="1617"/>
                  </a:cubicBezTo>
                  <a:cubicBezTo>
                    <a:pt x="10642" y="1503"/>
                    <a:pt x="10255" y="1362"/>
                    <a:pt x="9867" y="1220"/>
                  </a:cubicBezTo>
                  <a:cubicBezTo>
                    <a:pt x="9470" y="1088"/>
                    <a:pt x="9083" y="936"/>
                    <a:pt x="8705" y="757"/>
                  </a:cubicBezTo>
                  <a:cubicBezTo>
                    <a:pt x="8620" y="710"/>
                    <a:pt x="8525" y="681"/>
                    <a:pt x="8440" y="643"/>
                  </a:cubicBezTo>
                  <a:cubicBezTo>
                    <a:pt x="7892" y="435"/>
                    <a:pt x="7335" y="275"/>
                    <a:pt x="6768" y="152"/>
                  </a:cubicBezTo>
                  <a:cubicBezTo>
                    <a:pt x="6664" y="124"/>
                    <a:pt x="6560" y="95"/>
                    <a:pt x="6465" y="67"/>
                  </a:cubicBezTo>
                  <a:cubicBezTo>
                    <a:pt x="6352" y="35"/>
                    <a:pt x="6237" y="18"/>
                    <a:pt x="6121" y="18"/>
                  </a:cubicBezTo>
                  <a:cubicBezTo>
                    <a:pt x="6034" y="18"/>
                    <a:pt x="5946" y="28"/>
                    <a:pt x="5860" y="48"/>
                  </a:cubicBezTo>
                  <a:cubicBezTo>
                    <a:pt x="5804" y="67"/>
                    <a:pt x="5747" y="76"/>
                    <a:pt x="5681" y="76"/>
                  </a:cubicBezTo>
                  <a:cubicBezTo>
                    <a:pt x="5672" y="76"/>
                    <a:pt x="5663" y="75"/>
                    <a:pt x="5654" y="75"/>
                  </a:cubicBezTo>
                  <a:cubicBezTo>
                    <a:pt x="5559" y="75"/>
                    <a:pt x="5466" y="121"/>
                    <a:pt x="5397" y="190"/>
                  </a:cubicBezTo>
                  <a:cubicBezTo>
                    <a:pt x="5293" y="284"/>
                    <a:pt x="5170" y="369"/>
                    <a:pt x="5048" y="445"/>
                  </a:cubicBezTo>
                  <a:cubicBezTo>
                    <a:pt x="5030" y="455"/>
                    <a:pt x="5011" y="460"/>
                    <a:pt x="4993" y="460"/>
                  </a:cubicBezTo>
                  <a:cubicBezTo>
                    <a:pt x="4941" y="460"/>
                    <a:pt x="4889" y="423"/>
                    <a:pt x="4868" y="360"/>
                  </a:cubicBezTo>
                  <a:cubicBezTo>
                    <a:pt x="4868" y="332"/>
                    <a:pt x="4868" y="294"/>
                    <a:pt x="4859" y="256"/>
                  </a:cubicBezTo>
                  <a:cubicBezTo>
                    <a:pt x="4852" y="201"/>
                    <a:pt x="4831" y="174"/>
                    <a:pt x="4793" y="174"/>
                  </a:cubicBezTo>
                  <a:cubicBezTo>
                    <a:pt x="4773" y="174"/>
                    <a:pt x="4747" y="182"/>
                    <a:pt x="4717" y="199"/>
                  </a:cubicBezTo>
                  <a:lnTo>
                    <a:pt x="4651" y="237"/>
                  </a:lnTo>
                  <a:cubicBezTo>
                    <a:pt x="4632" y="228"/>
                    <a:pt x="4603" y="218"/>
                    <a:pt x="4603" y="199"/>
                  </a:cubicBezTo>
                  <a:cubicBezTo>
                    <a:pt x="4584" y="133"/>
                    <a:pt x="4528" y="86"/>
                    <a:pt x="4462" y="86"/>
                  </a:cubicBezTo>
                  <a:cubicBezTo>
                    <a:pt x="4424" y="86"/>
                    <a:pt x="4395" y="48"/>
                    <a:pt x="4358" y="39"/>
                  </a:cubicBezTo>
                  <a:cubicBezTo>
                    <a:pt x="4310" y="20"/>
                    <a:pt x="4263" y="20"/>
                    <a:pt x="4216" y="20"/>
                  </a:cubicBezTo>
                  <a:cubicBezTo>
                    <a:pt x="4074" y="20"/>
                    <a:pt x="3942" y="76"/>
                    <a:pt x="3857" y="190"/>
                  </a:cubicBezTo>
                  <a:cubicBezTo>
                    <a:pt x="3819" y="246"/>
                    <a:pt x="3772" y="313"/>
                    <a:pt x="3715" y="360"/>
                  </a:cubicBezTo>
                  <a:cubicBezTo>
                    <a:pt x="3696" y="379"/>
                    <a:pt x="3668" y="388"/>
                    <a:pt x="3639" y="398"/>
                  </a:cubicBezTo>
                  <a:cubicBezTo>
                    <a:pt x="3583" y="275"/>
                    <a:pt x="3668" y="124"/>
                    <a:pt x="3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6438925" y="3548425"/>
              <a:ext cx="250" cy="1675"/>
            </a:xfrm>
            <a:custGeom>
              <a:avLst/>
              <a:gdLst/>
              <a:ahLst/>
              <a:cxnLst/>
              <a:rect l="l" t="t" r="r" b="b"/>
              <a:pathLst>
                <a:path w="10" h="67" extrusionOk="0">
                  <a:moveTo>
                    <a:pt x="10" y="67"/>
                  </a:moveTo>
                  <a:cubicBezTo>
                    <a:pt x="10" y="48"/>
                    <a:pt x="10" y="29"/>
                    <a:pt x="10" y="20"/>
                  </a:cubicBezTo>
                  <a:lnTo>
                    <a:pt x="0" y="1"/>
                  </a:lnTo>
                  <a:lnTo>
                    <a:pt x="0" y="58"/>
                  </a:lnTo>
                  <a:cubicBezTo>
                    <a:pt x="0" y="67"/>
                    <a:pt x="10" y="67"/>
                    <a:pt x="10"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6264800" y="4146425"/>
              <a:ext cx="250" cy="500"/>
            </a:xfrm>
            <a:custGeom>
              <a:avLst/>
              <a:gdLst/>
              <a:ahLst/>
              <a:cxnLst/>
              <a:rect l="l" t="t" r="r" b="b"/>
              <a:pathLst>
                <a:path w="10" h="20" extrusionOk="0">
                  <a:moveTo>
                    <a:pt x="0" y="10"/>
                  </a:moveTo>
                  <a:lnTo>
                    <a:pt x="10"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6440350" y="3538500"/>
              <a:ext cx="500" cy="1225"/>
            </a:xfrm>
            <a:custGeom>
              <a:avLst/>
              <a:gdLst/>
              <a:ahLst/>
              <a:cxnLst/>
              <a:rect l="l" t="t" r="r" b="b"/>
              <a:pathLst>
                <a:path w="20" h="49" extrusionOk="0">
                  <a:moveTo>
                    <a:pt x="19" y="29"/>
                  </a:moveTo>
                  <a:cubicBezTo>
                    <a:pt x="19" y="1"/>
                    <a:pt x="10" y="1"/>
                    <a:pt x="0" y="29"/>
                  </a:cubicBezTo>
                  <a:lnTo>
                    <a:pt x="0" y="4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6253225" y="4104600"/>
              <a:ext cx="250" cy="1200"/>
            </a:xfrm>
            <a:custGeom>
              <a:avLst/>
              <a:gdLst/>
              <a:ahLst/>
              <a:cxnLst/>
              <a:rect l="l" t="t" r="r" b="b"/>
              <a:pathLst>
                <a:path w="10" h="48" extrusionOk="0">
                  <a:moveTo>
                    <a:pt x="10" y="20"/>
                  </a:moveTo>
                  <a:lnTo>
                    <a:pt x="10" y="1"/>
                  </a:lnTo>
                  <a:cubicBezTo>
                    <a:pt x="0" y="10"/>
                    <a:pt x="0" y="20"/>
                    <a:pt x="0" y="29"/>
                  </a:cubicBezTo>
                  <a:cubicBezTo>
                    <a:pt x="0" y="29"/>
                    <a:pt x="0" y="38"/>
                    <a:pt x="1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6409150" y="4596750"/>
              <a:ext cx="725" cy="975"/>
            </a:xfrm>
            <a:custGeom>
              <a:avLst/>
              <a:gdLst/>
              <a:ahLst/>
              <a:cxnLst/>
              <a:rect l="l" t="t" r="r" b="b"/>
              <a:pathLst>
                <a:path w="29" h="39" extrusionOk="0">
                  <a:moveTo>
                    <a:pt x="29" y="19"/>
                  </a:moveTo>
                  <a:lnTo>
                    <a:pt x="20" y="0"/>
                  </a:lnTo>
                  <a:cubicBezTo>
                    <a:pt x="10" y="10"/>
                    <a:pt x="10" y="19"/>
                    <a:pt x="1" y="29"/>
                  </a:cubicBezTo>
                  <a:cubicBezTo>
                    <a:pt x="1" y="29"/>
                    <a:pt x="10" y="38"/>
                    <a:pt x="20"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6801600" y="4078625"/>
              <a:ext cx="500" cy="475"/>
            </a:xfrm>
            <a:custGeom>
              <a:avLst/>
              <a:gdLst/>
              <a:ahLst/>
              <a:cxnLst/>
              <a:rect l="l" t="t" r="r" b="b"/>
              <a:pathLst>
                <a:path w="20" h="19" extrusionOk="0">
                  <a:moveTo>
                    <a:pt x="19" y="0"/>
                  </a:moveTo>
                  <a:lnTo>
                    <a:pt x="0" y="9"/>
                  </a:lnTo>
                  <a:lnTo>
                    <a:pt x="19"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151850" y="3842575"/>
              <a:ext cx="1225" cy="750"/>
            </a:xfrm>
            <a:custGeom>
              <a:avLst/>
              <a:gdLst/>
              <a:ahLst/>
              <a:cxnLst/>
              <a:rect l="l" t="t" r="r" b="b"/>
              <a:pathLst>
                <a:path w="49" h="30" extrusionOk="0">
                  <a:moveTo>
                    <a:pt x="29" y="29"/>
                  </a:moveTo>
                  <a:lnTo>
                    <a:pt x="48" y="20"/>
                  </a:lnTo>
                  <a:cubicBezTo>
                    <a:pt x="39" y="20"/>
                    <a:pt x="39" y="10"/>
                    <a:pt x="29" y="10"/>
                  </a:cubicBezTo>
                  <a:cubicBezTo>
                    <a:pt x="20" y="1"/>
                    <a:pt x="10" y="10"/>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253450" y="3968525"/>
              <a:ext cx="500" cy="475"/>
            </a:xfrm>
            <a:custGeom>
              <a:avLst/>
              <a:gdLst/>
              <a:ahLst/>
              <a:cxnLst/>
              <a:rect l="l" t="t" r="r" b="b"/>
              <a:pathLst>
                <a:path w="20" h="19" extrusionOk="0">
                  <a:moveTo>
                    <a:pt x="20" y="0"/>
                  </a:moveTo>
                  <a:lnTo>
                    <a:pt x="1" y="0"/>
                  </a:lnTo>
                  <a:lnTo>
                    <a:pt x="1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6124700" y="3507800"/>
              <a:ext cx="725" cy="1450"/>
            </a:xfrm>
            <a:custGeom>
              <a:avLst/>
              <a:gdLst/>
              <a:ahLst/>
              <a:cxnLst/>
              <a:rect l="l" t="t" r="r" b="b"/>
              <a:pathLst>
                <a:path w="29" h="58" extrusionOk="0">
                  <a:moveTo>
                    <a:pt x="10" y="57"/>
                  </a:moveTo>
                  <a:cubicBezTo>
                    <a:pt x="19" y="57"/>
                    <a:pt x="28" y="48"/>
                    <a:pt x="28" y="38"/>
                  </a:cubicBezTo>
                  <a:cubicBezTo>
                    <a:pt x="28" y="29"/>
                    <a:pt x="19" y="10"/>
                    <a:pt x="10" y="0"/>
                  </a:cubicBezTo>
                  <a:cubicBezTo>
                    <a:pt x="10" y="0"/>
                    <a:pt x="0" y="10"/>
                    <a:pt x="0" y="19"/>
                  </a:cubicBezTo>
                  <a:cubicBezTo>
                    <a:pt x="0" y="29"/>
                    <a:pt x="10" y="48"/>
                    <a:pt x="1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6237400" y="3492900"/>
              <a:ext cx="475" cy="975"/>
            </a:xfrm>
            <a:custGeom>
              <a:avLst/>
              <a:gdLst/>
              <a:ahLst/>
              <a:cxnLst/>
              <a:rect l="l" t="t" r="r" b="b"/>
              <a:pathLst>
                <a:path w="19" h="39" extrusionOk="0">
                  <a:moveTo>
                    <a:pt x="9" y="1"/>
                  </a:moveTo>
                  <a:cubicBezTo>
                    <a:pt x="9" y="1"/>
                    <a:pt x="0" y="10"/>
                    <a:pt x="0" y="20"/>
                  </a:cubicBezTo>
                  <a:cubicBezTo>
                    <a:pt x="0" y="29"/>
                    <a:pt x="0" y="29"/>
                    <a:pt x="9" y="39"/>
                  </a:cubicBezTo>
                  <a:cubicBezTo>
                    <a:pt x="9" y="29"/>
                    <a:pt x="19" y="29"/>
                    <a:pt x="19" y="20"/>
                  </a:cubicBezTo>
                  <a:cubicBezTo>
                    <a:pt x="19" y="10"/>
                    <a:pt x="19"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7186950" y="4439875"/>
              <a:ext cx="45625" cy="15125"/>
            </a:xfrm>
            <a:custGeom>
              <a:avLst/>
              <a:gdLst/>
              <a:ahLst/>
              <a:cxnLst/>
              <a:rect l="l" t="t" r="r" b="b"/>
              <a:pathLst>
                <a:path w="1825" h="605" extrusionOk="0">
                  <a:moveTo>
                    <a:pt x="29" y="491"/>
                  </a:moveTo>
                  <a:cubicBezTo>
                    <a:pt x="0" y="454"/>
                    <a:pt x="29" y="406"/>
                    <a:pt x="66" y="406"/>
                  </a:cubicBezTo>
                  <a:cubicBezTo>
                    <a:pt x="151" y="388"/>
                    <a:pt x="236" y="388"/>
                    <a:pt x="331" y="406"/>
                  </a:cubicBezTo>
                  <a:cubicBezTo>
                    <a:pt x="435" y="416"/>
                    <a:pt x="539" y="425"/>
                    <a:pt x="643" y="435"/>
                  </a:cubicBezTo>
                  <a:cubicBezTo>
                    <a:pt x="700" y="435"/>
                    <a:pt x="737" y="406"/>
                    <a:pt x="756" y="359"/>
                  </a:cubicBezTo>
                  <a:cubicBezTo>
                    <a:pt x="756" y="340"/>
                    <a:pt x="775" y="312"/>
                    <a:pt x="766" y="302"/>
                  </a:cubicBezTo>
                  <a:cubicBezTo>
                    <a:pt x="747" y="284"/>
                    <a:pt x="728" y="274"/>
                    <a:pt x="700" y="265"/>
                  </a:cubicBezTo>
                  <a:cubicBezTo>
                    <a:pt x="624" y="265"/>
                    <a:pt x="548" y="293"/>
                    <a:pt x="463" y="302"/>
                  </a:cubicBezTo>
                  <a:cubicBezTo>
                    <a:pt x="444" y="293"/>
                    <a:pt x="416" y="284"/>
                    <a:pt x="388" y="274"/>
                  </a:cubicBezTo>
                  <a:cubicBezTo>
                    <a:pt x="378" y="255"/>
                    <a:pt x="388" y="227"/>
                    <a:pt x="435" y="208"/>
                  </a:cubicBezTo>
                  <a:cubicBezTo>
                    <a:pt x="473" y="198"/>
                    <a:pt x="511" y="180"/>
                    <a:pt x="539" y="170"/>
                  </a:cubicBezTo>
                  <a:cubicBezTo>
                    <a:pt x="558" y="161"/>
                    <a:pt x="567" y="142"/>
                    <a:pt x="577" y="123"/>
                  </a:cubicBezTo>
                  <a:cubicBezTo>
                    <a:pt x="577" y="113"/>
                    <a:pt x="577" y="104"/>
                    <a:pt x="577" y="104"/>
                  </a:cubicBezTo>
                  <a:cubicBezTo>
                    <a:pt x="567" y="85"/>
                    <a:pt x="548" y="66"/>
                    <a:pt x="539" y="66"/>
                  </a:cubicBezTo>
                  <a:cubicBezTo>
                    <a:pt x="463" y="95"/>
                    <a:pt x="388" y="123"/>
                    <a:pt x="322" y="142"/>
                  </a:cubicBezTo>
                  <a:cubicBezTo>
                    <a:pt x="284" y="151"/>
                    <a:pt x="236" y="151"/>
                    <a:pt x="227" y="104"/>
                  </a:cubicBezTo>
                  <a:cubicBezTo>
                    <a:pt x="312" y="76"/>
                    <a:pt x="407" y="38"/>
                    <a:pt x="492" y="9"/>
                  </a:cubicBezTo>
                  <a:cubicBezTo>
                    <a:pt x="529" y="0"/>
                    <a:pt x="567" y="0"/>
                    <a:pt x="605" y="9"/>
                  </a:cubicBezTo>
                  <a:cubicBezTo>
                    <a:pt x="624" y="9"/>
                    <a:pt x="633" y="47"/>
                    <a:pt x="643" y="76"/>
                  </a:cubicBezTo>
                  <a:cubicBezTo>
                    <a:pt x="671" y="132"/>
                    <a:pt x="728" y="161"/>
                    <a:pt x="785" y="151"/>
                  </a:cubicBezTo>
                  <a:cubicBezTo>
                    <a:pt x="822" y="142"/>
                    <a:pt x="860" y="132"/>
                    <a:pt x="898" y="123"/>
                  </a:cubicBezTo>
                  <a:cubicBezTo>
                    <a:pt x="917" y="123"/>
                    <a:pt x="945" y="104"/>
                    <a:pt x="955" y="113"/>
                  </a:cubicBezTo>
                  <a:cubicBezTo>
                    <a:pt x="1087" y="180"/>
                    <a:pt x="1248" y="132"/>
                    <a:pt x="1380" y="180"/>
                  </a:cubicBezTo>
                  <a:cubicBezTo>
                    <a:pt x="1484" y="217"/>
                    <a:pt x="1597" y="217"/>
                    <a:pt x="1692" y="180"/>
                  </a:cubicBezTo>
                  <a:cubicBezTo>
                    <a:pt x="1758" y="161"/>
                    <a:pt x="1815" y="198"/>
                    <a:pt x="1815" y="265"/>
                  </a:cubicBezTo>
                  <a:cubicBezTo>
                    <a:pt x="1815" y="293"/>
                    <a:pt x="1815" y="321"/>
                    <a:pt x="1815" y="350"/>
                  </a:cubicBezTo>
                  <a:cubicBezTo>
                    <a:pt x="1824" y="444"/>
                    <a:pt x="1758" y="539"/>
                    <a:pt x="1654" y="548"/>
                  </a:cubicBezTo>
                  <a:cubicBezTo>
                    <a:pt x="1550" y="577"/>
                    <a:pt x="1446" y="595"/>
                    <a:pt x="1342" y="595"/>
                  </a:cubicBezTo>
                  <a:cubicBezTo>
                    <a:pt x="1011" y="605"/>
                    <a:pt x="671" y="586"/>
                    <a:pt x="350" y="539"/>
                  </a:cubicBezTo>
                  <a:cubicBezTo>
                    <a:pt x="246" y="520"/>
                    <a:pt x="133" y="510"/>
                    <a:pt x="29" y="501"/>
                  </a:cubicBezTo>
                  <a:close/>
                  <a:moveTo>
                    <a:pt x="1153" y="255"/>
                  </a:moveTo>
                  <a:lnTo>
                    <a:pt x="1002" y="265"/>
                  </a:lnTo>
                  <a:cubicBezTo>
                    <a:pt x="993" y="265"/>
                    <a:pt x="983" y="274"/>
                    <a:pt x="974" y="274"/>
                  </a:cubicBezTo>
                  <a:cubicBezTo>
                    <a:pt x="926" y="302"/>
                    <a:pt x="898" y="350"/>
                    <a:pt x="898" y="406"/>
                  </a:cubicBezTo>
                  <a:cubicBezTo>
                    <a:pt x="907" y="454"/>
                    <a:pt x="955" y="444"/>
                    <a:pt x="983" y="454"/>
                  </a:cubicBezTo>
                  <a:cubicBezTo>
                    <a:pt x="1106" y="473"/>
                    <a:pt x="1219" y="416"/>
                    <a:pt x="1276" y="312"/>
                  </a:cubicBezTo>
                  <a:cubicBezTo>
                    <a:pt x="1276" y="312"/>
                    <a:pt x="1267" y="274"/>
                    <a:pt x="1257" y="274"/>
                  </a:cubicBezTo>
                  <a:cubicBezTo>
                    <a:pt x="1229" y="265"/>
                    <a:pt x="1191" y="265"/>
                    <a:pt x="1153"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6858775" y="4327875"/>
              <a:ext cx="2625" cy="3800"/>
            </a:xfrm>
            <a:custGeom>
              <a:avLst/>
              <a:gdLst/>
              <a:ahLst/>
              <a:cxnLst/>
              <a:rect l="l" t="t" r="r" b="b"/>
              <a:pathLst>
                <a:path w="105" h="152" extrusionOk="0">
                  <a:moveTo>
                    <a:pt x="57" y="152"/>
                  </a:moveTo>
                  <a:cubicBezTo>
                    <a:pt x="0" y="85"/>
                    <a:pt x="10" y="29"/>
                    <a:pt x="66" y="0"/>
                  </a:cubicBezTo>
                  <a:cubicBezTo>
                    <a:pt x="76" y="0"/>
                    <a:pt x="85" y="0"/>
                    <a:pt x="95" y="0"/>
                  </a:cubicBezTo>
                  <a:cubicBezTo>
                    <a:pt x="95" y="10"/>
                    <a:pt x="104" y="19"/>
                    <a:pt x="104" y="29"/>
                  </a:cubicBezTo>
                  <a:cubicBezTo>
                    <a:pt x="104" y="57"/>
                    <a:pt x="85" y="95"/>
                    <a:pt x="85" y="133"/>
                  </a:cubicBezTo>
                  <a:cubicBezTo>
                    <a:pt x="76" y="142"/>
                    <a:pt x="66" y="142"/>
                    <a:pt x="57"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7"/>
            <p:cNvSpPr/>
            <p:nvPr/>
          </p:nvSpPr>
          <p:spPr>
            <a:xfrm>
              <a:off x="6868450" y="3523150"/>
              <a:ext cx="384200" cy="244100"/>
            </a:xfrm>
            <a:custGeom>
              <a:avLst/>
              <a:gdLst/>
              <a:ahLst/>
              <a:cxnLst/>
              <a:rect l="l" t="t" r="r" b="b"/>
              <a:pathLst>
                <a:path w="15368" h="9764" extrusionOk="0">
                  <a:moveTo>
                    <a:pt x="15178" y="3129"/>
                  </a:moveTo>
                  <a:cubicBezTo>
                    <a:pt x="15084" y="3167"/>
                    <a:pt x="15008" y="3242"/>
                    <a:pt x="14961" y="3337"/>
                  </a:cubicBezTo>
                  <a:cubicBezTo>
                    <a:pt x="14952" y="3356"/>
                    <a:pt x="14942" y="3384"/>
                    <a:pt x="14933" y="3412"/>
                  </a:cubicBezTo>
                  <a:cubicBezTo>
                    <a:pt x="14867" y="3507"/>
                    <a:pt x="14848" y="3620"/>
                    <a:pt x="14782" y="3705"/>
                  </a:cubicBezTo>
                  <a:cubicBezTo>
                    <a:pt x="14715" y="3800"/>
                    <a:pt x="14649" y="3885"/>
                    <a:pt x="14583" y="3989"/>
                  </a:cubicBezTo>
                  <a:cubicBezTo>
                    <a:pt x="14479" y="4159"/>
                    <a:pt x="14356" y="4329"/>
                    <a:pt x="14224" y="4490"/>
                  </a:cubicBezTo>
                  <a:cubicBezTo>
                    <a:pt x="14196" y="4518"/>
                    <a:pt x="14167" y="4565"/>
                    <a:pt x="14129" y="4584"/>
                  </a:cubicBezTo>
                  <a:cubicBezTo>
                    <a:pt x="13988" y="4660"/>
                    <a:pt x="13893" y="4783"/>
                    <a:pt x="13770" y="4877"/>
                  </a:cubicBezTo>
                  <a:cubicBezTo>
                    <a:pt x="13383" y="5189"/>
                    <a:pt x="12958" y="5454"/>
                    <a:pt x="12504" y="5652"/>
                  </a:cubicBezTo>
                  <a:cubicBezTo>
                    <a:pt x="12192" y="5784"/>
                    <a:pt x="11880" y="5926"/>
                    <a:pt x="11568" y="6049"/>
                  </a:cubicBezTo>
                  <a:cubicBezTo>
                    <a:pt x="11181" y="6210"/>
                    <a:pt x="10784" y="6323"/>
                    <a:pt x="10378" y="6436"/>
                  </a:cubicBezTo>
                  <a:cubicBezTo>
                    <a:pt x="10340" y="6455"/>
                    <a:pt x="10293" y="6465"/>
                    <a:pt x="10236" y="6474"/>
                  </a:cubicBezTo>
                  <a:cubicBezTo>
                    <a:pt x="10151" y="6493"/>
                    <a:pt x="10066" y="6550"/>
                    <a:pt x="10000" y="6626"/>
                  </a:cubicBezTo>
                  <a:cubicBezTo>
                    <a:pt x="9971" y="6673"/>
                    <a:pt x="9896" y="6682"/>
                    <a:pt x="9848" y="6644"/>
                  </a:cubicBezTo>
                  <a:cubicBezTo>
                    <a:pt x="9792" y="6607"/>
                    <a:pt x="9725" y="6597"/>
                    <a:pt x="9659" y="6626"/>
                  </a:cubicBezTo>
                  <a:cubicBezTo>
                    <a:pt x="9574" y="6654"/>
                    <a:pt x="9499" y="6692"/>
                    <a:pt x="9423" y="6711"/>
                  </a:cubicBezTo>
                  <a:cubicBezTo>
                    <a:pt x="9347" y="6729"/>
                    <a:pt x="9243" y="6711"/>
                    <a:pt x="9158" y="6729"/>
                  </a:cubicBezTo>
                  <a:cubicBezTo>
                    <a:pt x="9045" y="6748"/>
                    <a:pt x="8932" y="6777"/>
                    <a:pt x="8818" y="6805"/>
                  </a:cubicBezTo>
                  <a:cubicBezTo>
                    <a:pt x="8582" y="6881"/>
                    <a:pt x="8336" y="6947"/>
                    <a:pt x="8091" y="6994"/>
                  </a:cubicBezTo>
                  <a:cubicBezTo>
                    <a:pt x="7968" y="7022"/>
                    <a:pt x="7845" y="7070"/>
                    <a:pt x="7731" y="7136"/>
                  </a:cubicBezTo>
                  <a:cubicBezTo>
                    <a:pt x="7618" y="7183"/>
                    <a:pt x="7533" y="7287"/>
                    <a:pt x="7495" y="7410"/>
                  </a:cubicBezTo>
                  <a:cubicBezTo>
                    <a:pt x="7476" y="7476"/>
                    <a:pt x="7448" y="7542"/>
                    <a:pt x="7410" y="7608"/>
                  </a:cubicBezTo>
                  <a:cubicBezTo>
                    <a:pt x="7391" y="7656"/>
                    <a:pt x="7344" y="7684"/>
                    <a:pt x="7287" y="7675"/>
                  </a:cubicBezTo>
                  <a:cubicBezTo>
                    <a:pt x="7268" y="7675"/>
                    <a:pt x="7249" y="7675"/>
                    <a:pt x="7230" y="7684"/>
                  </a:cubicBezTo>
                  <a:cubicBezTo>
                    <a:pt x="7117" y="7760"/>
                    <a:pt x="7023" y="7873"/>
                    <a:pt x="6966" y="8005"/>
                  </a:cubicBezTo>
                  <a:cubicBezTo>
                    <a:pt x="6909" y="8157"/>
                    <a:pt x="6834" y="8298"/>
                    <a:pt x="6758" y="8431"/>
                  </a:cubicBezTo>
                  <a:cubicBezTo>
                    <a:pt x="6616" y="8724"/>
                    <a:pt x="6389" y="8950"/>
                    <a:pt x="6210" y="9215"/>
                  </a:cubicBezTo>
                  <a:cubicBezTo>
                    <a:pt x="6144" y="9291"/>
                    <a:pt x="6059" y="9366"/>
                    <a:pt x="5974" y="9432"/>
                  </a:cubicBezTo>
                  <a:cubicBezTo>
                    <a:pt x="5936" y="9413"/>
                    <a:pt x="5889" y="9413"/>
                    <a:pt x="5841" y="9404"/>
                  </a:cubicBezTo>
                  <a:cubicBezTo>
                    <a:pt x="5756" y="9404"/>
                    <a:pt x="5671" y="9423"/>
                    <a:pt x="5596" y="9470"/>
                  </a:cubicBezTo>
                  <a:cubicBezTo>
                    <a:pt x="5510" y="9536"/>
                    <a:pt x="5407" y="9574"/>
                    <a:pt x="5331" y="9640"/>
                  </a:cubicBezTo>
                  <a:cubicBezTo>
                    <a:pt x="5180" y="9735"/>
                    <a:pt x="5000" y="9763"/>
                    <a:pt x="4830" y="9725"/>
                  </a:cubicBezTo>
                  <a:cubicBezTo>
                    <a:pt x="4773" y="9716"/>
                    <a:pt x="4726" y="9706"/>
                    <a:pt x="4688" y="9688"/>
                  </a:cubicBezTo>
                  <a:cubicBezTo>
                    <a:pt x="4471" y="9584"/>
                    <a:pt x="4235" y="9517"/>
                    <a:pt x="4055" y="9357"/>
                  </a:cubicBezTo>
                  <a:cubicBezTo>
                    <a:pt x="4046" y="9347"/>
                    <a:pt x="4036" y="9338"/>
                    <a:pt x="4027" y="9338"/>
                  </a:cubicBezTo>
                  <a:cubicBezTo>
                    <a:pt x="3800" y="9206"/>
                    <a:pt x="3620" y="8998"/>
                    <a:pt x="3516" y="8752"/>
                  </a:cubicBezTo>
                  <a:cubicBezTo>
                    <a:pt x="3431" y="8591"/>
                    <a:pt x="3346" y="8440"/>
                    <a:pt x="3261" y="8279"/>
                  </a:cubicBezTo>
                  <a:cubicBezTo>
                    <a:pt x="3233" y="8232"/>
                    <a:pt x="3195" y="8185"/>
                    <a:pt x="3157" y="8147"/>
                  </a:cubicBezTo>
                  <a:cubicBezTo>
                    <a:pt x="3101" y="8071"/>
                    <a:pt x="3053" y="7996"/>
                    <a:pt x="3006" y="7911"/>
                  </a:cubicBezTo>
                  <a:cubicBezTo>
                    <a:pt x="2930" y="7731"/>
                    <a:pt x="2855" y="7552"/>
                    <a:pt x="2770" y="7372"/>
                  </a:cubicBezTo>
                  <a:cubicBezTo>
                    <a:pt x="2751" y="7325"/>
                    <a:pt x="2723" y="7268"/>
                    <a:pt x="2694" y="7221"/>
                  </a:cubicBezTo>
                  <a:cubicBezTo>
                    <a:pt x="2534" y="6975"/>
                    <a:pt x="2411" y="6701"/>
                    <a:pt x="2335" y="6418"/>
                  </a:cubicBezTo>
                  <a:cubicBezTo>
                    <a:pt x="2307" y="6314"/>
                    <a:pt x="2269" y="6219"/>
                    <a:pt x="2222" y="6134"/>
                  </a:cubicBezTo>
                  <a:cubicBezTo>
                    <a:pt x="2137" y="5964"/>
                    <a:pt x="2052" y="5794"/>
                    <a:pt x="1966" y="5633"/>
                  </a:cubicBezTo>
                  <a:cubicBezTo>
                    <a:pt x="1900" y="5501"/>
                    <a:pt x="1834" y="5359"/>
                    <a:pt x="1777" y="5227"/>
                  </a:cubicBezTo>
                  <a:cubicBezTo>
                    <a:pt x="1730" y="5113"/>
                    <a:pt x="1655" y="5009"/>
                    <a:pt x="1570" y="4924"/>
                  </a:cubicBezTo>
                  <a:cubicBezTo>
                    <a:pt x="1541" y="4896"/>
                    <a:pt x="1513" y="4877"/>
                    <a:pt x="1484" y="4858"/>
                  </a:cubicBezTo>
                  <a:cubicBezTo>
                    <a:pt x="1324" y="4783"/>
                    <a:pt x="1173" y="4698"/>
                    <a:pt x="1012" y="4631"/>
                  </a:cubicBezTo>
                  <a:cubicBezTo>
                    <a:pt x="880" y="4575"/>
                    <a:pt x="738" y="4527"/>
                    <a:pt x="606" y="4480"/>
                  </a:cubicBezTo>
                  <a:cubicBezTo>
                    <a:pt x="369" y="4395"/>
                    <a:pt x="171" y="4235"/>
                    <a:pt x="39" y="4017"/>
                  </a:cubicBezTo>
                  <a:cubicBezTo>
                    <a:pt x="1" y="3970"/>
                    <a:pt x="1" y="3913"/>
                    <a:pt x="20" y="3856"/>
                  </a:cubicBezTo>
                  <a:cubicBezTo>
                    <a:pt x="39" y="3790"/>
                    <a:pt x="57" y="3715"/>
                    <a:pt x="86" y="3649"/>
                  </a:cubicBezTo>
                  <a:cubicBezTo>
                    <a:pt x="124" y="3545"/>
                    <a:pt x="199" y="3450"/>
                    <a:pt x="294" y="3393"/>
                  </a:cubicBezTo>
                  <a:cubicBezTo>
                    <a:pt x="426" y="3308"/>
                    <a:pt x="539" y="3214"/>
                    <a:pt x="653" y="3110"/>
                  </a:cubicBezTo>
                  <a:cubicBezTo>
                    <a:pt x="776" y="2996"/>
                    <a:pt x="917" y="2893"/>
                    <a:pt x="1050" y="2789"/>
                  </a:cubicBezTo>
                  <a:cubicBezTo>
                    <a:pt x="1201" y="2685"/>
                    <a:pt x="1324" y="2552"/>
                    <a:pt x="1418" y="2401"/>
                  </a:cubicBezTo>
                  <a:cubicBezTo>
                    <a:pt x="1532" y="2250"/>
                    <a:pt x="1655" y="2108"/>
                    <a:pt x="1787" y="1966"/>
                  </a:cubicBezTo>
                  <a:cubicBezTo>
                    <a:pt x="1910" y="1834"/>
                    <a:pt x="2061" y="1730"/>
                    <a:pt x="2222" y="1645"/>
                  </a:cubicBezTo>
                  <a:cubicBezTo>
                    <a:pt x="2373" y="1579"/>
                    <a:pt x="2552" y="1569"/>
                    <a:pt x="2704" y="1617"/>
                  </a:cubicBezTo>
                  <a:cubicBezTo>
                    <a:pt x="2902" y="1664"/>
                    <a:pt x="3101" y="1721"/>
                    <a:pt x="3290" y="1796"/>
                  </a:cubicBezTo>
                  <a:cubicBezTo>
                    <a:pt x="3450" y="1862"/>
                    <a:pt x="3592" y="1966"/>
                    <a:pt x="3705" y="2099"/>
                  </a:cubicBezTo>
                  <a:cubicBezTo>
                    <a:pt x="3866" y="2250"/>
                    <a:pt x="4046" y="2373"/>
                    <a:pt x="4254" y="2458"/>
                  </a:cubicBezTo>
                  <a:cubicBezTo>
                    <a:pt x="4499" y="2562"/>
                    <a:pt x="4736" y="2694"/>
                    <a:pt x="4981" y="2798"/>
                  </a:cubicBezTo>
                  <a:cubicBezTo>
                    <a:pt x="5227" y="2921"/>
                    <a:pt x="5482" y="3006"/>
                    <a:pt x="5756" y="3053"/>
                  </a:cubicBezTo>
                  <a:cubicBezTo>
                    <a:pt x="5860" y="3072"/>
                    <a:pt x="5955" y="3110"/>
                    <a:pt x="6059" y="3138"/>
                  </a:cubicBezTo>
                  <a:cubicBezTo>
                    <a:pt x="6276" y="3185"/>
                    <a:pt x="6493" y="3167"/>
                    <a:pt x="6692" y="3072"/>
                  </a:cubicBezTo>
                  <a:cubicBezTo>
                    <a:pt x="6767" y="3034"/>
                    <a:pt x="6834" y="2978"/>
                    <a:pt x="6881" y="2911"/>
                  </a:cubicBezTo>
                  <a:cubicBezTo>
                    <a:pt x="6890" y="2893"/>
                    <a:pt x="6900" y="2874"/>
                    <a:pt x="6909" y="2855"/>
                  </a:cubicBezTo>
                  <a:cubicBezTo>
                    <a:pt x="7013" y="2770"/>
                    <a:pt x="7060" y="2618"/>
                    <a:pt x="7023" y="2477"/>
                  </a:cubicBezTo>
                  <a:cubicBezTo>
                    <a:pt x="7004" y="2193"/>
                    <a:pt x="6900" y="1910"/>
                    <a:pt x="6720" y="1692"/>
                  </a:cubicBezTo>
                  <a:cubicBezTo>
                    <a:pt x="6682" y="1654"/>
                    <a:pt x="6663" y="1607"/>
                    <a:pt x="6635" y="1569"/>
                  </a:cubicBezTo>
                  <a:cubicBezTo>
                    <a:pt x="6522" y="1409"/>
                    <a:pt x="6484" y="1210"/>
                    <a:pt x="6512" y="1012"/>
                  </a:cubicBezTo>
                  <a:cubicBezTo>
                    <a:pt x="6531" y="898"/>
                    <a:pt x="6616" y="804"/>
                    <a:pt x="6730" y="776"/>
                  </a:cubicBezTo>
                  <a:cubicBezTo>
                    <a:pt x="6805" y="757"/>
                    <a:pt x="6881" y="738"/>
                    <a:pt x="6956" y="738"/>
                  </a:cubicBezTo>
                  <a:cubicBezTo>
                    <a:pt x="7249" y="738"/>
                    <a:pt x="7542" y="766"/>
                    <a:pt x="7835" y="804"/>
                  </a:cubicBezTo>
                  <a:cubicBezTo>
                    <a:pt x="8034" y="842"/>
                    <a:pt x="8242" y="851"/>
                    <a:pt x="8440" y="870"/>
                  </a:cubicBezTo>
                  <a:cubicBezTo>
                    <a:pt x="8516" y="870"/>
                    <a:pt x="8601" y="842"/>
                    <a:pt x="8658" y="794"/>
                  </a:cubicBezTo>
                  <a:cubicBezTo>
                    <a:pt x="8733" y="738"/>
                    <a:pt x="8818" y="691"/>
                    <a:pt x="8913" y="662"/>
                  </a:cubicBezTo>
                  <a:cubicBezTo>
                    <a:pt x="9007" y="634"/>
                    <a:pt x="9102" y="615"/>
                    <a:pt x="9196" y="615"/>
                  </a:cubicBezTo>
                  <a:cubicBezTo>
                    <a:pt x="9395" y="605"/>
                    <a:pt x="9584" y="624"/>
                    <a:pt x="9773" y="681"/>
                  </a:cubicBezTo>
                  <a:cubicBezTo>
                    <a:pt x="9943" y="728"/>
                    <a:pt x="10113" y="747"/>
                    <a:pt x="10293" y="738"/>
                  </a:cubicBezTo>
                  <a:lnTo>
                    <a:pt x="10727" y="738"/>
                  </a:lnTo>
                  <a:cubicBezTo>
                    <a:pt x="11067" y="728"/>
                    <a:pt x="11398" y="605"/>
                    <a:pt x="11663" y="388"/>
                  </a:cubicBezTo>
                  <a:cubicBezTo>
                    <a:pt x="11805" y="275"/>
                    <a:pt x="11956" y="180"/>
                    <a:pt x="12126" y="105"/>
                  </a:cubicBezTo>
                  <a:cubicBezTo>
                    <a:pt x="12268" y="38"/>
                    <a:pt x="12419" y="1"/>
                    <a:pt x="12580" y="1"/>
                  </a:cubicBezTo>
                  <a:lnTo>
                    <a:pt x="13449" y="1"/>
                  </a:lnTo>
                  <a:cubicBezTo>
                    <a:pt x="13629" y="1"/>
                    <a:pt x="13799" y="38"/>
                    <a:pt x="13959" y="123"/>
                  </a:cubicBezTo>
                  <a:cubicBezTo>
                    <a:pt x="14129" y="209"/>
                    <a:pt x="14309" y="275"/>
                    <a:pt x="14489" y="360"/>
                  </a:cubicBezTo>
                  <a:cubicBezTo>
                    <a:pt x="14725" y="445"/>
                    <a:pt x="14914" y="615"/>
                    <a:pt x="15027" y="842"/>
                  </a:cubicBezTo>
                  <a:cubicBezTo>
                    <a:pt x="15084" y="955"/>
                    <a:pt x="15150" y="1078"/>
                    <a:pt x="15188" y="1191"/>
                  </a:cubicBezTo>
                  <a:cubicBezTo>
                    <a:pt x="15245" y="1352"/>
                    <a:pt x="15282" y="1513"/>
                    <a:pt x="15330" y="1673"/>
                  </a:cubicBezTo>
                  <a:cubicBezTo>
                    <a:pt x="15368" y="1976"/>
                    <a:pt x="15368" y="2278"/>
                    <a:pt x="15330" y="2581"/>
                  </a:cubicBezTo>
                  <a:cubicBezTo>
                    <a:pt x="15301" y="2666"/>
                    <a:pt x="15273" y="2741"/>
                    <a:pt x="15245" y="2817"/>
                  </a:cubicBezTo>
                  <a:cubicBezTo>
                    <a:pt x="15188" y="2911"/>
                    <a:pt x="15169" y="3025"/>
                    <a:pt x="15178" y="3129"/>
                  </a:cubicBezTo>
                  <a:close/>
                  <a:moveTo>
                    <a:pt x="6739" y="7816"/>
                  </a:moveTo>
                  <a:cubicBezTo>
                    <a:pt x="6900" y="7637"/>
                    <a:pt x="7023" y="7429"/>
                    <a:pt x="7117" y="7211"/>
                  </a:cubicBezTo>
                  <a:cubicBezTo>
                    <a:pt x="7136" y="7221"/>
                    <a:pt x="7155" y="7221"/>
                    <a:pt x="7174" y="7221"/>
                  </a:cubicBezTo>
                  <a:cubicBezTo>
                    <a:pt x="7193" y="7230"/>
                    <a:pt x="7212" y="7221"/>
                    <a:pt x="7230" y="7211"/>
                  </a:cubicBezTo>
                  <a:cubicBezTo>
                    <a:pt x="7410" y="7126"/>
                    <a:pt x="7552" y="6975"/>
                    <a:pt x="7627" y="6796"/>
                  </a:cubicBezTo>
                  <a:cubicBezTo>
                    <a:pt x="7627" y="6786"/>
                    <a:pt x="7646" y="6777"/>
                    <a:pt x="7656" y="6777"/>
                  </a:cubicBezTo>
                  <a:lnTo>
                    <a:pt x="7731" y="6881"/>
                  </a:lnTo>
                  <a:cubicBezTo>
                    <a:pt x="7788" y="6852"/>
                    <a:pt x="7845" y="6843"/>
                    <a:pt x="7901" y="6833"/>
                  </a:cubicBezTo>
                  <a:cubicBezTo>
                    <a:pt x="8005" y="6824"/>
                    <a:pt x="8053" y="6758"/>
                    <a:pt x="8109" y="6673"/>
                  </a:cubicBezTo>
                  <a:cubicBezTo>
                    <a:pt x="8157" y="6777"/>
                    <a:pt x="8251" y="6767"/>
                    <a:pt x="8336" y="6748"/>
                  </a:cubicBezTo>
                  <a:cubicBezTo>
                    <a:pt x="8450" y="6720"/>
                    <a:pt x="8563" y="6682"/>
                    <a:pt x="8676" y="6663"/>
                  </a:cubicBezTo>
                  <a:cubicBezTo>
                    <a:pt x="8771" y="6644"/>
                    <a:pt x="8847" y="6588"/>
                    <a:pt x="8894" y="6512"/>
                  </a:cubicBezTo>
                  <a:cubicBezTo>
                    <a:pt x="9064" y="6559"/>
                    <a:pt x="9064" y="6559"/>
                    <a:pt x="9187" y="6531"/>
                  </a:cubicBezTo>
                  <a:cubicBezTo>
                    <a:pt x="9215" y="6512"/>
                    <a:pt x="9253" y="6503"/>
                    <a:pt x="9291" y="6493"/>
                  </a:cubicBezTo>
                  <a:cubicBezTo>
                    <a:pt x="9414" y="6493"/>
                    <a:pt x="9518" y="6408"/>
                    <a:pt x="9536" y="6295"/>
                  </a:cubicBezTo>
                  <a:cubicBezTo>
                    <a:pt x="9536" y="6276"/>
                    <a:pt x="9565" y="6266"/>
                    <a:pt x="9584" y="6257"/>
                  </a:cubicBezTo>
                  <a:cubicBezTo>
                    <a:pt x="9593" y="6266"/>
                    <a:pt x="9603" y="6276"/>
                    <a:pt x="9612" y="6295"/>
                  </a:cubicBezTo>
                  <a:cubicBezTo>
                    <a:pt x="9650" y="6370"/>
                    <a:pt x="9678" y="6389"/>
                    <a:pt x="9735" y="6380"/>
                  </a:cubicBezTo>
                  <a:cubicBezTo>
                    <a:pt x="10028" y="6304"/>
                    <a:pt x="10066" y="6351"/>
                    <a:pt x="10113" y="5992"/>
                  </a:cubicBezTo>
                  <a:cubicBezTo>
                    <a:pt x="10113" y="5983"/>
                    <a:pt x="10113" y="5964"/>
                    <a:pt x="10113" y="5964"/>
                  </a:cubicBezTo>
                  <a:cubicBezTo>
                    <a:pt x="10113" y="5926"/>
                    <a:pt x="10141" y="5907"/>
                    <a:pt x="10160" y="5907"/>
                  </a:cubicBezTo>
                  <a:cubicBezTo>
                    <a:pt x="10189" y="5917"/>
                    <a:pt x="10207" y="5945"/>
                    <a:pt x="10207" y="5973"/>
                  </a:cubicBezTo>
                  <a:cubicBezTo>
                    <a:pt x="10217" y="6058"/>
                    <a:pt x="10217" y="6134"/>
                    <a:pt x="10217" y="6247"/>
                  </a:cubicBezTo>
                  <a:cubicBezTo>
                    <a:pt x="10406" y="6191"/>
                    <a:pt x="10576" y="6153"/>
                    <a:pt x="10727" y="6096"/>
                  </a:cubicBezTo>
                  <a:cubicBezTo>
                    <a:pt x="10746" y="5898"/>
                    <a:pt x="10860" y="5728"/>
                    <a:pt x="11030" y="5624"/>
                  </a:cubicBezTo>
                  <a:lnTo>
                    <a:pt x="11049" y="5624"/>
                  </a:lnTo>
                  <a:cubicBezTo>
                    <a:pt x="11049" y="5624"/>
                    <a:pt x="11067" y="5662"/>
                    <a:pt x="11058" y="5671"/>
                  </a:cubicBezTo>
                  <a:cubicBezTo>
                    <a:pt x="11049" y="5699"/>
                    <a:pt x="11030" y="5718"/>
                    <a:pt x="11020" y="5737"/>
                  </a:cubicBezTo>
                  <a:cubicBezTo>
                    <a:pt x="10973" y="5803"/>
                    <a:pt x="10926" y="5860"/>
                    <a:pt x="10888" y="5926"/>
                  </a:cubicBezTo>
                  <a:cubicBezTo>
                    <a:pt x="10860" y="5955"/>
                    <a:pt x="10841" y="5992"/>
                    <a:pt x="10869" y="6021"/>
                  </a:cubicBezTo>
                  <a:cubicBezTo>
                    <a:pt x="10888" y="6030"/>
                    <a:pt x="10926" y="6030"/>
                    <a:pt x="10954" y="6030"/>
                  </a:cubicBezTo>
                  <a:cubicBezTo>
                    <a:pt x="10973" y="6021"/>
                    <a:pt x="10992" y="6011"/>
                    <a:pt x="11001" y="6011"/>
                  </a:cubicBezTo>
                  <a:cubicBezTo>
                    <a:pt x="11427" y="5869"/>
                    <a:pt x="11842" y="5709"/>
                    <a:pt x="12239" y="5510"/>
                  </a:cubicBezTo>
                  <a:cubicBezTo>
                    <a:pt x="12249" y="5510"/>
                    <a:pt x="12258" y="5501"/>
                    <a:pt x="12268" y="5491"/>
                  </a:cubicBezTo>
                  <a:cubicBezTo>
                    <a:pt x="12287" y="5454"/>
                    <a:pt x="12305" y="5416"/>
                    <a:pt x="12324" y="5378"/>
                  </a:cubicBezTo>
                  <a:cubicBezTo>
                    <a:pt x="12409" y="5208"/>
                    <a:pt x="12504" y="5038"/>
                    <a:pt x="12608" y="4887"/>
                  </a:cubicBezTo>
                  <a:cubicBezTo>
                    <a:pt x="12617" y="4877"/>
                    <a:pt x="12655" y="4877"/>
                    <a:pt x="12674" y="4868"/>
                  </a:cubicBezTo>
                  <a:cubicBezTo>
                    <a:pt x="12684" y="4887"/>
                    <a:pt x="12702" y="4905"/>
                    <a:pt x="12693" y="4915"/>
                  </a:cubicBezTo>
                  <a:cubicBezTo>
                    <a:pt x="12655" y="4991"/>
                    <a:pt x="12617" y="5066"/>
                    <a:pt x="12580" y="5142"/>
                  </a:cubicBezTo>
                  <a:cubicBezTo>
                    <a:pt x="12561" y="5198"/>
                    <a:pt x="12523" y="5255"/>
                    <a:pt x="12504" y="5312"/>
                  </a:cubicBezTo>
                  <a:cubicBezTo>
                    <a:pt x="12504" y="5331"/>
                    <a:pt x="12513" y="5350"/>
                    <a:pt x="12523" y="5359"/>
                  </a:cubicBezTo>
                  <a:cubicBezTo>
                    <a:pt x="12542" y="5369"/>
                    <a:pt x="12561" y="5378"/>
                    <a:pt x="12580" y="5369"/>
                  </a:cubicBezTo>
                  <a:cubicBezTo>
                    <a:pt x="12655" y="5340"/>
                    <a:pt x="12731" y="5293"/>
                    <a:pt x="12806" y="5255"/>
                  </a:cubicBezTo>
                  <a:cubicBezTo>
                    <a:pt x="12958" y="5161"/>
                    <a:pt x="13118" y="5057"/>
                    <a:pt x="13269" y="4962"/>
                  </a:cubicBezTo>
                  <a:cubicBezTo>
                    <a:pt x="13468" y="4830"/>
                    <a:pt x="13657" y="4679"/>
                    <a:pt x="13827" y="4518"/>
                  </a:cubicBezTo>
                  <a:cubicBezTo>
                    <a:pt x="13950" y="4414"/>
                    <a:pt x="14026" y="4272"/>
                    <a:pt x="14044" y="4112"/>
                  </a:cubicBezTo>
                  <a:cubicBezTo>
                    <a:pt x="14044" y="4093"/>
                    <a:pt x="14054" y="4074"/>
                    <a:pt x="14054" y="4055"/>
                  </a:cubicBezTo>
                  <a:cubicBezTo>
                    <a:pt x="14092" y="3904"/>
                    <a:pt x="14120" y="3753"/>
                    <a:pt x="14148" y="3592"/>
                  </a:cubicBezTo>
                  <a:cubicBezTo>
                    <a:pt x="14148" y="3554"/>
                    <a:pt x="14186" y="3526"/>
                    <a:pt x="14224" y="3516"/>
                  </a:cubicBezTo>
                  <a:cubicBezTo>
                    <a:pt x="14243" y="3620"/>
                    <a:pt x="14233" y="3724"/>
                    <a:pt x="14215" y="3819"/>
                  </a:cubicBezTo>
                  <a:cubicBezTo>
                    <a:pt x="14215" y="3875"/>
                    <a:pt x="14215" y="3932"/>
                    <a:pt x="14215" y="3979"/>
                  </a:cubicBezTo>
                  <a:cubicBezTo>
                    <a:pt x="14215" y="3989"/>
                    <a:pt x="14224" y="3998"/>
                    <a:pt x="14233" y="3998"/>
                  </a:cubicBezTo>
                  <a:cubicBezTo>
                    <a:pt x="14243" y="3998"/>
                    <a:pt x="14252" y="3998"/>
                    <a:pt x="14262" y="3998"/>
                  </a:cubicBezTo>
                  <a:cubicBezTo>
                    <a:pt x="14290" y="3932"/>
                    <a:pt x="14328" y="3866"/>
                    <a:pt x="14356" y="3800"/>
                  </a:cubicBezTo>
                  <a:cubicBezTo>
                    <a:pt x="14375" y="3753"/>
                    <a:pt x="14394" y="3696"/>
                    <a:pt x="14404" y="3639"/>
                  </a:cubicBezTo>
                  <a:cubicBezTo>
                    <a:pt x="14432" y="3582"/>
                    <a:pt x="14441" y="3516"/>
                    <a:pt x="14470" y="3460"/>
                  </a:cubicBezTo>
                  <a:cubicBezTo>
                    <a:pt x="14489" y="3393"/>
                    <a:pt x="14470" y="3337"/>
                    <a:pt x="14517" y="3299"/>
                  </a:cubicBezTo>
                  <a:cubicBezTo>
                    <a:pt x="14555" y="3374"/>
                    <a:pt x="14564" y="3460"/>
                    <a:pt x="14526" y="3535"/>
                  </a:cubicBezTo>
                  <a:cubicBezTo>
                    <a:pt x="14507" y="3658"/>
                    <a:pt x="14470" y="3771"/>
                    <a:pt x="14432" y="3885"/>
                  </a:cubicBezTo>
                  <a:cubicBezTo>
                    <a:pt x="14432" y="3913"/>
                    <a:pt x="14413" y="3951"/>
                    <a:pt x="14460" y="3970"/>
                  </a:cubicBezTo>
                  <a:cubicBezTo>
                    <a:pt x="14517" y="3856"/>
                    <a:pt x="14564" y="3743"/>
                    <a:pt x="14630" y="3639"/>
                  </a:cubicBezTo>
                  <a:cubicBezTo>
                    <a:pt x="14725" y="3469"/>
                    <a:pt x="14791" y="3271"/>
                    <a:pt x="14819" y="3063"/>
                  </a:cubicBezTo>
                  <a:cubicBezTo>
                    <a:pt x="14819" y="3015"/>
                    <a:pt x="14810" y="2959"/>
                    <a:pt x="14857" y="2911"/>
                  </a:cubicBezTo>
                  <a:lnTo>
                    <a:pt x="14923" y="2949"/>
                  </a:lnTo>
                  <a:cubicBezTo>
                    <a:pt x="15018" y="2779"/>
                    <a:pt x="15018" y="2779"/>
                    <a:pt x="14971" y="2562"/>
                  </a:cubicBezTo>
                  <a:cubicBezTo>
                    <a:pt x="14980" y="2552"/>
                    <a:pt x="14989" y="2543"/>
                    <a:pt x="15008" y="2533"/>
                  </a:cubicBezTo>
                  <a:cubicBezTo>
                    <a:pt x="15056" y="2514"/>
                    <a:pt x="15093" y="2477"/>
                    <a:pt x="15093" y="2429"/>
                  </a:cubicBezTo>
                  <a:cubicBezTo>
                    <a:pt x="15093" y="2392"/>
                    <a:pt x="15093" y="2354"/>
                    <a:pt x="15093" y="2316"/>
                  </a:cubicBezTo>
                  <a:cubicBezTo>
                    <a:pt x="15160" y="2061"/>
                    <a:pt x="15150" y="1787"/>
                    <a:pt x="15056" y="1532"/>
                  </a:cubicBezTo>
                  <a:cubicBezTo>
                    <a:pt x="15037" y="1475"/>
                    <a:pt x="15018" y="1428"/>
                    <a:pt x="15008" y="1371"/>
                  </a:cubicBezTo>
                  <a:cubicBezTo>
                    <a:pt x="14971" y="1239"/>
                    <a:pt x="14923" y="1106"/>
                    <a:pt x="14857" y="983"/>
                  </a:cubicBezTo>
                  <a:cubicBezTo>
                    <a:pt x="14763" y="785"/>
                    <a:pt x="14593" y="634"/>
                    <a:pt x="14385" y="549"/>
                  </a:cubicBezTo>
                  <a:cubicBezTo>
                    <a:pt x="14281" y="502"/>
                    <a:pt x="14167" y="464"/>
                    <a:pt x="14063" y="416"/>
                  </a:cubicBezTo>
                  <a:cubicBezTo>
                    <a:pt x="13931" y="350"/>
                    <a:pt x="13789" y="275"/>
                    <a:pt x="13657" y="209"/>
                  </a:cubicBezTo>
                  <a:cubicBezTo>
                    <a:pt x="13553" y="142"/>
                    <a:pt x="13411" y="123"/>
                    <a:pt x="13298" y="171"/>
                  </a:cubicBezTo>
                  <a:cubicBezTo>
                    <a:pt x="13213" y="199"/>
                    <a:pt x="13128" y="209"/>
                    <a:pt x="13033" y="209"/>
                  </a:cubicBezTo>
                  <a:lnTo>
                    <a:pt x="12844" y="209"/>
                  </a:lnTo>
                  <a:cubicBezTo>
                    <a:pt x="12797" y="275"/>
                    <a:pt x="12740" y="350"/>
                    <a:pt x="12684" y="416"/>
                  </a:cubicBezTo>
                  <a:cubicBezTo>
                    <a:pt x="12598" y="492"/>
                    <a:pt x="12532" y="577"/>
                    <a:pt x="12466" y="672"/>
                  </a:cubicBezTo>
                  <a:cubicBezTo>
                    <a:pt x="12409" y="766"/>
                    <a:pt x="12334" y="851"/>
                    <a:pt x="12249" y="927"/>
                  </a:cubicBezTo>
                  <a:cubicBezTo>
                    <a:pt x="12192" y="889"/>
                    <a:pt x="12192" y="851"/>
                    <a:pt x="12220" y="823"/>
                  </a:cubicBezTo>
                  <a:cubicBezTo>
                    <a:pt x="12334" y="653"/>
                    <a:pt x="12476" y="502"/>
                    <a:pt x="12617" y="350"/>
                  </a:cubicBezTo>
                  <a:cubicBezTo>
                    <a:pt x="12655" y="322"/>
                    <a:pt x="12693" y="294"/>
                    <a:pt x="12693" y="246"/>
                  </a:cubicBezTo>
                  <a:cubicBezTo>
                    <a:pt x="12693" y="209"/>
                    <a:pt x="12627" y="190"/>
                    <a:pt x="12542" y="199"/>
                  </a:cubicBezTo>
                  <a:cubicBezTo>
                    <a:pt x="12476" y="199"/>
                    <a:pt x="12409" y="237"/>
                    <a:pt x="12362" y="284"/>
                  </a:cubicBezTo>
                  <a:cubicBezTo>
                    <a:pt x="12324" y="341"/>
                    <a:pt x="12296" y="398"/>
                    <a:pt x="12249" y="445"/>
                  </a:cubicBezTo>
                  <a:cubicBezTo>
                    <a:pt x="12202" y="520"/>
                    <a:pt x="12135" y="587"/>
                    <a:pt x="12060" y="624"/>
                  </a:cubicBezTo>
                  <a:lnTo>
                    <a:pt x="11918" y="587"/>
                  </a:lnTo>
                  <a:lnTo>
                    <a:pt x="11701" y="794"/>
                  </a:lnTo>
                  <a:cubicBezTo>
                    <a:pt x="11653" y="861"/>
                    <a:pt x="11578" y="889"/>
                    <a:pt x="11502" y="870"/>
                  </a:cubicBezTo>
                  <a:cubicBezTo>
                    <a:pt x="11483" y="870"/>
                    <a:pt x="11445" y="889"/>
                    <a:pt x="11427" y="908"/>
                  </a:cubicBezTo>
                  <a:cubicBezTo>
                    <a:pt x="11370" y="965"/>
                    <a:pt x="11332" y="917"/>
                    <a:pt x="11285" y="880"/>
                  </a:cubicBezTo>
                  <a:cubicBezTo>
                    <a:pt x="11285" y="880"/>
                    <a:pt x="11266" y="880"/>
                    <a:pt x="11256" y="870"/>
                  </a:cubicBezTo>
                  <a:cubicBezTo>
                    <a:pt x="11153" y="917"/>
                    <a:pt x="11058" y="983"/>
                    <a:pt x="10992" y="1078"/>
                  </a:cubicBezTo>
                  <a:cubicBezTo>
                    <a:pt x="10964" y="1116"/>
                    <a:pt x="10926" y="1135"/>
                    <a:pt x="10878" y="1144"/>
                  </a:cubicBezTo>
                  <a:cubicBezTo>
                    <a:pt x="10841" y="1144"/>
                    <a:pt x="10803" y="1106"/>
                    <a:pt x="10812" y="1078"/>
                  </a:cubicBezTo>
                  <a:cubicBezTo>
                    <a:pt x="10822" y="1040"/>
                    <a:pt x="10888" y="1012"/>
                    <a:pt x="10850" y="955"/>
                  </a:cubicBezTo>
                  <a:lnTo>
                    <a:pt x="10189" y="955"/>
                  </a:lnTo>
                  <a:cubicBezTo>
                    <a:pt x="10056" y="955"/>
                    <a:pt x="9990" y="1002"/>
                    <a:pt x="9971" y="1125"/>
                  </a:cubicBezTo>
                  <a:cubicBezTo>
                    <a:pt x="9971" y="1135"/>
                    <a:pt x="9962" y="1144"/>
                    <a:pt x="9952" y="1144"/>
                  </a:cubicBezTo>
                  <a:cubicBezTo>
                    <a:pt x="9952" y="1154"/>
                    <a:pt x="9943" y="1154"/>
                    <a:pt x="9933" y="1154"/>
                  </a:cubicBezTo>
                  <a:cubicBezTo>
                    <a:pt x="9914" y="1154"/>
                    <a:pt x="9886" y="1144"/>
                    <a:pt x="9886" y="1135"/>
                  </a:cubicBezTo>
                  <a:lnTo>
                    <a:pt x="9886" y="936"/>
                  </a:lnTo>
                  <a:cubicBezTo>
                    <a:pt x="9782" y="889"/>
                    <a:pt x="9678" y="870"/>
                    <a:pt x="9574" y="861"/>
                  </a:cubicBezTo>
                  <a:cubicBezTo>
                    <a:pt x="9555" y="889"/>
                    <a:pt x="9546" y="917"/>
                    <a:pt x="9536" y="946"/>
                  </a:cubicBezTo>
                  <a:cubicBezTo>
                    <a:pt x="9536" y="983"/>
                    <a:pt x="9536" y="1031"/>
                    <a:pt x="9536" y="1078"/>
                  </a:cubicBezTo>
                  <a:cubicBezTo>
                    <a:pt x="9536" y="1125"/>
                    <a:pt x="9499" y="1154"/>
                    <a:pt x="9442" y="1154"/>
                  </a:cubicBezTo>
                  <a:cubicBezTo>
                    <a:pt x="9385" y="1154"/>
                    <a:pt x="9329" y="1097"/>
                    <a:pt x="9338" y="1040"/>
                  </a:cubicBezTo>
                  <a:cubicBezTo>
                    <a:pt x="9357" y="983"/>
                    <a:pt x="9376" y="955"/>
                    <a:pt x="9385" y="908"/>
                  </a:cubicBezTo>
                  <a:cubicBezTo>
                    <a:pt x="9385" y="898"/>
                    <a:pt x="9376" y="880"/>
                    <a:pt x="9366" y="870"/>
                  </a:cubicBezTo>
                  <a:cubicBezTo>
                    <a:pt x="9338" y="861"/>
                    <a:pt x="9310" y="861"/>
                    <a:pt x="9281" y="870"/>
                  </a:cubicBezTo>
                  <a:cubicBezTo>
                    <a:pt x="9262" y="880"/>
                    <a:pt x="9234" y="898"/>
                    <a:pt x="9225" y="917"/>
                  </a:cubicBezTo>
                  <a:cubicBezTo>
                    <a:pt x="9168" y="974"/>
                    <a:pt x="9130" y="1040"/>
                    <a:pt x="9102" y="1106"/>
                  </a:cubicBezTo>
                  <a:cubicBezTo>
                    <a:pt x="9064" y="1201"/>
                    <a:pt x="8998" y="1267"/>
                    <a:pt x="8913" y="1305"/>
                  </a:cubicBezTo>
                  <a:cubicBezTo>
                    <a:pt x="8894" y="1314"/>
                    <a:pt x="8875" y="1314"/>
                    <a:pt x="8856" y="1305"/>
                  </a:cubicBezTo>
                  <a:cubicBezTo>
                    <a:pt x="8828" y="1305"/>
                    <a:pt x="8818" y="1267"/>
                    <a:pt x="8837" y="1239"/>
                  </a:cubicBezTo>
                  <a:cubicBezTo>
                    <a:pt x="8847" y="1210"/>
                    <a:pt x="8865" y="1191"/>
                    <a:pt x="8884" y="1163"/>
                  </a:cubicBezTo>
                  <a:cubicBezTo>
                    <a:pt x="8922" y="1087"/>
                    <a:pt x="9007" y="1031"/>
                    <a:pt x="9017" y="927"/>
                  </a:cubicBezTo>
                  <a:cubicBezTo>
                    <a:pt x="8969" y="898"/>
                    <a:pt x="8922" y="889"/>
                    <a:pt x="8894" y="927"/>
                  </a:cubicBezTo>
                  <a:cubicBezTo>
                    <a:pt x="8856" y="993"/>
                    <a:pt x="8799" y="1031"/>
                    <a:pt x="8724" y="1021"/>
                  </a:cubicBezTo>
                  <a:cubicBezTo>
                    <a:pt x="8591" y="1012"/>
                    <a:pt x="8459" y="1012"/>
                    <a:pt x="8317" y="1002"/>
                  </a:cubicBezTo>
                  <a:cubicBezTo>
                    <a:pt x="8053" y="983"/>
                    <a:pt x="7798" y="955"/>
                    <a:pt x="7533" y="936"/>
                  </a:cubicBezTo>
                  <a:cubicBezTo>
                    <a:pt x="7391" y="927"/>
                    <a:pt x="7259" y="936"/>
                    <a:pt x="7127" y="974"/>
                  </a:cubicBezTo>
                  <a:cubicBezTo>
                    <a:pt x="7004" y="1106"/>
                    <a:pt x="6909" y="1248"/>
                    <a:pt x="6824" y="1409"/>
                  </a:cubicBezTo>
                  <a:cubicBezTo>
                    <a:pt x="6909" y="1569"/>
                    <a:pt x="7013" y="1721"/>
                    <a:pt x="7136" y="1853"/>
                  </a:cubicBezTo>
                  <a:cubicBezTo>
                    <a:pt x="7145" y="1862"/>
                    <a:pt x="7164" y="1862"/>
                    <a:pt x="7193" y="1862"/>
                  </a:cubicBezTo>
                  <a:cubicBezTo>
                    <a:pt x="7249" y="1702"/>
                    <a:pt x="7325" y="1560"/>
                    <a:pt x="7429" y="1428"/>
                  </a:cubicBezTo>
                  <a:cubicBezTo>
                    <a:pt x="7457" y="1399"/>
                    <a:pt x="7486" y="1362"/>
                    <a:pt x="7523" y="1362"/>
                  </a:cubicBezTo>
                  <a:cubicBezTo>
                    <a:pt x="7627" y="1362"/>
                    <a:pt x="7684" y="1267"/>
                    <a:pt x="7760" y="1220"/>
                  </a:cubicBezTo>
                  <a:cubicBezTo>
                    <a:pt x="7779" y="1201"/>
                    <a:pt x="7807" y="1191"/>
                    <a:pt x="7826" y="1229"/>
                  </a:cubicBezTo>
                  <a:lnTo>
                    <a:pt x="7391" y="1777"/>
                  </a:lnTo>
                  <a:cubicBezTo>
                    <a:pt x="7353" y="1825"/>
                    <a:pt x="7316" y="1872"/>
                    <a:pt x="7287" y="1919"/>
                  </a:cubicBezTo>
                  <a:cubicBezTo>
                    <a:pt x="7240" y="1985"/>
                    <a:pt x="7230" y="2070"/>
                    <a:pt x="7249" y="2155"/>
                  </a:cubicBezTo>
                  <a:cubicBezTo>
                    <a:pt x="7325" y="2411"/>
                    <a:pt x="7316" y="2685"/>
                    <a:pt x="7212" y="2940"/>
                  </a:cubicBezTo>
                  <a:lnTo>
                    <a:pt x="7212" y="2940"/>
                  </a:lnTo>
                  <a:cubicBezTo>
                    <a:pt x="7183" y="2949"/>
                    <a:pt x="7145" y="2968"/>
                    <a:pt x="7117" y="2996"/>
                  </a:cubicBezTo>
                  <a:cubicBezTo>
                    <a:pt x="7060" y="3053"/>
                    <a:pt x="6994" y="3110"/>
                    <a:pt x="6928" y="3167"/>
                  </a:cubicBezTo>
                  <a:cubicBezTo>
                    <a:pt x="6815" y="3242"/>
                    <a:pt x="6720" y="3356"/>
                    <a:pt x="6673" y="3488"/>
                  </a:cubicBezTo>
                  <a:cubicBezTo>
                    <a:pt x="6663" y="3507"/>
                    <a:pt x="6645" y="3526"/>
                    <a:pt x="6635" y="3535"/>
                  </a:cubicBezTo>
                  <a:cubicBezTo>
                    <a:pt x="6626" y="3535"/>
                    <a:pt x="6616" y="3535"/>
                    <a:pt x="6607" y="3535"/>
                  </a:cubicBezTo>
                  <a:cubicBezTo>
                    <a:pt x="6597" y="3526"/>
                    <a:pt x="6578" y="3516"/>
                    <a:pt x="6569" y="3507"/>
                  </a:cubicBezTo>
                  <a:lnTo>
                    <a:pt x="6569" y="3478"/>
                  </a:lnTo>
                  <a:cubicBezTo>
                    <a:pt x="6541" y="3365"/>
                    <a:pt x="6531" y="3356"/>
                    <a:pt x="6446" y="3365"/>
                  </a:cubicBezTo>
                  <a:cubicBezTo>
                    <a:pt x="6276" y="3374"/>
                    <a:pt x="6096" y="3365"/>
                    <a:pt x="5926" y="3318"/>
                  </a:cubicBezTo>
                  <a:cubicBezTo>
                    <a:pt x="5832" y="3299"/>
                    <a:pt x="5747" y="3261"/>
                    <a:pt x="5652" y="3242"/>
                  </a:cubicBezTo>
                  <a:cubicBezTo>
                    <a:pt x="5388" y="3185"/>
                    <a:pt x="5123" y="3100"/>
                    <a:pt x="4887" y="2978"/>
                  </a:cubicBezTo>
                  <a:cubicBezTo>
                    <a:pt x="4632" y="2874"/>
                    <a:pt x="4395" y="2741"/>
                    <a:pt x="4150" y="2637"/>
                  </a:cubicBezTo>
                  <a:cubicBezTo>
                    <a:pt x="3923" y="2543"/>
                    <a:pt x="3715" y="2401"/>
                    <a:pt x="3535" y="2222"/>
                  </a:cubicBezTo>
                  <a:cubicBezTo>
                    <a:pt x="3394" y="2070"/>
                    <a:pt x="3205" y="1966"/>
                    <a:pt x="2997" y="1910"/>
                  </a:cubicBezTo>
                  <a:cubicBezTo>
                    <a:pt x="2949" y="1900"/>
                    <a:pt x="2902" y="1891"/>
                    <a:pt x="2855" y="1872"/>
                  </a:cubicBezTo>
                  <a:cubicBezTo>
                    <a:pt x="2779" y="1825"/>
                    <a:pt x="2694" y="1815"/>
                    <a:pt x="2600" y="1834"/>
                  </a:cubicBezTo>
                  <a:cubicBezTo>
                    <a:pt x="2534" y="1929"/>
                    <a:pt x="2656" y="1995"/>
                    <a:pt x="2656" y="2080"/>
                  </a:cubicBezTo>
                  <a:cubicBezTo>
                    <a:pt x="2600" y="2108"/>
                    <a:pt x="2562" y="2080"/>
                    <a:pt x="2524" y="2042"/>
                  </a:cubicBezTo>
                  <a:cubicBezTo>
                    <a:pt x="2486" y="1995"/>
                    <a:pt x="2467" y="1929"/>
                    <a:pt x="2458" y="1862"/>
                  </a:cubicBezTo>
                  <a:cubicBezTo>
                    <a:pt x="2458" y="1834"/>
                    <a:pt x="2411" y="1815"/>
                    <a:pt x="2363" y="1825"/>
                  </a:cubicBezTo>
                  <a:cubicBezTo>
                    <a:pt x="2297" y="1815"/>
                    <a:pt x="2231" y="1862"/>
                    <a:pt x="2212" y="1929"/>
                  </a:cubicBezTo>
                  <a:cubicBezTo>
                    <a:pt x="2241" y="1966"/>
                    <a:pt x="2269" y="1995"/>
                    <a:pt x="2297" y="2033"/>
                  </a:cubicBezTo>
                  <a:cubicBezTo>
                    <a:pt x="2335" y="2099"/>
                    <a:pt x="2382" y="2165"/>
                    <a:pt x="2411" y="2222"/>
                  </a:cubicBezTo>
                  <a:cubicBezTo>
                    <a:pt x="2411" y="2222"/>
                    <a:pt x="2401" y="2250"/>
                    <a:pt x="2382" y="2259"/>
                  </a:cubicBezTo>
                  <a:cubicBezTo>
                    <a:pt x="2382" y="2269"/>
                    <a:pt x="2363" y="2269"/>
                    <a:pt x="2354" y="2259"/>
                  </a:cubicBezTo>
                  <a:cubicBezTo>
                    <a:pt x="2335" y="2250"/>
                    <a:pt x="2307" y="2231"/>
                    <a:pt x="2288" y="2212"/>
                  </a:cubicBezTo>
                  <a:cubicBezTo>
                    <a:pt x="2231" y="2155"/>
                    <a:pt x="2174" y="2089"/>
                    <a:pt x="2118" y="2023"/>
                  </a:cubicBezTo>
                  <a:cubicBezTo>
                    <a:pt x="2089" y="1995"/>
                    <a:pt x="2042" y="1995"/>
                    <a:pt x="2014" y="2023"/>
                  </a:cubicBezTo>
                  <a:cubicBezTo>
                    <a:pt x="1863" y="2174"/>
                    <a:pt x="1721" y="2335"/>
                    <a:pt x="1588" y="2514"/>
                  </a:cubicBezTo>
                  <a:cubicBezTo>
                    <a:pt x="1570" y="2543"/>
                    <a:pt x="1532" y="2562"/>
                    <a:pt x="1551" y="2609"/>
                  </a:cubicBezTo>
                  <a:cubicBezTo>
                    <a:pt x="1607" y="2600"/>
                    <a:pt x="1664" y="2590"/>
                    <a:pt x="1721" y="2581"/>
                  </a:cubicBezTo>
                  <a:cubicBezTo>
                    <a:pt x="1768" y="2581"/>
                    <a:pt x="1815" y="2609"/>
                    <a:pt x="1844" y="2647"/>
                  </a:cubicBezTo>
                  <a:cubicBezTo>
                    <a:pt x="1872" y="2694"/>
                    <a:pt x="1881" y="2751"/>
                    <a:pt x="1853" y="2751"/>
                  </a:cubicBezTo>
                  <a:cubicBezTo>
                    <a:pt x="1834" y="2751"/>
                    <a:pt x="1796" y="2751"/>
                    <a:pt x="1777" y="2732"/>
                  </a:cubicBezTo>
                  <a:cubicBezTo>
                    <a:pt x="1711" y="2666"/>
                    <a:pt x="1636" y="2685"/>
                    <a:pt x="1560" y="2713"/>
                  </a:cubicBezTo>
                  <a:cubicBezTo>
                    <a:pt x="1484" y="2741"/>
                    <a:pt x="1494" y="2751"/>
                    <a:pt x="1503" y="2845"/>
                  </a:cubicBezTo>
                  <a:cubicBezTo>
                    <a:pt x="1503" y="2855"/>
                    <a:pt x="1484" y="2874"/>
                    <a:pt x="1484" y="2893"/>
                  </a:cubicBezTo>
                  <a:lnTo>
                    <a:pt x="1314" y="2836"/>
                  </a:lnTo>
                  <a:cubicBezTo>
                    <a:pt x="1286" y="2864"/>
                    <a:pt x="1258" y="2893"/>
                    <a:pt x="1248" y="2930"/>
                  </a:cubicBezTo>
                  <a:cubicBezTo>
                    <a:pt x="1239" y="2996"/>
                    <a:pt x="1229" y="3072"/>
                    <a:pt x="1154" y="3119"/>
                  </a:cubicBezTo>
                  <a:cubicBezTo>
                    <a:pt x="1163" y="3129"/>
                    <a:pt x="1163" y="3148"/>
                    <a:pt x="1173" y="3167"/>
                  </a:cubicBezTo>
                  <a:cubicBezTo>
                    <a:pt x="1182" y="3204"/>
                    <a:pt x="1154" y="3242"/>
                    <a:pt x="1106" y="3242"/>
                  </a:cubicBezTo>
                  <a:cubicBezTo>
                    <a:pt x="1031" y="3223"/>
                    <a:pt x="955" y="3214"/>
                    <a:pt x="870" y="3204"/>
                  </a:cubicBezTo>
                  <a:cubicBezTo>
                    <a:pt x="832" y="3242"/>
                    <a:pt x="785" y="3271"/>
                    <a:pt x="738" y="3308"/>
                  </a:cubicBezTo>
                  <a:cubicBezTo>
                    <a:pt x="615" y="3441"/>
                    <a:pt x="502" y="3573"/>
                    <a:pt x="369" y="3705"/>
                  </a:cubicBezTo>
                  <a:cubicBezTo>
                    <a:pt x="294" y="3781"/>
                    <a:pt x="275" y="3885"/>
                    <a:pt x="313" y="3989"/>
                  </a:cubicBezTo>
                  <a:cubicBezTo>
                    <a:pt x="313" y="4008"/>
                    <a:pt x="369" y="4027"/>
                    <a:pt x="388" y="4017"/>
                  </a:cubicBezTo>
                  <a:cubicBezTo>
                    <a:pt x="417" y="3998"/>
                    <a:pt x="445" y="3970"/>
                    <a:pt x="473" y="3951"/>
                  </a:cubicBezTo>
                  <a:cubicBezTo>
                    <a:pt x="558" y="3875"/>
                    <a:pt x="643" y="3800"/>
                    <a:pt x="728" y="3724"/>
                  </a:cubicBezTo>
                  <a:cubicBezTo>
                    <a:pt x="738" y="3715"/>
                    <a:pt x="766" y="3724"/>
                    <a:pt x="785" y="3715"/>
                  </a:cubicBezTo>
                  <a:cubicBezTo>
                    <a:pt x="804" y="3705"/>
                    <a:pt x="813" y="3762"/>
                    <a:pt x="795" y="3790"/>
                  </a:cubicBezTo>
                  <a:cubicBezTo>
                    <a:pt x="719" y="3866"/>
                    <a:pt x="653" y="3942"/>
                    <a:pt x="587" y="4027"/>
                  </a:cubicBezTo>
                  <a:cubicBezTo>
                    <a:pt x="577" y="4045"/>
                    <a:pt x="568" y="4064"/>
                    <a:pt x="558" y="4093"/>
                  </a:cubicBezTo>
                  <a:cubicBezTo>
                    <a:pt x="577" y="4102"/>
                    <a:pt x="577" y="4112"/>
                    <a:pt x="587" y="4121"/>
                  </a:cubicBezTo>
                  <a:lnTo>
                    <a:pt x="1173" y="4348"/>
                  </a:lnTo>
                  <a:cubicBezTo>
                    <a:pt x="1248" y="4329"/>
                    <a:pt x="1277" y="4376"/>
                    <a:pt x="1305" y="4424"/>
                  </a:cubicBezTo>
                  <a:cubicBezTo>
                    <a:pt x="1352" y="4471"/>
                    <a:pt x="1399" y="4518"/>
                    <a:pt x="1456" y="4556"/>
                  </a:cubicBezTo>
                  <a:cubicBezTo>
                    <a:pt x="1466" y="4565"/>
                    <a:pt x="1494" y="4556"/>
                    <a:pt x="1513" y="4565"/>
                  </a:cubicBezTo>
                  <a:cubicBezTo>
                    <a:pt x="1541" y="4527"/>
                    <a:pt x="1551" y="4499"/>
                    <a:pt x="1570" y="4471"/>
                  </a:cubicBezTo>
                  <a:cubicBezTo>
                    <a:pt x="1626" y="4310"/>
                    <a:pt x="1683" y="4159"/>
                    <a:pt x="1740" y="3998"/>
                  </a:cubicBezTo>
                  <a:cubicBezTo>
                    <a:pt x="1749" y="3979"/>
                    <a:pt x="1768" y="3970"/>
                    <a:pt x="1787" y="3970"/>
                  </a:cubicBezTo>
                  <a:cubicBezTo>
                    <a:pt x="1796" y="3970"/>
                    <a:pt x="1815" y="3979"/>
                    <a:pt x="1815" y="3998"/>
                  </a:cubicBezTo>
                  <a:cubicBezTo>
                    <a:pt x="1834" y="4093"/>
                    <a:pt x="1815" y="4187"/>
                    <a:pt x="1777" y="4272"/>
                  </a:cubicBezTo>
                  <a:cubicBezTo>
                    <a:pt x="1730" y="4386"/>
                    <a:pt x="1692" y="4509"/>
                    <a:pt x="1655" y="4622"/>
                  </a:cubicBezTo>
                  <a:cubicBezTo>
                    <a:pt x="1806" y="4887"/>
                    <a:pt x="1995" y="5123"/>
                    <a:pt x="2212" y="5331"/>
                  </a:cubicBezTo>
                  <a:lnTo>
                    <a:pt x="2382" y="5057"/>
                  </a:lnTo>
                  <a:cubicBezTo>
                    <a:pt x="2382" y="5142"/>
                    <a:pt x="2392" y="5198"/>
                    <a:pt x="2392" y="5246"/>
                  </a:cubicBezTo>
                  <a:cubicBezTo>
                    <a:pt x="2345" y="5312"/>
                    <a:pt x="2288" y="5378"/>
                    <a:pt x="2241" y="5435"/>
                  </a:cubicBezTo>
                  <a:cubicBezTo>
                    <a:pt x="2392" y="5784"/>
                    <a:pt x="2392" y="5784"/>
                    <a:pt x="2505" y="5869"/>
                  </a:cubicBezTo>
                  <a:cubicBezTo>
                    <a:pt x="2505" y="5784"/>
                    <a:pt x="2505" y="5709"/>
                    <a:pt x="2505" y="5643"/>
                  </a:cubicBezTo>
                  <a:cubicBezTo>
                    <a:pt x="2505" y="5614"/>
                    <a:pt x="2496" y="5586"/>
                    <a:pt x="2477" y="5567"/>
                  </a:cubicBezTo>
                  <a:cubicBezTo>
                    <a:pt x="2411" y="5539"/>
                    <a:pt x="2392" y="5454"/>
                    <a:pt x="2430" y="5397"/>
                  </a:cubicBezTo>
                  <a:cubicBezTo>
                    <a:pt x="2448" y="5340"/>
                    <a:pt x="2411" y="5293"/>
                    <a:pt x="2382" y="5246"/>
                  </a:cubicBezTo>
                  <a:lnTo>
                    <a:pt x="2411" y="5246"/>
                  </a:lnTo>
                  <a:cubicBezTo>
                    <a:pt x="2505" y="5255"/>
                    <a:pt x="2534" y="5274"/>
                    <a:pt x="2534" y="5331"/>
                  </a:cubicBezTo>
                  <a:cubicBezTo>
                    <a:pt x="2534" y="5387"/>
                    <a:pt x="2515" y="5444"/>
                    <a:pt x="2543" y="5491"/>
                  </a:cubicBezTo>
                  <a:cubicBezTo>
                    <a:pt x="2619" y="5643"/>
                    <a:pt x="2647" y="5813"/>
                    <a:pt x="2628" y="5973"/>
                  </a:cubicBezTo>
                  <a:cubicBezTo>
                    <a:pt x="2628" y="6040"/>
                    <a:pt x="2628" y="6106"/>
                    <a:pt x="2619" y="6172"/>
                  </a:cubicBezTo>
                  <a:cubicBezTo>
                    <a:pt x="2619" y="6247"/>
                    <a:pt x="2647" y="6323"/>
                    <a:pt x="2694" y="6380"/>
                  </a:cubicBezTo>
                  <a:cubicBezTo>
                    <a:pt x="2713" y="6380"/>
                    <a:pt x="2732" y="6380"/>
                    <a:pt x="2751" y="6380"/>
                  </a:cubicBezTo>
                  <a:cubicBezTo>
                    <a:pt x="2770" y="6361"/>
                    <a:pt x="2798" y="6342"/>
                    <a:pt x="2808" y="6323"/>
                  </a:cubicBezTo>
                  <a:cubicBezTo>
                    <a:pt x="2930" y="6162"/>
                    <a:pt x="3044" y="6002"/>
                    <a:pt x="3167" y="5851"/>
                  </a:cubicBezTo>
                  <a:cubicBezTo>
                    <a:pt x="3167" y="5841"/>
                    <a:pt x="3195" y="5851"/>
                    <a:pt x="3214" y="5851"/>
                  </a:cubicBezTo>
                  <a:cubicBezTo>
                    <a:pt x="3214" y="5869"/>
                    <a:pt x="3205" y="5898"/>
                    <a:pt x="3195" y="5926"/>
                  </a:cubicBezTo>
                  <a:cubicBezTo>
                    <a:pt x="3110" y="6058"/>
                    <a:pt x="3025" y="6191"/>
                    <a:pt x="2940" y="6323"/>
                  </a:cubicBezTo>
                  <a:cubicBezTo>
                    <a:pt x="2902" y="6380"/>
                    <a:pt x="2864" y="6436"/>
                    <a:pt x="2836" y="6493"/>
                  </a:cubicBezTo>
                  <a:cubicBezTo>
                    <a:pt x="2798" y="6550"/>
                    <a:pt x="2798" y="6616"/>
                    <a:pt x="2808" y="6682"/>
                  </a:cubicBezTo>
                  <a:cubicBezTo>
                    <a:pt x="2864" y="6862"/>
                    <a:pt x="2949" y="7041"/>
                    <a:pt x="3053" y="7193"/>
                  </a:cubicBezTo>
                  <a:cubicBezTo>
                    <a:pt x="3157" y="7060"/>
                    <a:pt x="3176" y="6900"/>
                    <a:pt x="3290" y="6786"/>
                  </a:cubicBezTo>
                  <a:cubicBezTo>
                    <a:pt x="3299" y="6805"/>
                    <a:pt x="3318" y="6815"/>
                    <a:pt x="3308" y="6815"/>
                  </a:cubicBezTo>
                  <a:cubicBezTo>
                    <a:pt x="3242" y="6985"/>
                    <a:pt x="3167" y="7155"/>
                    <a:pt x="3091" y="7334"/>
                  </a:cubicBezTo>
                  <a:cubicBezTo>
                    <a:pt x="3157" y="7495"/>
                    <a:pt x="3233" y="7656"/>
                    <a:pt x="3299" y="7816"/>
                  </a:cubicBezTo>
                  <a:cubicBezTo>
                    <a:pt x="3318" y="7845"/>
                    <a:pt x="3337" y="7864"/>
                    <a:pt x="3356" y="7892"/>
                  </a:cubicBezTo>
                  <a:cubicBezTo>
                    <a:pt x="3384" y="7854"/>
                    <a:pt x="3412" y="7826"/>
                    <a:pt x="3431" y="7797"/>
                  </a:cubicBezTo>
                  <a:cubicBezTo>
                    <a:pt x="3488" y="7722"/>
                    <a:pt x="3535" y="7646"/>
                    <a:pt x="3592" y="7561"/>
                  </a:cubicBezTo>
                  <a:cubicBezTo>
                    <a:pt x="3601" y="7542"/>
                    <a:pt x="3630" y="7533"/>
                    <a:pt x="3649" y="7580"/>
                  </a:cubicBezTo>
                  <a:cubicBezTo>
                    <a:pt x="3611" y="7637"/>
                    <a:pt x="3573" y="7703"/>
                    <a:pt x="3545" y="7769"/>
                  </a:cubicBezTo>
                  <a:cubicBezTo>
                    <a:pt x="3450" y="7949"/>
                    <a:pt x="3412" y="8138"/>
                    <a:pt x="3545" y="8317"/>
                  </a:cubicBezTo>
                  <a:cubicBezTo>
                    <a:pt x="3573" y="8355"/>
                    <a:pt x="3583" y="8402"/>
                    <a:pt x="3611" y="8440"/>
                  </a:cubicBezTo>
                  <a:cubicBezTo>
                    <a:pt x="3668" y="8535"/>
                    <a:pt x="3724" y="8629"/>
                    <a:pt x="3781" y="8724"/>
                  </a:cubicBezTo>
                  <a:cubicBezTo>
                    <a:pt x="3857" y="8846"/>
                    <a:pt x="3961" y="8941"/>
                    <a:pt x="4093" y="8998"/>
                  </a:cubicBezTo>
                  <a:cubicBezTo>
                    <a:pt x="4301" y="8563"/>
                    <a:pt x="4301" y="8563"/>
                    <a:pt x="4414" y="8459"/>
                  </a:cubicBezTo>
                  <a:cubicBezTo>
                    <a:pt x="4433" y="8497"/>
                    <a:pt x="4433" y="8553"/>
                    <a:pt x="4414" y="8591"/>
                  </a:cubicBezTo>
                  <a:cubicBezTo>
                    <a:pt x="4395" y="8638"/>
                    <a:pt x="4376" y="8676"/>
                    <a:pt x="4367" y="8724"/>
                  </a:cubicBezTo>
                  <a:cubicBezTo>
                    <a:pt x="4348" y="8771"/>
                    <a:pt x="4310" y="8799"/>
                    <a:pt x="4367" y="8856"/>
                  </a:cubicBezTo>
                  <a:cubicBezTo>
                    <a:pt x="4443" y="8818"/>
                    <a:pt x="4518" y="8771"/>
                    <a:pt x="4594" y="8742"/>
                  </a:cubicBezTo>
                  <a:cubicBezTo>
                    <a:pt x="4641" y="8724"/>
                    <a:pt x="4688" y="8714"/>
                    <a:pt x="4736" y="8705"/>
                  </a:cubicBezTo>
                  <a:cubicBezTo>
                    <a:pt x="4783" y="8705"/>
                    <a:pt x="4830" y="8733"/>
                    <a:pt x="4830" y="8790"/>
                  </a:cubicBezTo>
                  <a:cubicBezTo>
                    <a:pt x="4830" y="8837"/>
                    <a:pt x="4821" y="8875"/>
                    <a:pt x="4811" y="8922"/>
                  </a:cubicBezTo>
                  <a:cubicBezTo>
                    <a:pt x="4792" y="9007"/>
                    <a:pt x="4764" y="9083"/>
                    <a:pt x="4736" y="9158"/>
                  </a:cubicBezTo>
                  <a:cubicBezTo>
                    <a:pt x="4717" y="9224"/>
                    <a:pt x="4773" y="9300"/>
                    <a:pt x="4839" y="9300"/>
                  </a:cubicBezTo>
                  <a:cubicBezTo>
                    <a:pt x="4953" y="9300"/>
                    <a:pt x="5066" y="9338"/>
                    <a:pt x="5151" y="9413"/>
                  </a:cubicBezTo>
                  <a:cubicBezTo>
                    <a:pt x="5180" y="9442"/>
                    <a:pt x="5255" y="9432"/>
                    <a:pt x="5284" y="9395"/>
                  </a:cubicBezTo>
                  <a:cubicBezTo>
                    <a:pt x="5312" y="9376"/>
                    <a:pt x="5331" y="9357"/>
                    <a:pt x="5340" y="9338"/>
                  </a:cubicBezTo>
                  <a:cubicBezTo>
                    <a:pt x="5520" y="9092"/>
                    <a:pt x="5662" y="8828"/>
                    <a:pt x="5737" y="8535"/>
                  </a:cubicBezTo>
                  <a:cubicBezTo>
                    <a:pt x="5756" y="8497"/>
                    <a:pt x="5756" y="8449"/>
                    <a:pt x="5737" y="8402"/>
                  </a:cubicBezTo>
                  <a:cubicBezTo>
                    <a:pt x="5728" y="8374"/>
                    <a:pt x="5718" y="8336"/>
                    <a:pt x="5709" y="8298"/>
                  </a:cubicBezTo>
                  <a:cubicBezTo>
                    <a:pt x="5709" y="8251"/>
                    <a:pt x="5737" y="8204"/>
                    <a:pt x="5785" y="8185"/>
                  </a:cubicBezTo>
                  <a:cubicBezTo>
                    <a:pt x="5832" y="8157"/>
                    <a:pt x="5889" y="8175"/>
                    <a:pt x="5898" y="8223"/>
                  </a:cubicBezTo>
                  <a:cubicBezTo>
                    <a:pt x="5917" y="8317"/>
                    <a:pt x="5898" y="8412"/>
                    <a:pt x="5870" y="8497"/>
                  </a:cubicBezTo>
                  <a:cubicBezTo>
                    <a:pt x="5832" y="8601"/>
                    <a:pt x="5803" y="8705"/>
                    <a:pt x="5775" y="8809"/>
                  </a:cubicBezTo>
                  <a:cubicBezTo>
                    <a:pt x="5756" y="8875"/>
                    <a:pt x="5766" y="8941"/>
                    <a:pt x="5794" y="8998"/>
                  </a:cubicBezTo>
                  <a:cubicBezTo>
                    <a:pt x="5841" y="9092"/>
                    <a:pt x="5955" y="9120"/>
                    <a:pt x="6030" y="9054"/>
                  </a:cubicBezTo>
                  <a:cubicBezTo>
                    <a:pt x="6068" y="9017"/>
                    <a:pt x="6096" y="8988"/>
                    <a:pt x="6125" y="8941"/>
                  </a:cubicBezTo>
                  <a:cubicBezTo>
                    <a:pt x="6219" y="8790"/>
                    <a:pt x="6285" y="8610"/>
                    <a:pt x="6304" y="8421"/>
                  </a:cubicBezTo>
                  <a:cubicBezTo>
                    <a:pt x="6304" y="8346"/>
                    <a:pt x="6342" y="8279"/>
                    <a:pt x="6399" y="8232"/>
                  </a:cubicBezTo>
                  <a:cubicBezTo>
                    <a:pt x="6418" y="8213"/>
                    <a:pt x="6427" y="8204"/>
                    <a:pt x="6437" y="8185"/>
                  </a:cubicBezTo>
                  <a:cubicBezTo>
                    <a:pt x="6531" y="8043"/>
                    <a:pt x="6673" y="7939"/>
                    <a:pt x="6711" y="7769"/>
                  </a:cubicBezTo>
                  <a:close/>
                  <a:moveTo>
                    <a:pt x="4717" y="8856"/>
                  </a:moveTo>
                  <a:cubicBezTo>
                    <a:pt x="4660" y="8846"/>
                    <a:pt x="4594" y="8865"/>
                    <a:pt x="4547" y="8913"/>
                  </a:cubicBezTo>
                  <a:cubicBezTo>
                    <a:pt x="4490" y="8950"/>
                    <a:pt x="4433" y="8988"/>
                    <a:pt x="4386" y="9026"/>
                  </a:cubicBezTo>
                  <a:cubicBezTo>
                    <a:pt x="4329" y="9064"/>
                    <a:pt x="4263" y="9045"/>
                    <a:pt x="4263" y="9120"/>
                  </a:cubicBezTo>
                  <a:cubicBezTo>
                    <a:pt x="4339" y="9177"/>
                    <a:pt x="4433" y="9224"/>
                    <a:pt x="4528" y="9243"/>
                  </a:cubicBezTo>
                  <a:cubicBezTo>
                    <a:pt x="4622" y="9130"/>
                    <a:pt x="4688" y="8998"/>
                    <a:pt x="4726" y="8856"/>
                  </a:cubicBezTo>
                  <a:close/>
                  <a:moveTo>
                    <a:pt x="6966" y="974"/>
                  </a:moveTo>
                  <a:cubicBezTo>
                    <a:pt x="6919" y="946"/>
                    <a:pt x="6852" y="946"/>
                    <a:pt x="6805" y="974"/>
                  </a:cubicBezTo>
                  <a:cubicBezTo>
                    <a:pt x="6758" y="1012"/>
                    <a:pt x="6730" y="1069"/>
                    <a:pt x="6730" y="1125"/>
                  </a:cubicBezTo>
                  <a:cubicBezTo>
                    <a:pt x="6730" y="1135"/>
                    <a:pt x="6739" y="1154"/>
                    <a:pt x="6739" y="1173"/>
                  </a:cubicBezTo>
                  <a:cubicBezTo>
                    <a:pt x="6758" y="1191"/>
                    <a:pt x="6767" y="1201"/>
                    <a:pt x="6786" y="1210"/>
                  </a:cubicBezTo>
                  <a:cubicBezTo>
                    <a:pt x="6786" y="1210"/>
                    <a:pt x="6796" y="1210"/>
                    <a:pt x="6805" y="1210"/>
                  </a:cubicBezTo>
                  <a:cubicBezTo>
                    <a:pt x="6881" y="1144"/>
                    <a:pt x="6938" y="1069"/>
                    <a:pt x="6966" y="9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a:off x="6473650" y="4359700"/>
              <a:ext cx="157625" cy="147150"/>
            </a:xfrm>
            <a:custGeom>
              <a:avLst/>
              <a:gdLst/>
              <a:ahLst/>
              <a:cxnLst/>
              <a:rect l="l" t="t" r="r" b="b"/>
              <a:pathLst>
                <a:path w="6305" h="5886" extrusionOk="0">
                  <a:moveTo>
                    <a:pt x="2987" y="221"/>
                  </a:moveTo>
                  <a:cubicBezTo>
                    <a:pt x="2997" y="221"/>
                    <a:pt x="3025" y="249"/>
                    <a:pt x="3015" y="249"/>
                  </a:cubicBezTo>
                  <a:cubicBezTo>
                    <a:pt x="3006" y="287"/>
                    <a:pt x="2997" y="334"/>
                    <a:pt x="2978" y="372"/>
                  </a:cubicBezTo>
                  <a:cubicBezTo>
                    <a:pt x="2959" y="325"/>
                    <a:pt x="2930" y="287"/>
                    <a:pt x="2949" y="249"/>
                  </a:cubicBezTo>
                  <a:cubicBezTo>
                    <a:pt x="2959" y="230"/>
                    <a:pt x="2968" y="221"/>
                    <a:pt x="2987" y="221"/>
                  </a:cubicBezTo>
                  <a:close/>
                  <a:moveTo>
                    <a:pt x="5369" y="2744"/>
                  </a:moveTo>
                  <a:cubicBezTo>
                    <a:pt x="5369" y="2801"/>
                    <a:pt x="5359" y="2857"/>
                    <a:pt x="5359" y="2914"/>
                  </a:cubicBezTo>
                  <a:cubicBezTo>
                    <a:pt x="5331" y="2857"/>
                    <a:pt x="5331" y="2801"/>
                    <a:pt x="5369" y="2744"/>
                  </a:cubicBezTo>
                  <a:close/>
                  <a:moveTo>
                    <a:pt x="3306" y="207"/>
                  </a:moveTo>
                  <a:cubicBezTo>
                    <a:pt x="3343" y="207"/>
                    <a:pt x="3377" y="226"/>
                    <a:pt x="3403" y="258"/>
                  </a:cubicBezTo>
                  <a:cubicBezTo>
                    <a:pt x="3450" y="268"/>
                    <a:pt x="3497" y="287"/>
                    <a:pt x="3497" y="343"/>
                  </a:cubicBezTo>
                  <a:cubicBezTo>
                    <a:pt x="3507" y="419"/>
                    <a:pt x="3507" y="504"/>
                    <a:pt x="3516" y="589"/>
                  </a:cubicBezTo>
                  <a:cubicBezTo>
                    <a:pt x="3516" y="608"/>
                    <a:pt x="3554" y="636"/>
                    <a:pt x="3573" y="646"/>
                  </a:cubicBezTo>
                  <a:cubicBezTo>
                    <a:pt x="3577" y="647"/>
                    <a:pt x="3581" y="647"/>
                    <a:pt x="3586" y="647"/>
                  </a:cubicBezTo>
                  <a:cubicBezTo>
                    <a:pt x="3631" y="647"/>
                    <a:pt x="3686" y="605"/>
                    <a:pt x="3677" y="570"/>
                  </a:cubicBezTo>
                  <a:cubicBezTo>
                    <a:pt x="3639" y="495"/>
                    <a:pt x="3630" y="410"/>
                    <a:pt x="3630" y="334"/>
                  </a:cubicBezTo>
                  <a:cubicBezTo>
                    <a:pt x="3639" y="287"/>
                    <a:pt x="3677" y="268"/>
                    <a:pt x="3715" y="268"/>
                  </a:cubicBezTo>
                  <a:lnTo>
                    <a:pt x="3743" y="268"/>
                  </a:lnTo>
                  <a:cubicBezTo>
                    <a:pt x="3989" y="362"/>
                    <a:pt x="4253" y="429"/>
                    <a:pt x="4499" y="542"/>
                  </a:cubicBezTo>
                  <a:cubicBezTo>
                    <a:pt x="4603" y="608"/>
                    <a:pt x="4707" y="646"/>
                    <a:pt x="4821" y="665"/>
                  </a:cubicBezTo>
                  <a:cubicBezTo>
                    <a:pt x="4924" y="674"/>
                    <a:pt x="5019" y="722"/>
                    <a:pt x="5076" y="807"/>
                  </a:cubicBezTo>
                  <a:cubicBezTo>
                    <a:pt x="5066" y="844"/>
                    <a:pt x="5057" y="892"/>
                    <a:pt x="5047" y="939"/>
                  </a:cubicBezTo>
                  <a:cubicBezTo>
                    <a:pt x="5038" y="958"/>
                    <a:pt x="5038" y="986"/>
                    <a:pt x="5047" y="1014"/>
                  </a:cubicBezTo>
                  <a:cubicBezTo>
                    <a:pt x="5057" y="1033"/>
                    <a:pt x="5085" y="1052"/>
                    <a:pt x="5104" y="1062"/>
                  </a:cubicBezTo>
                  <a:cubicBezTo>
                    <a:pt x="5104" y="1062"/>
                    <a:pt x="5132" y="1052"/>
                    <a:pt x="5142" y="1033"/>
                  </a:cubicBezTo>
                  <a:cubicBezTo>
                    <a:pt x="5170" y="977"/>
                    <a:pt x="5189" y="920"/>
                    <a:pt x="5208" y="863"/>
                  </a:cubicBezTo>
                  <a:cubicBezTo>
                    <a:pt x="5225" y="861"/>
                    <a:pt x="5241" y="860"/>
                    <a:pt x="5257" y="860"/>
                  </a:cubicBezTo>
                  <a:cubicBezTo>
                    <a:pt x="5306" y="860"/>
                    <a:pt x="5352" y="870"/>
                    <a:pt x="5388" y="892"/>
                  </a:cubicBezTo>
                  <a:cubicBezTo>
                    <a:pt x="5444" y="911"/>
                    <a:pt x="5492" y="958"/>
                    <a:pt x="5492" y="1014"/>
                  </a:cubicBezTo>
                  <a:cubicBezTo>
                    <a:pt x="5501" y="1043"/>
                    <a:pt x="5510" y="1062"/>
                    <a:pt x="5520" y="1090"/>
                  </a:cubicBezTo>
                  <a:cubicBezTo>
                    <a:pt x="5539" y="1100"/>
                    <a:pt x="5558" y="1109"/>
                    <a:pt x="5577" y="1118"/>
                  </a:cubicBezTo>
                  <a:cubicBezTo>
                    <a:pt x="5586" y="1118"/>
                    <a:pt x="5595" y="1100"/>
                    <a:pt x="5614" y="1081"/>
                  </a:cubicBezTo>
                  <a:cubicBezTo>
                    <a:pt x="5624" y="1071"/>
                    <a:pt x="5614" y="1062"/>
                    <a:pt x="5624" y="1052"/>
                  </a:cubicBezTo>
                  <a:cubicBezTo>
                    <a:pt x="5643" y="1020"/>
                    <a:pt x="5658" y="1005"/>
                    <a:pt x="5675" y="1005"/>
                  </a:cubicBezTo>
                  <a:cubicBezTo>
                    <a:pt x="5682" y="1005"/>
                    <a:pt x="5690" y="1009"/>
                    <a:pt x="5699" y="1014"/>
                  </a:cubicBezTo>
                  <a:cubicBezTo>
                    <a:pt x="5766" y="1043"/>
                    <a:pt x="5822" y="1081"/>
                    <a:pt x="5870" y="1109"/>
                  </a:cubicBezTo>
                  <a:cubicBezTo>
                    <a:pt x="5926" y="1194"/>
                    <a:pt x="5898" y="1279"/>
                    <a:pt x="5907" y="1355"/>
                  </a:cubicBezTo>
                  <a:cubicBezTo>
                    <a:pt x="5907" y="1383"/>
                    <a:pt x="5926" y="1421"/>
                    <a:pt x="5945" y="1421"/>
                  </a:cubicBezTo>
                  <a:cubicBezTo>
                    <a:pt x="5954" y="1424"/>
                    <a:pt x="5962" y="1426"/>
                    <a:pt x="5968" y="1426"/>
                  </a:cubicBezTo>
                  <a:cubicBezTo>
                    <a:pt x="5999" y="1426"/>
                    <a:pt x="6013" y="1395"/>
                    <a:pt x="6021" y="1364"/>
                  </a:cubicBezTo>
                  <a:cubicBezTo>
                    <a:pt x="6026" y="1343"/>
                    <a:pt x="6031" y="1337"/>
                    <a:pt x="6040" y="1337"/>
                  </a:cubicBezTo>
                  <a:cubicBezTo>
                    <a:pt x="6046" y="1337"/>
                    <a:pt x="6055" y="1341"/>
                    <a:pt x="6068" y="1345"/>
                  </a:cubicBezTo>
                  <a:cubicBezTo>
                    <a:pt x="6059" y="1506"/>
                    <a:pt x="6115" y="1695"/>
                    <a:pt x="5992" y="1856"/>
                  </a:cubicBezTo>
                  <a:cubicBezTo>
                    <a:pt x="5983" y="1846"/>
                    <a:pt x="5974" y="1837"/>
                    <a:pt x="5974" y="1837"/>
                  </a:cubicBezTo>
                  <a:cubicBezTo>
                    <a:pt x="5947" y="1792"/>
                    <a:pt x="5971" y="1713"/>
                    <a:pt x="5901" y="1713"/>
                  </a:cubicBezTo>
                  <a:cubicBezTo>
                    <a:pt x="5897" y="1713"/>
                    <a:pt x="5893" y="1713"/>
                    <a:pt x="5888" y="1714"/>
                  </a:cubicBezTo>
                  <a:cubicBezTo>
                    <a:pt x="5832" y="1723"/>
                    <a:pt x="5841" y="1789"/>
                    <a:pt x="5841" y="1837"/>
                  </a:cubicBezTo>
                  <a:cubicBezTo>
                    <a:pt x="5841" y="1874"/>
                    <a:pt x="5841" y="1941"/>
                    <a:pt x="5841" y="1997"/>
                  </a:cubicBezTo>
                  <a:cubicBezTo>
                    <a:pt x="5841" y="2026"/>
                    <a:pt x="5832" y="2045"/>
                    <a:pt x="5813" y="2064"/>
                  </a:cubicBezTo>
                  <a:cubicBezTo>
                    <a:pt x="5808" y="2071"/>
                    <a:pt x="5802" y="2075"/>
                    <a:pt x="5796" y="2075"/>
                  </a:cubicBezTo>
                  <a:cubicBezTo>
                    <a:pt x="5779" y="2075"/>
                    <a:pt x="5758" y="2048"/>
                    <a:pt x="5737" y="2007"/>
                  </a:cubicBezTo>
                  <a:cubicBezTo>
                    <a:pt x="5718" y="1969"/>
                    <a:pt x="5709" y="1941"/>
                    <a:pt x="5690" y="1903"/>
                  </a:cubicBezTo>
                  <a:lnTo>
                    <a:pt x="5662" y="1903"/>
                  </a:lnTo>
                  <a:cubicBezTo>
                    <a:pt x="5652" y="1903"/>
                    <a:pt x="5633" y="1903"/>
                    <a:pt x="5633" y="1912"/>
                  </a:cubicBezTo>
                  <a:cubicBezTo>
                    <a:pt x="5624" y="1960"/>
                    <a:pt x="5614" y="2007"/>
                    <a:pt x="5614" y="2045"/>
                  </a:cubicBezTo>
                  <a:cubicBezTo>
                    <a:pt x="5633" y="2262"/>
                    <a:pt x="5567" y="2479"/>
                    <a:pt x="5444" y="2649"/>
                  </a:cubicBezTo>
                  <a:cubicBezTo>
                    <a:pt x="5425" y="2678"/>
                    <a:pt x="5416" y="2716"/>
                    <a:pt x="5378" y="2725"/>
                  </a:cubicBezTo>
                  <a:cubicBezTo>
                    <a:pt x="5369" y="2734"/>
                    <a:pt x="5369" y="2734"/>
                    <a:pt x="5369" y="2744"/>
                  </a:cubicBezTo>
                  <a:cubicBezTo>
                    <a:pt x="5369" y="2734"/>
                    <a:pt x="5369" y="2734"/>
                    <a:pt x="5369" y="2725"/>
                  </a:cubicBezTo>
                  <a:cubicBezTo>
                    <a:pt x="5359" y="2687"/>
                    <a:pt x="5340" y="2659"/>
                    <a:pt x="5331" y="2631"/>
                  </a:cubicBezTo>
                  <a:cubicBezTo>
                    <a:pt x="5331" y="2621"/>
                    <a:pt x="5293" y="2621"/>
                    <a:pt x="5274" y="2621"/>
                  </a:cubicBezTo>
                  <a:cubicBezTo>
                    <a:pt x="5217" y="2753"/>
                    <a:pt x="5189" y="2886"/>
                    <a:pt x="5189" y="3027"/>
                  </a:cubicBezTo>
                  <a:cubicBezTo>
                    <a:pt x="5189" y="3113"/>
                    <a:pt x="5161" y="3207"/>
                    <a:pt x="5151" y="3292"/>
                  </a:cubicBezTo>
                  <a:cubicBezTo>
                    <a:pt x="5142" y="3349"/>
                    <a:pt x="5142" y="3405"/>
                    <a:pt x="5151" y="3462"/>
                  </a:cubicBezTo>
                  <a:cubicBezTo>
                    <a:pt x="5151" y="3472"/>
                    <a:pt x="5170" y="3491"/>
                    <a:pt x="5189" y="3491"/>
                  </a:cubicBezTo>
                  <a:cubicBezTo>
                    <a:pt x="5208" y="3491"/>
                    <a:pt x="5227" y="3491"/>
                    <a:pt x="5236" y="3472"/>
                  </a:cubicBezTo>
                  <a:cubicBezTo>
                    <a:pt x="5255" y="3443"/>
                    <a:pt x="5274" y="3405"/>
                    <a:pt x="5284" y="3377"/>
                  </a:cubicBezTo>
                  <a:cubicBezTo>
                    <a:pt x="5303" y="3387"/>
                    <a:pt x="5321" y="3396"/>
                    <a:pt x="5321" y="3405"/>
                  </a:cubicBezTo>
                  <a:cubicBezTo>
                    <a:pt x="5331" y="3491"/>
                    <a:pt x="5331" y="3566"/>
                    <a:pt x="5331" y="3651"/>
                  </a:cubicBezTo>
                  <a:lnTo>
                    <a:pt x="5331" y="4842"/>
                  </a:lnTo>
                  <a:lnTo>
                    <a:pt x="5331" y="4899"/>
                  </a:lnTo>
                  <a:cubicBezTo>
                    <a:pt x="5350" y="5050"/>
                    <a:pt x="5303" y="5211"/>
                    <a:pt x="5199" y="5324"/>
                  </a:cubicBezTo>
                  <a:lnTo>
                    <a:pt x="5199" y="5333"/>
                  </a:lnTo>
                  <a:cubicBezTo>
                    <a:pt x="5217" y="5362"/>
                    <a:pt x="5236" y="5381"/>
                    <a:pt x="5236" y="5400"/>
                  </a:cubicBezTo>
                  <a:cubicBezTo>
                    <a:pt x="5208" y="5466"/>
                    <a:pt x="5180" y="5522"/>
                    <a:pt x="5151" y="5579"/>
                  </a:cubicBezTo>
                  <a:lnTo>
                    <a:pt x="5104" y="5579"/>
                  </a:lnTo>
                  <a:cubicBezTo>
                    <a:pt x="5095" y="5579"/>
                    <a:pt x="5095" y="5560"/>
                    <a:pt x="5104" y="5551"/>
                  </a:cubicBezTo>
                  <a:cubicBezTo>
                    <a:pt x="5132" y="5475"/>
                    <a:pt x="5170" y="5409"/>
                    <a:pt x="5199" y="5333"/>
                  </a:cubicBezTo>
                  <a:cubicBezTo>
                    <a:pt x="5142" y="5305"/>
                    <a:pt x="5142" y="5248"/>
                    <a:pt x="5123" y="5201"/>
                  </a:cubicBezTo>
                  <a:cubicBezTo>
                    <a:pt x="5111" y="5165"/>
                    <a:pt x="5091" y="5152"/>
                    <a:pt x="5076" y="5152"/>
                  </a:cubicBezTo>
                  <a:cubicBezTo>
                    <a:pt x="5068" y="5152"/>
                    <a:pt x="5060" y="5156"/>
                    <a:pt x="5057" y="5163"/>
                  </a:cubicBezTo>
                  <a:cubicBezTo>
                    <a:pt x="5038" y="5173"/>
                    <a:pt x="5028" y="5192"/>
                    <a:pt x="5028" y="5201"/>
                  </a:cubicBezTo>
                  <a:cubicBezTo>
                    <a:pt x="5028" y="5362"/>
                    <a:pt x="4934" y="5504"/>
                    <a:pt x="4924" y="5655"/>
                  </a:cubicBezTo>
                  <a:cubicBezTo>
                    <a:pt x="4906" y="5664"/>
                    <a:pt x="4887" y="5664"/>
                    <a:pt x="4868" y="5674"/>
                  </a:cubicBezTo>
                  <a:cubicBezTo>
                    <a:pt x="4839" y="5664"/>
                    <a:pt x="4811" y="5664"/>
                    <a:pt x="4783" y="5655"/>
                  </a:cubicBezTo>
                  <a:cubicBezTo>
                    <a:pt x="4773" y="5513"/>
                    <a:pt x="4783" y="5362"/>
                    <a:pt x="4811" y="5220"/>
                  </a:cubicBezTo>
                  <a:cubicBezTo>
                    <a:pt x="4811" y="5182"/>
                    <a:pt x="4802" y="5144"/>
                    <a:pt x="4745" y="5144"/>
                  </a:cubicBezTo>
                  <a:cubicBezTo>
                    <a:pt x="4679" y="5296"/>
                    <a:pt x="4622" y="5447"/>
                    <a:pt x="4565" y="5598"/>
                  </a:cubicBezTo>
                  <a:cubicBezTo>
                    <a:pt x="4320" y="5532"/>
                    <a:pt x="4320" y="5522"/>
                    <a:pt x="4206" y="5400"/>
                  </a:cubicBezTo>
                  <a:cubicBezTo>
                    <a:pt x="4178" y="5390"/>
                    <a:pt x="4159" y="5371"/>
                    <a:pt x="4140" y="5352"/>
                  </a:cubicBezTo>
                  <a:cubicBezTo>
                    <a:pt x="4093" y="5286"/>
                    <a:pt x="4046" y="5211"/>
                    <a:pt x="3998" y="5144"/>
                  </a:cubicBezTo>
                  <a:cubicBezTo>
                    <a:pt x="4008" y="5031"/>
                    <a:pt x="4036" y="4927"/>
                    <a:pt x="4064" y="4823"/>
                  </a:cubicBezTo>
                  <a:cubicBezTo>
                    <a:pt x="4112" y="4719"/>
                    <a:pt x="4159" y="4615"/>
                    <a:pt x="4197" y="4511"/>
                  </a:cubicBezTo>
                  <a:cubicBezTo>
                    <a:pt x="4197" y="4473"/>
                    <a:pt x="4197" y="4436"/>
                    <a:pt x="4197" y="4398"/>
                  </a:cubicBezTo>
                  <a:cubicBezTo>
                    <a:pt x="4093" y="4455"/>
                    <a:pt x="4083" y="4549"/>
                    <a:pt x="4036" y="4634"/>
                  </a:cubicBezTo>
                  <a:cubicBezTo>
                    <a:pt x="3998" y="4719"/>
                    <a:pt x="3942" y="4795"/>
                    <a:pt x="3885" y="4870"/>
                  </a:cubicBezTo>
                  <a:cubicBezTo>
                    <a:pt x="3790" y="4785"/>
                    <a:pt x="3772" y="4747"/>
                    <a:pt x="3819" y="4681"/>
                  </a:cubicBezTo>
                  <a:cubicBezTo>
                    <a:pt x="3819" y="4681"/>
                    <a:pt x="3828" y="4672"/>
                    <a:pt x="3828" y="4662"/>
                  </a:cubicBezTo>
                  <a:cubicBezTo>
                    <a:pt x="3904" y="4483"/>
                    <a:pt x="3961" y="4303"/>
                    <a:pt x="3998" y="4114"/>
                  </a:cubicBezTo>
                  <a:cubicBezTo>
                    <a:pt x="3998" y="4105"/>
                    <a:pt x="3989" y="4086"/>
                    <a:pt x="3970" y="4076"/>
                  </a:cubicBezTo>
                  <a:lnTo>
                    <a:pt x="3951" y="4067"/>
                  </a:lnTo>
                  <a:cubicBezTo>
                    <a:pt x="3866" y="4228"/>
                    <a:pt x="3809" y="4388"/>
                    <a:pt x="3724" y="4540"/>
                  </a:cubicBezTo>
                  <a:cubicBezTo>
                    <a:pt x="3582" y="4388"/>
                    <a:pt x="3545" y="4313"/>
                    <a:pt x="3601" y="4180"/>
                  </a:cubicBezTo>
                  <a:cubicBezTo>
                    <a:pt x="3630" y="4086"/>
                    <a:pt x="3668" y="4001"/>
                    <a:pt x="3715" y="3916"/>
                  </a:cubicBezTo>
                  <a:cubicBezTo>
                    <a:pt x="3677" y="3878"/>
                    <a:pt x="3658" y="3840"/>
                    <a:pt x="3639" y="3793"/>
                  </a:cubicBezTo>
                  <a:cubicBezTo>
                    <a:pt x="3611" y="3859"/>
                    <a:pt x="3582" y="3916"/>
                    <a:pt x="3554" y="3973"/>
                  </a:cubicBezTo>
                  <a:cubicBezTo>
                    <a:pt x="3535" y="4029"/>
                    <a:pt x="3497" y="4067"/>
                    <a:pt x="3450" y="4086"/>
                  </a:cubicBezTo>
                  <a:cubicBezTo>
                    <a:pt x="3431" y="4067"/>
                    <a:pt x="3422" y="4048"/>
                    <a:pt x="3403" y="4020"/>
                  </a:cubicBezTo>
                  <a:cubicBezTo>
                    <a:pt x="3365" y="3963"/>
                    <a:pt x="3337" y="3916"/>
                    <a:pt x="3299" y="3850"/>
                  </a:cubicBezTo>
                  <a:cubicBezTo>
                    <a:pt x="3327" y="3784"/>
                    <a:pt x="3356" y="3717"/>
                    <a:pt x="3384" y="3642"/>
                  </a:cubicBezTo>
                  <a:cubicBezTo>
                    <a:pt x="3384" y="3604"/>
                    <a:pt x="3393" y="3576"/>
                    <a:pt x="3393" y="3538"/>
                  </a:cubicBezTo>
                  <a:cubicBezTo>
                    <a:pt x="3393" y="3528"/>
                    <a:pt x="3384" y="3519"/>
                    <a:pt x="3384" y="3509"/>
                  </a:cubicBezTo>
                  <a:lnTo>
                    <a:pt x="3337" y="3509"/>
                  </a:lnTo>
                  <a:cubicBezTo>
                    <a:pt x="3299" y="3557"/>
                    <a:pt x="3280" y="3613"/>
                    <a:pt x="3252" y="3661"/>
                  </a:cubicBezTo>
                  <a:cubicBezTo>
                    <a:pt x="3223" y="3680"/>
                    <a:pt x="3204" y="3698"/>
                    <a:pt x="3176" y="3717"/>
                  </a:cubicBezTo>
                  <a:lnTo>
                    <a:pt x="3063" y="3576"/>
                  </a:lnTo>
                  <a:cubicBezTo>
                    <a:pt x="3063" y="3453"/>
                    <a:pt x="3176" y="3387"/>
                    <a:pt x="3148" y="3273"/>
                  </a:cubicBezTo>
                  <a:lnTo>
                    <a:pt x="3148" y="3273"/>
                  </a:lnTo>
                  <a:cubicBezTo>
                    <a:pt x="3082" y="3283"/>
                    <a:pt x="3063" y="3339"/>
                    <a:pt x="3034" y="3368"/>
                  </a:cubicBezTo>
                  <a:lnTo>
                    <a:pt x="2959" y="3453"/>
                  </a:lnTo>
                  <a:cubicBezTo>
                    <a:pt x="2855" y="3424"/>
                    <a:pt x="2770" y="3377"/>
                    <a:pt x="2685" y="3320"/>
                  </a:cubicBezTo>
                  <a:cubicBezTo>
                    <a:pt x="2694" y="3273"/>
                    <a:pt x="2704" y="3216"/>
                    <a:pt x="2713" y="3160"/>
                  </a:cubicBezTo>
                  <a:cubicBezTo>
                    <a:pt x="2628" y="3160"/>
                    <a:pt x="2628" y="3254"/>
                    <a:pt x="2543" y="3283"/>
                  </a:cubicBezTo>
                  <a:cubicBezTo>
                    <a:pt x="2439" y="3283"/>
                    <a:pt x="2326" y="3254"/>
                    <a:pt x="2231" y="3216"/>
                  </a:cubicBezTo>
                  <a:cubicBezTo>
                    <a:pt x="2231" y="3179"/>
                    <a:pt x="2222" y="3150"/>
                    <a:pt x="2222" y="3122"/>
                  </a:cubicBezTo>
                  <a:lnTo>
                    <a:pt x="2212" y="3122"/>
                  </a:lnTo>
                  <a:cubicBezTo>
                    <a:pt x="2184" y="3150"/>
                    <a:pt x="2146" y="3169"/>
                    <a:pt x="2118" y="3188"/>
                  </a:cubicBezTo>
                  <a:cubicBezTo>
                    <a:pt x="2089" y="3207"/>
                    <a:pt x="2051" y="3216"/>
                    <a:pt x="2014" y="3216"/>
                  </a:cubicBezTo>
                  <a:cubicBezTo>
                    <a:pt x="1730" y="3188"/>
                    <a:pt x="1456" y="3122"/>
                    <a:pt x="1182" y="3037"/>
                  </a:cubicBezTo>
                  <a:cubicBezTo>
                    <a:pt x="1154" y="3009"/>
                    <a:pt x="1154" y="2952"/>
                    <a:pt x="1182" y="2924"/>
                  </a:cubicBezTo>
                  <a:cubicBezTo>
                    <a:pt x="1210" y="2857"/>
                    <a:pt x="1248" y="2791"/>
                    <a:pt x="1286" y="2725"/>
                  </a:cubicBezTo>
                  <a:cubicBezTo>
                    <a:pt x="1305" y="2678"/>
                    <a:pt x="1295" y="2631"/>
                    <a:pt x="1267" y="2593"/>
                  </a:cubicBezTo>
                  <a:cubicBezTo>
                    <a:pt x="1248" y="2564"/>
                    <a:pt x="1220" y="2545"/>
                    <a:pt x="1191" y="2527"/>
                  </a:cubicBezTo>
                  <a:cubicBezTo>
                    <a:pt x="1154" y="2527"/>
                    <a:pt x="1144" y="2545"/>
                    <a:pt x="1163" y="2564"/>
                  </a:cubicBezTo>
                  <a:cubicBezTo>
                    <a:pt x="1191" y="2602"/>
                    <a:pt x="1191" y="2659"/>
                    <a:pt x="1173" y="2697"/>
                  </a:cubicBezTo>
                  <a:cubicBezTo>
                    <a:pt x="1106" y="2791"/>
                    <a:pt x="1050" y="2886"/>
                    <a:pt x="1002" y="2961"/>
                  </a:cubicBezTo>
                  <a:cubicBezTo>
                    <a:pt x="964" y="2985"/>
                    <a:pt x="918" y="3002"/>
                    <a:pt x="867" y="3002"/>
                  </a:cubicBezTo>
                  <a:cubicBezTo>
                    <a:pt x="855" y="3002"/>
                    <a:pt x="844" y="3001"/>
                    <a:pt x="832" y="2999"/>
                  </a:cubicBezTo>
                  <a:cubicBezTo>
                    <a:pt x="802" y="2997"/>
                    <a:pt x="772" y="2997"/>
                    <a:pt x="741" y="2997"/>
                  </a:cubicBezTo>
                  <a:cubicBezTo>
                    <a:pt x="599" y="2997"/>
                    <a:pt x="453" y="3014"/>
                    <a:pt x="313" y="3037"/>
                  </a:cubicBezTo>
                  <a:cubicBezTo>
                    <a:pt x="284" y="3037"/>
                    <a:pt x="265" y="3027"/>
                    <a:pt x="246" y="3009"/>
                  </a:cubicBezTo>
                  <a:cubicBezTo>
                    <a:pt x="228" y="2971"/>
                    <a:pt x="228" y="2933"/>
                    <a:pt x="237" y="2905"/>
                  </a:cubicBezTo>
                  <a:cubicBezTo>
                    <a:pt x="246" y="2876"/>
                    <a:pt x="294" y="2857"/>
                    <a:pt x="322" y="2829"/>
                  </a:cubicBezTo>
                  <a:cubicBezTo>
                    <a:pt x="483" y="2640"/>
                    <a:pt x="672" y="2460"/>
                    <a:pt x="870" y="2309"/>
                  </a:cubicBezTo>
                  <a:cubicBezTo>
                    <a:pt x="880" y="2309"/>
                    <a:pt x="880" y="2290"/>
                    <a:pt x="899" y="2271"/>
                  </a:cubicBezTo>
                  <a:cubicBezTo>
                    <a:pt x="876" y="2271"/>
                    <a:pt x="853" y="2259"/>
                    <a:pt x="835" y="2259"/>
                  </a:cubicBezTo>
                  <a:cubicBezTo>
                    <a:pt x="831" y="2259"/>
                    <a:pt x="827" y="2260"/>
                    <a:pt x="823" y="2262"/>
                  </a:cubicBezTo>
                  <a:cubicBezTo>
                    <a:pt x="738" y="2309"/>
                    <a:pt x="643" y="2366"/>
                    <a:pt x="558" y="2432"/>
                  </a:cubicBezTo>
                  <a:cubicBezTo>
                    <a:pt x="473" y="2489"/>
                    <a:pt x="407" y="2545"/>
                    <a:pt x="331" y="2602"/>
                  </a:cubicBezTo>
                  <a:cubicBezTo>
                    <a:pt x="294" y="2489"/>
                    <a:pt x="313" y="2460"/>
                    <a:pt x="530" y="2158"/>
                  </a:cubicBezTo>
                  <a:lnTo>
                    <a:pt x="813" y="2064"/>
                  </a:lnTo>
                  <a:cubicBezTo>
                    <a:pt x="832" y="1997"/>
                    <a:pt x="766" y="1997"/>
                    <a:pt x="738" y="1969"/>
                  </a:cubicBezTo>
                  <a:cubicBezTo>
                    <a:pt x="709" y="1941"/>
                    <a:pt x="681" y="1922"/>
                    <a:pt x="681" y="1884"/>
                  </a:cubicBezTo>
                  <a:cubicBezTo>
                    <a:pt x="776" y="1808"/>
                    <a:pt x="861" y="1742"/>
                    <a:pt x="946" y="1667"/>
                  </a:cubicBezTo>
                  <a:cubicBezTo>
                    <a:pt x="1002" y="1619"/>
                    <a:pt x="1069" y="1582"/>
                    <a:pt x="1125" y="1534"/>
                  </a:cubicBezTo>
                  <a:cubicBezTo>
                    <a:pt x="1191" y="1487"/>
                    <a:pt x="1239" y="1449"/>
                    <a:pt x="1286" y="1411"/>
                  </a:cubicBezTo>
                  <a:cubicBezTo>
                    <a:pt x="1333" y="1374"/>
                    <a:pt x="1352" y="1326"/>
                    <a:pt x="1352" y="1270"/>
                  </a:cubicBezTo>
                  <a:cubicBezTo>
                    <a:pt x="1352" y="1156"/>
                    <a:pt x="1380" y="1118"/>
                    <a:pt x="1494" y="1109"/>
                  </a:cubicBezTo>
                  <a:cubicBezTo>
                    <a:pt x="1560" y="1109"/>
                    <a:pt x="1607" y="1090"/>
                    <a:pt x="1617" y="1024"/>
                  </a:cubicBezTo>
                  <a:cubicBezTo>
                    <a:pt x="1634" y="930"/>
                    <a:pt x="1689" y="890"/>
                    <a:pt x="1776" y="890"/>
                  </a:cubicBezTo>
                  <a:cubicBezTo>
                    <a:pt x="1786" y="890"/>
                    <a:pt x="1796" y="891"/>
                    <a:pt x="1806" y="892"/>
                  </a:cubicBezTo>
                  <a:lnTo>
                    <a:pt x="1891" y="892"/>
                  </a:lnTo>
                  <a:cubicBezTo>
                    <a:pt x="1862" y="731"/>
                    <a:pt x="1957" y="570"/>
                    <a:pt x="2108" y="514"/>
                  </a:cubicBezTo>
                  <a:cubicBezTo>
                    <a:pt x="2222" y="438"/>
                    <a:pt x="2344" y="391"/>
                    <a:pt x="2477" y="353"/>
                  </a:cubicBezTo>
                  <a:cubicBezTo>
                    <a:pt x="2477" y="372"/>
                    <a:pt x="2496" y="391"/>
                    <a:pt x="2486" y="400"/>
                  </a:cubicBezTo>
                  <a:cubicBezTo>
                    <a:pt x="2430" y="514"/>
                    <a:pt x="2373" y="618"/>
                    <a:pt x="2307" y="722"/>
                  </a:cubicBezTo>
                  <a:cubicBezTo>
                    <a:pt x="2269" y="778"/>
                    <a:pt x="2231" y="844"/>
                    <a:pt x="2193" y="911"/>
                  </a:cubicBezTo>
                  <a:cubicBezTo>
                    <a:pt x="2184" y="929"/>
                    <a:pt x="2193" y="948"/>
                    <a:pt x="2203" y="958"/>
                  </a:cubicBezTo>
                  <a:cubicBezTo>
                    <a:pt x="2212" y="963"/>
                    <a:pt x="2222" y="965"/>
                    <a:pt x="2230" y="965"/>
                  </a:cubicBezTo>
                  <a:cubicBezTo>
                    <a:pt x="2238" y="965"/>
                    <a:pt x="2245" y="963"/>
                    <a:pt x="2250" y="958"/>
                  </a:cubicBezTo>
                  <a:cubicBezTo>
                    <a:pt x="2401" y="778"/>
                    <a:pt x="2562" y="599"/>
                    <a:pt x="2590" y="353"/>
                  </a:cubicBezTo>
                  <a:cubicBezTo>
                    <a:pt x="2606" y="297"/>
                    <a:pt x="2656" y="254"/>
                    <a:pt x="2712" y="254"/>
                  </a:cubicBezTo>
                  <a:cubicBezTo>
                    <a:pt x="2721" y="254"/>
                    <a:pt x="2731" y="256"/>
                    <a:pt x="2741" y="258"/>
                  </a:cubicBezTo>
                  <a:cubicBezTo>
                    <a:pt x="2760" y="258"/>
                    <a:pt x="2770" y="277"/>
                    <a:pt x="2779" y="287"/>
                  </a:cubicBezTo>
                  <a:cubicBezTo>
                    <a:pt x="2789" y="325"/>
                    <a:pt x="2789" y="362"/>
                    <a:pt x="2779" y="400"/>
                  </a:cubicBezTo>
                  <a:cubicBezTo>
                    <a:pt x="2770" y="476"/>
                    <a:pt x="2751" y="542"/>
                    <a:pt x="2751" y="618"/>
                  </a:cubicBezTo>
                  <a:cubicBezTo>
                    <a:pt x="2751" y="636"/>
                    <a:pt x="2770" y="665"/>
                    <a:pt x="2789" y="684"/>
                  </a:cubicBezTo>
                  <a:cubicBezTo>
                    <a:pt x="2793" y="686"/>
                    <a:pt x="2800" y="687"/>
                    <a:pt x="2807" y="687"/>
                  </a:cubicBezTo>
                  <a:cubicBezTo>
                    <a:pt x="2829" y="687"/>
                    <a:pt x="2857" y="677"/>
                    <a:pt x="2864" y="655"/>
                  </a:cubicBezTo>
                  <a:cubicBezTo>
                    <a:pt x="2902" y="561"/>
                    <a:pt x="2940" y="466"/>
                    <a:pt x="2978" y="381"/>
                  </a:cubicBezTo>
                  <a:lnTo>
                    <a:pt x="3091" y="343"/>
                  </a:lnTo>
                  <a:cubicBezTo>
                    <a:pt x="3091" y="410"/>
                    <a:pt x="3101" y="466"/>
                    <a:pt x="3110" y="514"/>
                  </a:cubicBezTo>
                  <a:cubicBezTo>
                    <a:pt x="3110" y="539"/>
                    <a:pt x="3125" y="572"/>
                    <a:pt x="3155" y="572"/>
                  </a:cubicBezTo>
                  <a:cubicBezTo>
                    <a:pt x="3159" y="572"/>
                    <a:pt x="3163" y="571"/>
                    <a:pt x="3167" y="570"/>
                  </a:cubicBezTo>
                  <a:cubicBezTo>
                    <a:pt x="3186" y="561"/>
                    <a:pt x="3214" y="551"/>
                    <a:pt x="3233" y="533"/>
                  </a:cubicBezTo>
                  <a:cubicBezTo>
                    <a:pt x="3271" y="457"/>
                    <a:pt x="3299" y="381"/>
                    <a:pt x="3337" y="306"/>
                  </a:cubicBezTo>
                  <a:lnTo>
                    <a:pt x="3337" y="306"/>
                  </a:lnTo>
                  <a:cubicBezTo>
                    <a:pt x="3327" y="315"/>
                    <a:pt x="3308" y="325"/>
                    <a:pt x="3290" y="334"/>
                  </a:cubicBezTo>
                  <a:cubicBezTo>
                    <a:pt x="3280" y="337"/>
                    <a:pt x="3271" y="339"/>
                    <a:pt x="3262" y="339"/>
                  </a:cubicBezTo>
                  <a:cubicBezTo>
                    <a:pt x="3244" y="339"/>
                    <a:pt x="3230" y="331"/>
                    <a:pt x="3223" y="306"/>
                  </a:cubicBezTo>
                  <a:cubicBezTo>
                    <a:pt x="3214" y="268"/>
                    <a:pt x="3223" y="221"/>
                    <a:pt x="3252" y="221"/>
                  </a:cubicBezTo>
                  <a:cubicBezTo>
                    <a:pt x="3270" y="212"/>
                    <a:pt x="3288" y="207"/>
                    <a:pt x="3306" y="207"/>
                  </a:cubicBezTo>
                  <a:close/>
                  <a:moveTo>
                    <a:pt x="2999" y="0"/>
                  </a:moveTo>
                  <a:cubicBezTo>
                    <a:pt x="2756" y="0"/>
                    <a:pt x="2515" y="65"/>
                    <a:pt x="2297" y="183"/>
                  </a:cubicBezTo>
                  <a:cubicBezTo>
                    <a:pt x="2231" y="211"/>
                    <a:pt x="2165" y="249"/>
                    <a:pt x="2089" y="287"/>
                  </a:cubicBezTo>
                  <a:cubicBezTo>
                    <a:pt x="1749" y="447"/>
                    <a:pt x="1447" y="665"/>
                    <a:pt x="1201" y="948"/>
                  </a:cubicBezTo>
                  <a:cubicBezTo>
                    <a:pt x="1138" y="1011"/>
                    <a:pt x="1101" y="1100"/>
                    <a:pt x="991" y="1100"/>
                  </a:cubicBezTo>
                  <a:cubicBezTo>
                    <a:pt x="985" y="1100"/>
                    <a:pt x="980" y="1100"/>
                    <a:pt x="974" y="1100"/>
                  </a:cubicBezTo>
                  <a:cubicBezTo>
                    <a:pt x="936" y="1137"/>
                    <a:pt x="908" y="1185"/>
                    <a:pt x="870" y="1232"/>
                  </a:cubicBezTo>
                  <a:cubicBezTo>
                    <a:pt x="747" y="1478"/>
                    <a:pt x="596" y="1695"/>
                    <a:pt x="407" y="1893"/>
                  </a:cubicBezTo>
                  <a:cubicBezTo>
                    <a:pt x="388" y="1931"/>
                    <a:pt x="369" y="1960"/>
                    <a:pt x="350" y="1988"/>
                  </a:cubicBezTo>
                  <a:cubicBezTo>
                    <a:pt x="331" y="2045"/>
                    <a:pt x="303" y="2092"/>
                    <a:pt x="275" y="2139"/>
                  </a:cubicBezTo>
                  <a:cubicBezTo>
                    <a:pt x="124" y="2338"/>
                    <a:pt x="76" y="2574"/>
                    <a:pt x="10" y="2810"/>
                  </a:cubicBezTo>
                  <a:cubicBezTo>
                    <a:pt x="1" y="2876"/>
                    <a:pt x="1" y="2942"/>
                    <a:pt x="10" y="2999"/>
                  </a:cubicBezTo>
                  <a:cubicBezTo>
                    <a:pt x="19" y="3130"/>
                    <a:pt x="124" y="3228"/>
                    <a:pt x="251" y="3228"/>
                  </a:cubicBezTo>
                  <a:cubicBezTo>
                    <a:pt x="262" y="3228"/>
                    <a:pt x="273" y="3227"/>
                    <a:pt x="284" y="3226"/>
                  </a:cubicBezTo>
                  <a:cubicBezTo>
                    <a:pt x="360" y="3226"/>
                    <a:pt x="445" y="3207"/>
                    <a:pt x="520" y="3198"/>
                  </a:cubicBezTo>
                  <a:cubicBezTo>
                    <a:pt x="599" y="3182"/>
                    <a:pt x="680" y="3174"/>
                    <a:pt x="761" y="3174"/>
                  </a:cubicBezTo>
                  <a:cubicBezTo>
                    <a:pt x="874" y="3174"/>
                    <a:pt x="987" y="3189"/>
                    <a:pt x="1097" y="3216"/>
                  </a:cubicBezTo>
                  <a:cubicBezTo>
                    <a:pt x="1475" y="3330"/>
                    <a:pt x="1872" y="3405"/>
                    <a:pt x="2269" y="3453"/>
                  </a:cubicBezTo>
                  <a:cubicBezTo>
                    <a:pt x="2420" y="3462"/>
                    <a:pt x="2571" y="3500"/>
                    <a:pt x="2713" y="3566"/>
                  </a:cubicBezTo>
                  <a:cubicBezTo>
                    <a:pt x="2760" y="3585"/>
                    <a:pt x="2808" y="3623"/>
                    <a:pt x="2855" y="3661"/>
                  </a:cubicBezTo>
                  <a:cubicBezTo>
                    <a:pt x="2940" y="3765"/>
                    <a:pt x="3015" y="3869"/>
                    <a:pt x="3091" y="3973"/>
                  </a:cubicBezTo>
                  <a:cubicBezTo>
                    <a:pt x="3119" y="4001"/>
                    <a:pt x="3129" y="4039"/>
                    <a:pt x="3157" y="4058"/>
                  </a:cubicBezTo>
                  <a:cubicBezTo>
                    <a:pt x="3223" y="4124"/>
                    <a:pt x="3280" y="4199"/>
                    <a:pt x="3318" y="4284"/>
                  </a:cubicBezTo>
                  <a:cubicBezTo>
                    <a:pt x="3412" y="4464"/>
                    <a:pt x="3507" y="4653"/>
                    <a:pt x="3592" y="4833"/>
                  </a:cubicBezTo>
                  <a:cubicBezTo>
                    <a:pt x="3677" y="4993"/>
                    <a:pt x="3762" y="5154"/>
                    <a:pt x="3847" y="5305"/>
                  </a:cubicBezTo>
                  <a:cubicBezTo>
                    <a:pt x="3961" y="5522"/>
                    <a:pt x="4150" y="5683"/>
                    <a:pt x="4376" y="5759"/>
                  </a:cubicBezTo>
                  <a:cubicBezTo>
                    <a:pt x="4546" y="5815"/>
                    <a:pt x="4717" y="5853"/>
                    <a:pt x="4887" y="5882"/>
                  </a:cubicBezTo>
                  <a:cubicBezTo>
                    <a:pt x="4909" y="5884"/>
                    <a:pt x="4931" y="5886"/>
                    <a:pt x="4953" y="5886"/>
                  </a:cubicBezTo>
                  <a:cubicBezTo>
                    <a:pt x="5147" y="5886"/>
                    <a:pt x="5329" y="5775"/>
                    <a:pt x="5397" y="5589"/>
                  </a:cubicBezTo>
                  <a:cubicBezTo>
                    <a:pt x="5492" y="5362"/>
                    <a:pt x="5548" y="5126"/>
                    <a:pt x="5548" y="4889"/>
                  </a:cubicBezTo>
                  <a:lnTo>
                    <a:pt x="5548" y="3339"/>
                  </a:lnTo>
                  <a:lnTo>
                    <a:pt x="5548" y="3056"/>
                  </a:lnTo>
                  <a:cubicBezTo>
                    <a:pt x="5558" y="2924"/>
                    <a:pt x="5595" y="2782"/>
                    <a:pt x="5662" y="2659"/>
                  </a:cubicBezTo>
                  <a:cubicBezTo>
                    <a:pt x="5737" y="2517"/>
                    <a:pt x="5832" y="2394"/>
                    <a:pt x="5945" y="2271"/>
                  </a:cubicBezTo>
                  <a:cubicBezTo>
                    <a:pt x="5983" y="2234"/>
                    <a:pt x="6021" y="2196"/>
                    <a:pt x="6059" y="2158"/>
                  </a:cubicBezTo>
                  <a:cubicBezTo>
                    <a:pt x="6134" y="2082"/>
                    <a:pt x="6191" y="1997"/>
                    <a:pt x="6219" y="1893"/>
                  </a:cubicBezTo>
                  <a:cubicBezTo>
                    <a:pt x="6304" y="1704"/>
                    <a:pt x="6276" y="1506"/>
                    <a:pt x="6276" y="1317"/>
                  </a:cubicBezTo>
                  <a:cubicBezTo>
                    <a:pt x="6276" y="1222"/>
                    <a:pt x="6238" y="1128"/>
                    <a:pt x="6163" y="1071"/>
                  </a:cubicBezTo>
                  <a:cubicBezTo>
                    <a:pt x="6011" y="920"/>
                    <a:pt x="5832" y="807"/>
                    <a:pt x="5633" y="740"/>
                  </a:cubicBezTo>
                  <a:cubicBezTo>
                    <a:pt x="5425" y="674"/>
                    <a:pt x="5227" y="599"/>
                    <a:pt x="5038" y="504"/>
                  </a:cubicBezTo>
                  <a:cubicBezTo>
                    <a:pt x="5010" y="485"/>
                    <a:pt x="4972" y="466"/>
                    <a:pt x="4934" y="466"/>
                  </a:cubicBezTo>
                  <a:cubicBezTo>
                    <a:pt x="4603" y="372"/>
                    <a:pt x="4282" y="268"/>
                    <a:pt x="3970" y="145"/>
                  </a:cubicBezTo>
                  <a:cubicBezTo>
                    <a:pt x="3875" y="107"/>
                    <a:pt x="3790" y="79"/>
                    <a:pt x="3696" y="60"/>
                  </a:cubicBezTo>
                  <a:cubicBezTo>
                    <a:pt x="3531" y="21"/>
                    <a:pt x="3365" y="1"/>
                    <a:pt x="3194" y="1"/>
                  </a:cubicBezTo>
                  <a:cubicBezTo>
                    <a:pt x="3160" y="1"/>
                    <a:pt x="3126" y="2"/>
                    <a:pt x="3091" y="3"/>
                  </a:cubicBezTo>
                  <a:cubicBezTo>
                    <a:pt x="3060" y="1"/>
                    <a:pt x="3029" y="0"/>
                    <a:pt x="2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6359775" y="4496325"/>
              <a:ext cx="144850" cy="55550"/>
            </a:xfrm>
            <a:custGeom>
              <a:avLst/>
              <a:gdLst/>
              <a:ahLst/>
              <a:cxnLst/>
              <a:rect l="l" t="t" r="r" b="b"/>
              <a:pathLst>
                <a:path w="5794" h="2222" extrusionOk="0">
                  <a:moveTo>
                    <a:pt x="4546" y="795"/>
                  </a:moveTo>
                  <a:cubicBezTo>
                    <a:pt x="4603" y="870"/>
                    <a:pt x="4697" y="917"/>
                    <a:pt x="4745" y="1002"/>
                  </a:cubicBezTo>
                  <a:cubicBezTo>
                    <a:pt x="4811" y="1106"/>
                    <a:pt x="4783" y="1248"/>
                    <a:pt x="4679" y="1324"/>
                  </a:cubicBezTo>
                  <a:cubicBezTo>
                    <a:pt x="4631" y="1362"/>
                    <a:pt x="4575" y="1399"/>
                    <a:pt x="4508" y="1418"/>
                  </a:cubicBezTo>
                  <a:cubicBezTo>
                    <a:pt x="4376" y="1475"/>
                    <a:pt x="4234" y="1522"/>
                    <a:pt x="4102" y="1560"/>
                  </a:cubicBezTo>
                  <a:cubicBezTo>
                    <a:pt x="3771" y="1636"/>
                    <a:pt x="3431" y="1683"/>
                    <a:pt x="3091" y="1692"/>
                  </a:cubicBezTo>
                  <a:lnTo>
                    <a:pt x="2325" y="1692"/>
                  </a:lnTo>
                  <a:cubicBezTo>
                    <a:pt x="2117" y="1692"/>
                    <a:pt x="1900" y="1664"/>
                    <a:pt x="1692" y="1607"/>
                  </a:cubicBezTo>
                  <a:cubicBezTo>
                    <a:pt x="1645" y="1588"/>
                    <a:pt x="1598" y="1579"/>
                    <a:pt x="1550" y="1579"/>
                  </a:cubicBezTo>
                  <a:cubicBezTo>
                    <a:pt x="1456" y="1579"/>
                    <a:pt x="1361" y="1551"/>
                    <a:pt x="1276" y="1513"/>
                  </a:cubicBezTo>
                  <a:cubicBezTo>
                    <a:pt x="1220" y="1494"/>
                    <a:pt x="1153" y="1484"/>
                    <a:pt x="1153" y="1409"/>
                  </a:cubicBezTo>
                  <a:cubicBezTo>
                    <a:pt x="1163" y="1352"/>
                    <a:pt x="1201" y="1305"/>
                    <a:pt x="1257" y="1277"/>
                  </a:cubicBezTo>
                  <a:cubicBezTo>
                    <a:pt x="1380" y="1201"/>
                    <a:pt x="1531" y="1144"/>
                    <a:pt x="1683" y="1125"/>
                  </a:cubicBezTo>
                  <a:cubicBezTo>
                    <a:pt x="1957" y="1078"/>
                    <a:pt x="2231" y="1059"/>
                    <a:pt x="2495" y="1069"/>
                  </a:cubicBezTo>
                  <a:cubicBezTo>
                    <a:pt x="2760" y="1078"/>
                    <a:pt x="3025" y="1069"/>
                    <a:pt x="3289" y="1069"/>
                  </a:cubicBezTo>
                  <a:cubicBezTo>
                    <a:pt x="3374" y="1059"/>
                    <a:pt x="3459" y="1069"/>
                    <a:pt x="3544" y="1097"/>
                  </a:cubicBezTo>
                  <a:cubicBezTo>
                    <a:pt x="3554" y="1210"/>
                    <a:pt x="3544" y="1248"/>
                    <a:pt x="3459" y="1267"/>
                  </a:cubicBezTo>
                  <a:cubicBezTo>
                    <a:pt x="3204" y="1362"/>
                    <a:pt x="2940" y="1399"/>
                    <a:pt x="2675" y="1381"/>
                  </a:cubicBezTo>
                  <a:cubicBezTo>
                    <a:pt x="2760" y="1324"/>
                    <a:pt x="2855" y="1305"/>
                    <a:pt x="2987" y="1239"/>
                  </a:cubicBezTo>
                  <a:cubicBezTo>
                    <a:pt x="2524" y="1239"/>
                    <a:pt x="2108" y="1210"/>
                    <a:pt x="1702" y="1286"/>
                  </a:cubicBezTo>
                  <a:cubicBezTo>
                    <a:pt x="1607" y="1305"/>
                    <a:pt x="1522" y="1333"/>
                    <a:pt x="1428" y="1371"/>
                  </a:cubicBezTo>
                  <a:cubicBezTo>
                    <a:pt x="1418" y="1381"/>
                    <a:pt x="1409" y="1399"/>
                    <a:pt x="1390" y="1428"/>
                  </a:cubicBezTo>
                  <a:cubicBezTo>
                    <a:pt x="1702" y="1484"/>
                    <a:pt x="2004" y="1579"/>
                    <a:pt x="2335" y="1560"/>
                  </a:cubicBezTo>
                  <a:cubicBezTo>
                    <a:pt x="2410" y="1551"/>
                    <a:pt x="2495" y="1551"/>
                    <a:pt x="2571" y="1560"/>
                  </a:cubicBezTo>
                  <a:cubicBezTo>
                    <a:pt x="2902" y="1560"/>
                    <a:pt x="3233" y="1532"/>
                    <a:pt x="3563" y="1475"/>
                  </a:cubicBezTo>
                  <a:cubicBezTo>
                    <a:pt x="3724" y="1456"/>
                    <a:pt x="3885" y="1428"/>
                    <a:pt x="4045" y="1399"/>
                  </a:cubicBezTo>
                  <a:cubicBezTo>
                    <a:pt x="4178" y="1362"/>
                    <a:pt x="4310" y="1324"/>
                    <a:pt x="4433" y="1277"/>
                  </a:cubicBezTo>
                  <a:cubicBezTo>
                    <a:pt x="4480" y="1258"/>
                    <a:pt x="4518" y="1239"/>
                    <a:pt x="4565" y="1210"/>
                  </a:cubicBezTo>
                  <a:cubicBezTo>
                    <a:pt x="4612" y="1163"/>
                    <a:pt x="4622" y="1088"/>
                    <a:pt x="4575" y="1031"/>
                  </a:cubicBezTo>
                  <a:cubicBezTo>
                    <a:pt x="4565" y="1021"/>
                    <a:pt x="4546" y="1002"/>
                    <a:pt x="4537" y="993"/>
                  </a:cubicBezTo>
                  <a:cubicBezTo>
                    <a:pt x="4395" y="908"/>
                    <a:pt x="4234" y="861"/>
                    <a:pt x="4064" y="851"/>
                  </a:cubicBezTo>
                  <a:cubicBezTo>
                    <a:pt x="3535" y="851"/>
                    <a:pt x="2996" y="851"/>
                    <a:pt x="2458" y="861"/>
                  </a:cubicBezTo>
                  <a:cubicBezTo>
                    <a:pt x="2316" y="870"/>
                    <a:pt x="2174" y="889"/>
                    <a:pt x="2023" y="908"/>
                  </a:cubicBezTo>
                  <a:cubicBezTo>
                    <a:pt x="1881" y="927"/>
                    <a:pt x="1739" y="946"/>
                    <a:pt x="1588" y="955"/>
                  </a:cubicBezTo>
                  <a:cubicBezTo>
                    <a:pt x="1276" y="984"/>
                    <a:pt x="955" y="1040"/>
                    <a:pt x="653" y="1144"/>
                  </a:cubicBezTo>
                  <a:cubicBezTo>
                    <a:pt x="511" y="1192"/>
                    <a:pt x="388" y="1258"/>
                    <a:pt x="275" y="1352"/>
                  </a:cubicBezTo>
                  <a:cubicBezTo>
                    <a:pt x="218" y="1390"/>
                    <a:pt x="218" y="1475"/>
                    <a:pt x="275" y="1522"/>
                  </a:cubicBezTo>
                  <a:cubicBezTo>
                    <a:pt x="397" y="1636"/>
                    <a:pt x="568" y="1702"/>
                    <a:pt x="738" y="1730"/>
                  </a:cubicBezTo>
                  <a:cubicBezTo>
                    <a:pt x="955" y="1740"/>
                    <a:pt x="1163" y="1768"/>
                    <a:pt x="1380" y="1787"/>
                  </a:cubicBezTo>
                  <a:cubicBezTo>
                    <a:pt x="1446" y="1796"/>
                    <a:pt x="1513" y="1806"/>
                    <a:pt x="1579" y="1825"/>
                  </a:cubicBezTo>
                  <a:cubicBezTo>
                    <a:pt x="1815" y="1891"/>
                    <a:pt x="2051" y="1929"/>
                    <a:pt x="2297" y="1938"/>
                  </a:cubicBezTo>
                  <a:cubicBezTo>
                    <a:pt x="2391" y="1938"/>
                    <a:pt x="2486" y="1966"/>
                    <a:pt x="2571" y="2014"/>
                  </a:cubicBezTo>
                  <a:lnTo>
                    <a:pt x="1976" y="2014"/>
                  </a:lnTo>
                  <a:cubicBezTo>
                    <a:pt x="1976" y="2014"/>
                    <a:pt x="1957" y="2023"/>
                    <a:pt x="1947" y="2042"/>
                  </a:cubicBezTo>
                  <a:cubicBezTo>
                    <a:pt x="2089" y="2052"/>
                    <a:pt x="2231" y="2061"/>
                    <a:pt x="2382" y="2070"/>
                  </a:cubicBezTo>
                  <a:cubicBezTo>
                    <a:pt x="2448" y="2061"/>
                    <a:pt x="2514" y="2042"/>
                    <a:pt x="2562" y="2004"/>
                  </a:cubicBezTo>
                  <a:cubicBezTo>
                    <a:pt x="2770" y="2014"/>
                    <a:pt x="2977" y="2023"/>
                    <a:pt x="3176" y="2042"/>
                  </a:cubicBezTo>
                  <a:cubicBezTo>
                    <a:pt x="3270" y="2042"/>
                    <a:pt x="3374" y="2042"/>
                    <a:pt x="3469" y="2023"/>
                  </a:cubicBezTo>
                  <a:cubicBezTo>
                    <a:pt x="3724" y="1976"/>
                    <a:pt x="3979" y="1938"/>
                    <a:pt x="4234" y="1891"/>
                  </a:cubicBezTo>
                  <a:cubicBezTo>
                    <a:pt x="4253" y="1891"/>
                    <a:pt x="4282" y="1891"/>
                    <a:pt x="4291" y="1881"/>
                  </a:cubicBezTo>
                  <a:cubicBezTo>
                    <a:pt x="4660" y="1759"/>
                    <a:pt x="5019" y="1598"/>
                    <a:pt x="5340" y="1399"/>
                  </a:cubicBezTo>
                  <a:cubicBezTo>
                    <a:pt x="5397" y="1362"/>
                    <a:pt x="5444" y="1314"/>
                    <a:pt x="5482" y="1258"/>
                  </a:cubicBezTo>
                  <a:cubicBezTo>
                    <a:pt x="5520" y="1220"/>
                    <a:pt x="5510" y="1192"/>
                    <a:pt x="5454" y="1125"/>
                  </a:cubicBezTo>
                  <a:cubicBezTo>
                    <a:pt x="5435" y="1106"/>
                    <a:pt x="5425" y="1088"/>
                    <a:pt x="5416" y="1069"/>
                  </a:cubicBezTo>
                  <a:cubicBezTo>
                    <a:pt x="5435" y="1031"/>
                    <a:pt x="5463" y="974"/>
                    <a:pt x="5482" y="927"/>
                  </a:cubicBezTo>
                  <a:cubicBezTo>
                    <a:pt x="5529" y="851"/>
                    <a:pt x="5501" y="747"/>
                    <a:pt x="5416" y="719"/>
                  </a:cubicBezTo>
                  <a:cubicBezTo>
                    <a:pt x="5359" y="681"/>
                    <a:pt x="5293" y="653"/>
                    <a:pt x="5236" y="634"/>
                  </a:cubicBezTo>
                  <a:cubicBezTo>
                    <a:pt x="5161" y="606"/>
                    <a:pt x="5085" y="587"/>
                    <a:pt x="5009" y="568"/>
                  </a:cubicBezTo>
                  <a:cubicBezTo>
                    <a:pt x="4962" y="558"/>
                    <a:pt x="4981" y="511"/>
                    <a:pt x="4943" y="473"/>
                  </a:cubicBezTo>
                  <a:cubicBezTo>
                    <a:pt x="4801" y="435"/>
                    <a:pt x="4641" y="407"/>
                    <a:pt x="4480" y="369"/>
                  </a:cubicBezTo>
                  <a:cubicBezTo>
                    <a:pt x="4026" y="265"/>
                    <a:pt x="3554" y="228"/>
                    <a:pt x="3091" y="246"/>
                  </a:cubicBezTo>
                  <a:cubicBezTo>
                    <a:pt x="2996" y="228"/>
                    <a:pt x="2902" y="256"/>
                    <a:pt x="2817" y="313"/>
                  </a:cubicBezTo>
                  <a:cubicBezTo>
                    <a:pt x="2798" y="322"/>
                    <a:pt x="2779" y="322"/>
                    <a:pt x="2760" y="332"/>
                  </a:cubicBezTo>
                  <a:cubicBezTo>
                    <a:pt x="2543" y="360"/>
                    <a:pt x="2316" y="350"/>
                    <a:pt x="2099" y="322"/>
                  </a:cubicBezTo>
                  <a:cubicBezTo>
                    <a:pt x="2080" y="322"/>
                    <a:pt x="2061" y="284"/>
                    <a:pt x="2042" y="265"/>
                  </a:cubicBezTo>
                  <a:cubicBezTo>
                    <a:pt x="2061" y="256"/>
                    <a:pt x="2061" y="246"/>
                    <a:pt x="2070" y="246"/>
                  </a:cubicBezTo>
                  <a:cubicBezTo>
                    <a:pt x="2184" y="218"/>
                    <a:pt x="2297" y="190"/>
                    <a:pt x="2410" y="161"/>
                  </a:cubicBezTo>
                  <a:cubicBezTo>
                    <a:pt x="2439" y="152"/>
                    <a:pt x="2477" y="133"/>
                    <a:pt x="2514" y="114"/>
                  </a:cubicBezTo>
                  <a:lnTo>
                    <a:pt x="2514" y="114"/>
                  </a:lnTo>
                  <a:lnTo>
                    <a:pt x="2892" y="105"/>
                  </a:lnTo>
                  <a:lnTo>
                    <a:pt x="2892" y="86"/>
                  </a:lnTo>
                  <a:cubicBezTo>
                    <a:pt x="2807" y="67"/>
                    <a:pt x="2722" y="67"/>
                    <a:pt x="2637" y="48"/>
                  </a:cubicBezTo>
                  <a:cubicBezTo>
                    <a:pt x="2618" y="48"/>
                    <a:pt x="2599" y="20"/>
                    <a:pt x="2571" y="1"/>
                  </a:cubicBezTo>
                  <a:lnTo>
                    <a:pt x="2571" y="1"/>
                  </a:lnTo>
                  <a:lnTo>
                    <a:pt x="3327" y="1"/>
                  </a:lnTo>
                  <a:cubicBezTo>
                    <a:pt x="3611" y="1"/>
                    <a:pt x="3894" y="29"/>
                    <a:pt x="4168" y="76"/>
                  </a:cubicBezTo>
                  <a:cubicBezTo>
                    <a:pt x="4187" y="76"/>
                    <a:pt x="4206" y="86"/>
                    <a:pt x="4225" y="95"/>
                  </a:cubicBezTo>
                  <a:cubicBezTo>
                    <a:pt x="4263" y="161"/>
                    <a:pt x="4310" y="152"/>
                    <a:pt x="4376" y="133"/>
                  </a:cubicBezTo>
                  <a:cubicBezTo>
                    <a:pt x="4442" y="124"/>
                    <a:pt x="4508" y="133"/>
                    <a:pt x="4565" y="180"/>
                  </a:cubicBezTo>
                  <a:cubicBezTo>
                    <a:pt x="4546" y="190"/>
                    <a:pt x="4518" y="161"/>
                    <a:pt x="4518" y="199"/>
                  </a:cubicBezTo>
                  <a:lnTo>
                    <a:pt x="4556" y="171"/>
                  </a:lnTo>
                  <a:cubicBezTo>
                    <a:pt x="4679" y="218"/>
                    <a:pt x="4792" y="265"/>
                    <a:pt x="4915" y="294"/>
                  </a:cubicBezTo>
                  <a:cubicBezTo>
                    <a:pt x="5123" y="341"/>
                    <a:pt x="5321" y="426"/>
                    <a:pt x="5491" y="549"/>
                  </a:cubicBezTo>
                  <a:cubicBezTo>
                    <a:pt x="5728" y="719"/>
                    <a:pt x="5794" y="1040"/>
                    <a:pt x="5624" y="1286"/>
                  </a:cubicBezTo>
                  <a:cubicBezTo>
                    <a:pt x="5520" y="1428"/>
                    <a:pt x="5397" y="1541"/>
                    <a:pt x="5255" y="1645"/>
                  </a:cubicBezTo>
                  <a:cubicBezTo>
                    <a:pt x="5009" y="1806"/>
                    <a:pt x="4735" y="1938"/>
                    <a:pt x="4442" y="2023"/>
                  </a:cubicBezTo>
                  <a:cubicBezTo>
                    <a:pt x="4206" y="2080"/>
                    <a:pt x="3960" y="2155"/>
                    <a:pt x="3724" y="2222"/>
                  </a:cubicBezTo>
                  <a:cubicBezTo>
                    <a:pt x="3677" y="2146"/>
                    <a:pt x="3582" y="2108"/>
                    <a:pt x="3497" y="2137"/>
                  </a:cubicBezTo>
                  <a:cubicBezTo>
                    <a:pt x="3318" y="2174"/>
                    <a:pt x="3129" y="2193"/>
                    <a:pt x="2940" y="2184"/>
                  </a:cubicBezTo>
                  <a:cubicBezTo>
                    <a:pt x="2477" y="2203"/>
                    <a:pt x="2004" y="2165"/>
                    <a:pt x="1550" y="2080"/>
                  </a:cubicBezTo>
                  <a:cubicBezTo>
                    <a:pt x="1437" y="2061"/>
                    <a:pt x="1324" y="2033"/>
                    <a:pt x="1220" y="1985"/>
                  </a:cubicBezTo>
                  <a:cubicBezTo>
                    <a:pt x="1163" y="1957"/>
                    <a:pt x="1106" y="1948"/>
                    <a:pt x="1049" y="1938"/>
                  </a:cubicBezTo>
                  <a:cubicBezTo>
                    <a:pt x="927" y="1919"/>
                    <a:pt x="804" y="1900"/>
                    <a:pt x="681" y="1881"/>
                  </a:cubicBezTo>
                  <a:cubicBezTo>
                    <a:pt x="501" y="1844"/>
                    <a:pt x="331" y="1768"/>
                    <a:pt x="180" y="1655"/>
                  </a:cubicBezTo>
                  <a:cubicBezTo>
                    <a:pt x="152" y="1626"/>
                    <a:pt x="123" y="1598"/>
                    <a:pt x="104" y="1570"/>
                  </a:cubicBezTo>
                  <a:cubicBezTo>
                    <a:pt x="29" y="1409"/>
                    <a:pt x="0" y="1324"/>
                    <a:pt x="199" y="1192"/>
                  </a:cubicBezTo>
                  <a:cubicBezTo>
                    <a:pt x="379" y="1078"/>
                    <a:pt x="577" y="974"/>
                    <a:pt x="785" y="899"/>
                  </a:cubicBezTo>
                  <a:lnTo>
                    <a:pt x="379" y="936"/>
                  </a:lnTo>
                  <a:cubicBezTo>
                    <a:pt x="388" y="880"/>
                    <a:pt x="435" y="889"/>
                    <a:pt x="454" y="880"/>
                  </a:cubicBezTo>
                  <a:cubicBezTo>
                    <a:pt x="492" y="861"/>
                    <a:pt x="530" y="851"/>
                    <a:pt x="568" y="842"/>
                  </a:cubicBezTo>
                  <a:cubicBezTo>
                    <a:pt x="605" y="832"/>
                    <a:pt x="643" y="823"/>
                    <a:pt x="681" y="823"/>
                  </a:cubicBezTo>
                  <a:cubicBezTo>
                    <a:pt x="993" y="776"/>
                    <a:pt x="1305" y="757"/>
                    <a:pt x="1617" y="766"/>
                  </a:cubicBezTo>
                  <a:lnTo>
                    <a:pt x="1824" y="766"/>
                  </a:lnTo>
                  <a:cubicBezTo>
                    <a:pt x="1957" y="766"/>
                    <a:pt x="2089" y="728"/>
                    <a:pt x="2202" y="662"/>
                  </a:cubicBezTo>
                  <a:cubicBezTo>
                    <a:pt x="2297" y="606"/>
                    <a:pt x="2401" y="568"/>
                    <a:pt x="2505" y="549"/>
                  </a:cubicBezTo>
                  <a:cubicBezTo>
                    <a:pt x="2845" y="473"/>
                    <a:pt x="3195" y="445"/>
                    <a:pt x="3544" y="473"/>
                  </a:cubicBezTo>
                  <a:cubicBezTo>
                    <a:pt x="3960" y="492"/>
                    <a:pt x="4376" y="587"/>
                    <a:pt x="4764" y="747"/>
                  </a:cubicBezTo>
                  <a:cubicBezTo>
                    <a:pt x="4801" y="766"/>
                    <a:pt x="4858" y="766"/>
                    <a:pt x="4896" y="785"/>
                  </a:cubicBezTo>
                  <a:cubicBezTo>
                    <a:pt x="4915" y="785"/>
                    <a:pt x="4924" y="813"/>
                    <a:pt x="4924" y="832"/>
                  </a:cubicBezTo>
                  <a:cubicBezTo>
                    <a:pt x="4924" y="842"/>
                    <a:pt x="4877" y="880"/>
                    <a:pt x="4858" y="870"/>
                  </a:cubicBezTo>
                  <a:cubicBezTo>
                    <a:pt x="4801" y="842"/>
                    <a:pt x="4754" y="823"/>
                    <a:pt x="4697" y="804"/>
                  </a:cubicBezTo>
                  <a:cubicBezTo>
                    <a:pt x="4650" y="795"/>
                    <a:pt x="4603" y="795"/>
                    <a:pt x="4556" y="795"/>
                  </a:cubicBezTo>
                  <a:cubicBezTo>
                    <a:pt x="4546" y="776"/>
                    <a:pt x="4537" y="766"/>
                    <a:pt x="4518" y="757"/>
                  </a:cubicBezTo>
                  <a:lnTo>
                    <a:pt x="4499" y="757"/>
                  </a:lnTo>
                  <a:close/>
                  <a:moveTo>
                    <a:pt x="3781" y="681"/>
                  </a:moveTo>
                  <a:cubicBezTo>
                    <a:pt x="3422" y="587"/>
                    <a:pt x="3034" y="577"/>
                    <a:pt x="2666" y="643"/>
                  </a:cubicBezTo>
                  <a:cubicBezTo>
                    <a:pt x="2656" y="643"/>
                    <a:pt x="2656" y="662"/>
                    <a:pt x="2647" y="6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6518775" y="3559075"/>
              <a:ext cx="104225" cy="67575"/>
            </a:xfrm>
            <a:custGeom>
              <a:avLst/>
              <a:gdLst/>
              <a:ahLst/>
              <a:cxnLst/>
              <a:rect l="l" t="t" r="r" b="b"/>
              <a:pathLst>
                <a:path w="4169" h="2703" extrusionOk="0">
                  <a:moveTo>
                    <a:pt x="1759" y="2533"/>
                  </a:moveTo>
                  <a:cubicBezTo>
                    <a:pt x="1711" y="2419"/>
                    <a:pt x="1740" y="2316"/>
                    <a:pt x="1674" y="2230"/>
                  </a:cubicBezTo>
                  <a:cubicBezTo>
                    <a:pt x="1674" y="2221"/>
                    <a:pt x="1664" y="2212"/>
                    <a:pt x="1664" y="2202"/>
                  </a:cubicBezTo>
                  <a:cubicBezTo>
                    <a:pt x="1655" y="2032"/>
                    <a:pt x="1645" y="1871"/>
                    <a:pt x="1636" y="1701"/>
                  </a:cubicBezTo>
                  <a:cubicBezTo>
                    <a:pt x="1683" y="1626"/>
                    <a:pt x="1636" y="1588"/>
                    <a:pt x="1579" y="1550"/>
                  </a:cubicBezTo>
                  <a:cubicBezTo>
                    <a:pt x="1551" y="1531"/>
                    <a:pt x="1522" y="1522"/>
                    <a:pt x="1503" y="1503"/>
                  </a:cubicBezTo>
                  <a:cubicBezTo>
                    <a:pt x="1343" y="1446"/>
                    <a:pt x="1192" y="1389"/>
                    <a:pt x="1040" y="1342"/>
                  </a:cubicBezTo>
                  <a:cubicBezTo>
                    <a:pt x="899" y="1295"/>
                    <a:pt x="747" y="1285"/>
                    <a:pt x="606" y="1323"/>
                  </a:cubicBezTo>
                  <a:cubicBezTo>
                    <a:pt x="539" y="1333"/>
                    <a:pt x="473" y="1342"/>
                    <a:pt x="407" y="1361"/>
                  </a:cubicBezTo>
                  <a:cubicBezTo>
                    <a:pt x="303" y="1370"/>
                    <a:pt x="218" y="1427"/>
                    <a:pt x="171" y="1512"/>
                  </a:cubicBezTo>
                  <a:cubicBezTo>
                    <a:pt x="152" y="1531"/>
                    <a:pt x="124" y="1541"/>
                    <a:pt x="95" y="1541"/>
                  </a:cubicBezTo>
                  <a:cubicBezTo>
                    <a:pt x="57" y="1541"/>
                    <a:pt x="29" y="1512"/>
                    <a:pt x="20" y="1474"/>
                  </a:cubicBezTo>
                  <a:cubicBezTo>
                    <a:pt x="1" y="1456"/>
                    <a:pt x="1" y="1437"/>
                    <a:pt x="1" y="1418"/>
                  </a:cubicBezTo>
                  <a:cubicBezTo>
                    <a:pt x="20" y="1257"/>
                    <a:pt x="67" y="1096"/>
                    <a:pt x="161" y="945"/>
                  </a:cubicBezTo>
                  <a:cubicBezTo>
                    <a:pt x="218" y="851"/>
                    <a:pt x="303" y="766"/>
                    <a:pt x="407" y="709"/>
                  </a:cubicBezTo>
                  <a:cubicBezTo>
                    <a:pt x="539" y="643"/>
                    <a:pt x="653" y="539"/>
                    <a:pt x="795" y="473"/>
                  </a:cubicBezTo>
                  <a:cubicBezTo>
                    <a:pt x="993" y="378"/>
                    <a:pt x="1229" y="369"/>
                    <a:pt x="1447" y="444"/>
                  </a:cubicBezTo>
                  <a:cubicBezTo>
                    <a:pt x="1503" y="463"/>
                    <a:pt x="1551" y="492"/>
                    <a:pt x="1607" y="510"/>
                  </a:cubicBezTo>
                  <a:cubicBezTo>
                    <a:pt x="1749" y="548"/>
                    <a:pt x="1881" y="643"/>
                    <a:pt x="1976" y="766"/>
                  </a:cubicBezTo>
                  <a:cubicBezTo>
                    <a:pt x="2014" y="813"/>
                    <a:pt x="2061" y="851"/>
                    <a:pt x="2118" y="870"/>
                  </a:cubicBezTo>
                  <a:cubicBezTo>
                    <a:pt x="2231" y="643"/>
                    <a:pt x="2392" y="444"/>
                    <a:pt x="2590" y="284"/>
                  </a:cubicBezTo>
                  <a:cubicBezTo>
                    <a:pt x="2779" y="114"/>
                    <a:pt x="3025" y="19"/>
                    <a:pt x="3280" y="19"/>
                  </a:cubicBezTo>
                  <a:cubicBezTo>
                    <a:pt x="3394" y="0"/>
                    <a:pt x="3507" y="28"/>
                    <a:pt x="3611" y="95"/>
                  </a:cubicBezTo>
                  <a:cubicBezTo>
                    <a:pt x="3724" y="151"/>
                    <a:pt x="3838" y="208"/>
                    <a:pt x="3942" y="265"/>
                  </a:cubicBezTo>
                  <a:cubicBezTo>
                    <a:pt x="4017" y="303"/>
                    <a:pt x="4083" y="359"/>
                    <a:pt x="4140" y="435"/>
                  </a:cubicBezTo>
                  <a:cubicBezTo>
                    <a:pt x="4169" y="473"/>
                    <a:pt x="4150" y="567"/>
                    <a:pt x="4102" y="577"/>
                  </a:cubicBezTo>
                  <a:cubicBezTo>
                    <a:pt x="4008" y="605"/>
                    <a:pt x="3913" y="633"/>
                    <a:pt x="3819" y="652"/>
                  </a:cubicBezTo>
                  <a:cubicBezTo>
                    <a:pt x="3658" y="681"/>
                    <a:pt x="3498" y="728"/>
                    <a:pt x="3346" y="803"/>
                  </a:cubicBezTo>
                  <a:cubicBezTo>
                    <a:pt x="3290" y="841"/>
                    <a:pt x="3261" y="870"/>
                    <a:pt x="3290" y="945"/>
                  </a:cubicBezTo>
                  <a:cubicBezTo>
                    <a:pt x="3290" y="964"/>
                    <a:pt x="3280" y="992"/>
                    <a:pt x="3261" y="1011"/>
                  </a:cubicBezTo>
                  <a:cubicBezTo>
                    <a:pt x="3025" y="1172"/>
                    <a:pt x="3044" y="1210"/>
                    <a:pt x="3034" y="1484"/>
                  </a:cubicBezTo>
                  <a:cubicBezTo>
                    <a:pt x="3016" y="1654"/>
                    <a:pt x="3044" y="1824"/>
                    <a:pt x="3110" y="1975"/>
                  </a:cubicBezTo>
                  <a:cubicBezTo>
                    <a:pt x="3138" y="2032"/>
                    <a:pt x="3138" y="2089"/>
                    <a:pt x="3167" y="2155"/>
                  </a:cubicBezTo>
                  <a:cubicBezTo>
                    <a:pt x="3176" y="2193"/>
                    <a:pt x="3214" y="2221"/>
                    <a:pt x="3252" y="2212"/>
                  </a:cubicBezTo>
                  <a:cubicBezTo>
                    <a:pt x="3309" y="2202"/>
                    <a:pt x="3346" y="2278"/>
                    <a:pt x="3309" y="2316"/>
                  </a:cubicBezTo>
                  <a:cubicBezTo>
                    <a:pt x="3252" y="2410"/>
                    <a:pt x="3167" y="2476"/>
                    <a:pt x="3072" y="2523"/>
                  </a:cubicBezTo>
                  <a:cubicBezTo>
                    <a:pt x="2912" y="2618"/>
                    <a:pt x="2741" y="2675"/>
                    <a:pt x="2552" y="2694"/>
                  </a:cubicBezTo>
                  <a:cubicBezTo>
                    <a:pt x="2278" y="2703"/>
                    <a:pt x="2004" y="2656"/>
                    <a:pt x="1759" y="2533"/>
                  </a:cubicBezTo>
                  <a:close/>
                  <a:moveTo>
                    <a:pt x="1683" y="907"/>
                  </a:moveTo>
                  <a:cubicBezTo>
                    <a:pt x="1674" y="898"/>
                    <a:pt x="1674" y="879"/>
                    <a:pt x="1664" y="870"/>
                  </a:cubicBezTo>
                  <a:lnTo>
                    <a:pt x="1636" y="870"/>
                  </a:lnTo>
                  <a:cubicBezTo>
                    <a:pt x="1636" y="907"/>
                    <a:pt x="1664" y="898"/>
                    <a:pt x="1692" y="898"/>
                  </a:cubicBezTo>
                  <a:lnTo>
                    <a:pt x="1768" y="974"/>
                  </a:lnTo>
                  <a:cubicBezTo>
                    <a:pt x="1777" y="974"/>
                    <a:pt x="1787" y="992"/>
                    <a:pt x="1796" y="983"/>
                  </a:cubicBezTo>
                  <a:cubicBezTo>
                    <a:pt x="1815" y="974"/>
                    <a:pt x="1806" y="945"/>
                    <a:pt x="1787" y="945"/>
                  </a:cubicBezTo>
                  <a:cubicBezTo>
                    <a:pt x="1759" y="926"/>
                    <a:pt x="1721" y="917"/>
                    <a:pt x="1692" y="907"/>
                  </a:cubicBezTo>
                  <a:close/>
                  <a:moveTo>
                    <a:pt x="1570" y="690"/>
                  </a:moveTo>
                  <a:cubicBezTo>
                    <a:pt x="1551" y="633"/>
                    <a:pt x="1494" y="633"/>
                    <a:pt x="1447" y="633"/>
                  </a:cubicBezTo>
                  <a:cubicBezTo>
                    <a:pt x="1248" y="435"/>
                    <a:pt x="851" y="520"/>
                    <a:pt x="766" y="728"/>
                  </a:cubicBezTo>
                  <a:cubicBezTo>
                    <a:pt x="880" y="728"/>
                    <a:pt x="984" y="728"/>
                    <a:pt x="1088" y="737"/>
                  </a:cubicBezTo>
                  <a:cubicBezTo>
                    <a:pt x="1201" y="747"/>
                    <a:pt x="1296" y="766"/>
                    <a:pt x="1399" y="775"/>
                  </a:cubicBezTo>
                  <a:cubicBezTo>
                    <a:pt x="1352" y="737"/>
                    <a:pt x="1305" y="709"/>
                    <a:pt x="1248" y="690"/>
                  </a:cubicBezTo>
                  <a:cubicBezTo>
                    <a:pt x="1201" y="671"/>
                    <a:pt x="1154" y="671"/>
                    <a:pt x="1106" y="652"/>
                  </a:cubicBezTo>
                  <a:cubicBezTo>
                    <a:pt x="1088" y="643"/>
                    <a:pt x="1059" y="633"/>
                    <a:pt x="1088" y="586"/>
                  </a:cubicBezTo>
                  <a:lnTo>
                    <a:pt x="1456" y="624"/>
                  </a:lnTo>
                  <a:cubicBezTo>
                    <a:pt x="1475" y="681"/>
                    <a:pt x="1522" y="681"/>
                    <a:pt x="1570" y="681"/>
                  </a:cubicBezTo>
                  <a:cubicBezTo>
                    <a:pt x="1607" y="737"/>
                    <a:pt x="1664" y="747"/>
                    <a:pt x="1730" y="766"/>
                  </a:cubicBezTo>
                  <a:cubicBezTo>
                    <a:pt x="1702" y="671"/>
                    <a:pt x="1636" y="681"/>
                    <a:pt x="1570" y="681"/>
                  </a:cubicBezTo>
                  <a:close/>
                  <a:moveTo>
                    <a:pt x="1286" y="1238"/>
                  </a:moveTo>
                  <a:cubicBezTo>
                    <a:pt x="1267" y="1238"/>
                    <a:pt x="1258" y="1200"/>
                    <a:pt x="1239" y="1219"/>
                  </a:cubicBezTo>
                  <a:lnTo>
                    <a:pt x="1286" y="1229"/>
                  </a:lnTo>
                  <a:cubicBezTo>
                    <a:pt x="1296" y="1276"/>
                    <a:pt x="1333" y="1285"/>
                    <a:pt x="1371" y="1295"/>
                  </a:cubicBezTo>
                  <a:cubicBezTo>
                    <a:pt x="1551" y="1352"/>
                    <a:pt x="1721" y="1437"/>
                    <a:pt x="1872" y="1569"/>
                  </a:cubicBezTo>
                  <a:cubicBezTo>
                    <a:pt x="1891" y="1588"/>
                    <a:pt x="1919" y="1597"/>
                    <a:pt x="1957" y="1616"/>
                  </a:cubicBezTo>
                  <a:lnTo>
                    <a:pt x="2052" y="1578"/>
                  </a:lnTo>
                  <a:cubicBezTo>
                    <a:pt x="2108" y="1559"/>
                    <a:pt x="2127" y="1654"/>
                    <a:pt x="2193" y="1616"/>
                  </a:cubicBezTo>
                  <a:cubicBezTo>
                    <a:pt x="2193" y="1522"/>
                    <a:pt x="2156" y="1437"/>
                    <a:pt x="2080" y="1380"/>
                  </a:cubicBezTo>
                  <a:cubicBezTo>
                    <a:pt x="1900" y="1200"/>
                    <a:pt x="1702" y="1059"/>
                    <a:pt x="1485" y="945"/>
                  </a:cubicBezTo>
                  <a:cubicBezTo>
                    <a:pt x="1381" y="898"/>
                    <a:pt x="1267" y="860"/>
                    <a:pt x="1144" y="860"/>
                  </a:cubicBezTo>
                  <a:lnTo>
                    <a:pt x="738" y="860"/>
                  </a:lnTo>
                  <a:cubicBezTo>
                    <a:pt x="615" y="860"/>
                    <a:pt x="492" y="907"/>
                    <a:pt x="398" y="992"/>
                  </a:cubicBezTo>
                  <a:cubicBezTo>
                    <a:pt x="369" y="1011"/>
                    <a:pt x="350" y="1049"/>
                    <a:pt x="341" y="1077"/>
                  </a:cubicBezTo>
                  <a:cubicBezTo>
                    <a:pt x="332" y="1115"/>
                    <a:pt x="360" y="1153"/>
                    <a:pt x="407" y="1153"/>
                  </a:cubicBezTo>
                  <a:cubicBezTo>
                    <a:pt x="492" y="1144"/>
                    <a:pt x="577" y="1125"/>
                    <a:pt x="662" y="1106"/>
                  </a:cubicBezTo>
                  <a:cubicBezTo>
                    <a:pt x="1021" y="1040"/>
                    <a:pt x="1399" y="1096"/>
                    <a:pt x="1730" y="1257"/>
                  </a:cubicBezTo>
                  <a:cubicBezTo>
                    <a:pt x="1881" y="1314"/>
                    <a:pt x="1995" y="1437"/>
                    <a:pt x="2052" y="1588"/>
                  </a:cubicBezTo>
                  <a:cubicBezTo>
                    <a:pt x="1976" y="1588"/>
                    <a:pt x="1938" y="1531"/>
                    <a:pt x="1881" y="1493"/>
                  </a:cubicBezTo>
                  <a:cubicBezTo>
                    <a:pt x="1721" y="1333"/>
                    <a:pt x="1503" y="1248"/>
                    <a:pt x="1286" y="1238"/>
                  </a:cubicBezTo>
                  <a:close/>
                  <a:moveTo>
                    <a:pt x="2467" y="1125"/>
                  </a:moveTo>
                  <a:cubicBezTo>
                    <a:pt x="2496" y="1115"/>
                    <a:pt x="2515" y="1096"/>
                    <a:pt x="2534" y="1077"/>
                  </a:cubicBezTo>
                  <a:cubicBezTo>
                    <a:pt x="2590" y="1011"/>
                    <a:pt x="2647" y="945"/>
                    <a:pt x="2694" y="879"/>
                  </a:cubicBezTo>
                  <a:cubicBezTo>
                    <a:pt x="2893" y="633"/>
                    <a:pt x="3176" y="463"/>
                    <a:pt x="3498" y="406"/>
                  </a:cubicBezTo>
                  <a:cubicBezTo>
                    <a:pt x="3526" y="406"/>
                    <a:pt x="3573" y="406"/>
                    <a:pt x="3592" y="359"/>
                  </a:cubicBezTo>
                  <a:lnTo>
                    <a:pt x="3271" y="359"/>
                  </a:lnTo>
                  <a:cubicBezTo>
                    <a:pt x="3223" y="350"/>
                    <a:pt x="3176" y="369"/>
                    <a:pt x="3138" y="397"/>
                  </a:cubicBezTo>
                  <a:cubicBezTo>
                    <a:pt x="3101" y="425"/>
                    <a:pt x="3053" y="444"/>
                    <a:pt x="3016" y="463"/>
                  </a:cubicBezTo>
                  <a:cubicBezTo>
                    <a:pt x="2864" y="529"/>
                    <a:pt x="2723" y="614"/>
                    <a:pt x="2600" y="728"/>
                  </a:cubicBezTo>
                  <a:cubicBezTo>
                    <a:pt x="2477" y="813"/>
                    <a:pt x="2420" y="974"/>
                    <a:pt x="2477" y="1125"/>
                  </a:cubicBezTo>
                  <a:close/>
                  <a:moveTo>
                    <a:pt x="3072" y="822"/>
                  </a:moveTo>
                  <a:cubicBezTo>
                    <a:pt x="2930" y="860"/>
                    <a:pt x="2808" y="955"/>
                    <a:pt x="2713" y="1068"/>
                  </a:cubicBezTo>
                  <a:cubicBezTo>
                    <a:pt x="2638" y="1153"/>
                    <a:pt x="2581" y="1267"/>
                    <a:pt x="2562" y="1389"/>
                  </a:cubicBezTo>
                  <a:cubicBezTo>
                    <a:pt x="2552" y="1418"/>
                    <a:pt x="2571" y="1446"/>
                    <a:pt x="2600" y="1446"/>
                  </a:cubicBezTo>
                  <a:cubicBezTo>
                    <a:pt x="2628" y="1456"/>
                    <a:pt x="2656" y="1446"/>
                    <a:pt x="2675" y="1427"/>
                  </a:cubicBezTo>
                  <a:cubicBezTo>
                    <a:pt x="2817" y="1219"/>
                    <a:pt x="2949" y="1021"/>
                    <a:pt x="3072" y="813"/>
                  </a:cubicBezTo>
                  <a:close/>
                  <a:moveTo>
                    <a:pt x="3479" y="227"/>
                  </a:moveTo>
                  <a:cubicBezTo>
                    <a:pt x="3469" y="217"/>
                    <a:pt x="3469" y="189"/>
                    <a:pt x="3460" y="189"/>
                  </a:cubicBezTo>
                  <a:cubicBezTo>
                    <a:pt x="3394" y="142"/>
                    <a:pt x="3309" y="132"/>
                    <a:pt x="3233" y="151"/>
                  </a:cubicBezTo>
                  <a:cubicBezTo>
                    <a:pt x="3110" y="180"/>
                    <a:pt x="2997" y="217"/>
                    <a:pt x="2883" y="255"/>
                  </a:cubicBezTo>
                  <a:cubicBezTo>
                    <a:pt x="2751" y="312"/>
                    <a:pt x="2647" y="416"/>
                    <a:pt x="2581" y="539"/>
                  </a:cubicBezTo>
                  <a:cubicBezTo>
                    <a:pt x="2656" y="501"/>
                    <a:pt x="2723" y="473"/>
                    <a:pt x="2789" y="435"/>
                  </a:cubicBezTo>
                  <a:cubicBezTo>
                    <a:pt x="2893" y="369"/>
                    <a:pt x="2997" y="303"/>
                    <a:pt x="3110" y="255"/>
                  </a:cubicBezTo>
                  <a:cubicBezTo>
                    <a:pt x="3233" y="236"/>
                    <a:pt x="3365" y="227"/>
                    <a:pt x="3488" y="227"/>
                  </a:cubicBezTo>
                  <a:close/>
                  <a:moveTo>
                    <a:pt x="2741" y="2051"/>
                  </a:moveTo>
                  <a:cubicBezTo>
                    <a:pt x="2694" y="2060"/>
                    <a:pt x="2666" y="2108"/>
                    <a:pt x="2675" y="2155"/>
                  </a:cubicBezTo>
                  <a:cubicBezTo>
                    <a:pt x="2685" y="2278"/>
                    <a:pt x="2713" y="2382"/>
                    <a:pt x="2732" y="2495"/>
                  </a:cubicBezTo>
                  <a:cubicBezTo>
                    <a:pt x="2817" y="2467"/>
                    <a:pt x="2902" y="2419"/>
                    <a:pt x="2978" y="2353"/>
                  </a:cubicBezTo>
                  <a:cubicBezTo>
                    <a:pt x="2959" y="2221"/>
                    <a:pt x="2874" y="2108"/>
                    <a:pt x="2751" y="2051"/>
                  </a:cubicBezTo>
                  <a:close/>
                  <a:moveTo>
                    <a:pt x="2486" y="2410"/>
                  </a:moveTo>
                  <a:cubicBezTo>
                    <a:pt x="2486" y="2325"/>
                    <a:pt x="2486" y="2240"/>
                    <a:pt x="2496" y="2164"/>
                  </a:cubicBezTo>
                  <a:cubicBezTo>
                    <a:pt x="2496" y="2079"/>
                    <a:pt x="2448" y="2070"/>
                    <a:pt x="2392" y="2041"/>
                  </a:cubicBezTo>
                  <a:cubicBezTo>
                    <a:pt x="2345" y="2023"/>
                    <a:pt x="2278" y="2041"/>
                    <a:pt x="2250" y="2089"/>
                  </a:cubicBezTo>
                  <a:cubicBezTo>
                    <a:pt x="2278" y="2145"/>
                    <a:pt x="2316" y="2202"/>
                    <a:pt x="2345" y="2249"/>
                  </a:cubicBezTo>
                  <a:cubicBezTo>
                    <a:pt x="2382" y="2297"/>
                    <a:pt x="2382" y="2391"/>
                    <a:pt x="2486" y="2419"/>
                  </a:cubicBezTo>
                  <a:close/>
                  <a:moveTo>
                    <a:pt x="2052" y="2070"/>
                  </a:moveTo>
                  <a:cubicBezTo>
                    <a:pt x="2099" y="2041"/>
                    <a:pt x="2108" y="1994"/>
                    <a:pt x="2127" y="1947"/>
                  </a:cubicBezTo>
                  <a:cubicBezTo>
                    <a:pt x="2156" y="1890"/>
                    <a:pt x="2127" y="1815"/>
                    <a:pt x="2080" y="1777"/>
                  </a:cubicBezTo>
                  <a:cubicBezTo>
                    <a:pt x="2061" y="1767"/>
                    <a:pt x="2042" y="1767"/>
                    <a:pt x="2023" y="1767"/>
                  </a:cubicBezTo>
                  <a:cubicBezTo>
                    <a:pt x="2004" y="1777"/>
                    <a:pt x="1995" y="1786"/>
                    <a:pt x="1995" y="1805"/>
                  </a:cubicBezTo>
                  <a:cubicBezTo>
                    <a:pt x="1976" y="1900"/>
                    <a:pt x="2004" y="1994"/>
                    <a:pt x="2061" y="2070"/>
                  </a:cubicBezTo>
                  <a:close/>
                  <a:moveTo>
                    <a:pt x="2316" y="1106"/>
                  </a:moveTo>
                  <a:cubicBezTo>
                    <a:pt x="2231" y="1257"/>
                    <a:pt x="2231" y="1342"/>
                    <a:pt x="2316" y="1437"/>
                  </a:cubicBezTo>
                  <a:cubicBezTo>
                    <a:pt x="2316" y="1333"/>
                    <a:pt x="2316" y="1248"/>
                    <a:pt x="2316" y="1106"/>
                  </a:cubicBezTo>
                  <a:close/>
                  <a:moveTo>
                    <a:pt x="2638" y="1645"/>
                  </a:moveTo>
                  <a:cubicBezTo>
                    <a:pt x="2628" y="1626"/>
                    <a:pt x="2628" y="1597"/>
                    <a:pt x="2619" y="1588"/>
                  </a:cubicBezTo>
                  <a:cubicBezTo>
                    <a:pt x="2600" y="1578"/>
                    <a:pt x="2581" y="1578"/>
                    <a:pt x="2571" y="1588"/>
                  </a:cubicBezTo>
                  <a:cubicBezTo>
                    <a:pt x="2543" y="1607"/>
                    <a:pt x="2524" y="1626"/>
                    <a:pt x="2515" y="1645"/>
                  </a:cubicBezTo>
                  <a:cubicBezTo>
                    <a:pt x="2496" y="1673"/>
                    <a:pt x="2486" y="1711"/>
                    <a:pt x="2524" y="1720"/>
                  </a:cubicBezTo>
                  <a:cubicBezTo>
                    <a:pt x="2543" y="1730"/>
                    <a:pt x="2581" y="1730"/>
                    <a:pt x="2600" y="1711"/>
                  </a:cubicBezTo>
                  <a:cubicBezTo>
                    <a:pt x="2628" y="1692"/>
                    <a:pt x="2638" y="1663"/>
                    <a:pt x="2647" y="1645"/>
                  </a:cubicBezTo>
                  <a:close/>
                  <a:moveTo>
                    <a:pt x="2619" y="1862"/>
                  </a:moveTo>
                  <a:cubicBezTo>
                    <a:pt x="2581" y="1852"/>
                    <a:pt x="2543" y="1881"/>
                    <a:pt x="2543" y="1919"/>
                  </a:cubicBezTo>
                  <a:cubicBezTo>
                    <a:pt x="2543" y="1947"/>
                    <a:pt x="2571" y="1985"/>
                    <a:pt x="2590" y="1975"/>
                  </a:cubicBezTo>
                  <a:cubicBezTo>
                    <a:pt x="2628" y="1966"/>
                    <a:pt x="2647" y="1928"/>
                    <a:pt x="2647" y="1890"/>
                  </a:cubicBezTo>
                  <a:cubicBezTo>
                    <a:pt x="2656" y="1881"/>
                    <a:pt x="2638" y="1871"/>
                    <a:pt x="2619" y="1862"/>
                  </a:cubicBezTo>
                  <a:close/>
                  <a:moveTo>
                    <a:pt x="3913" y="425"/>
                  </a:moveTo>
                  <a:cubicBezTo>
                    <a:pt x="3866" y="406"/>
                    <a:pt x="3828" y="388"/>
                    <a:pt x="3790" y="369"/>
                  </a:cubicBezTo>
                  <a:cubicBezTo>
                    <a:pt x="3790" y="369"/>
                    <a:pt x="3772" y="369"/>
                    <a:pt x="3772" y="378"/>
                  </a:cubicBezTo>
                  <a:cubicBezTo>
                    <a:pt x="3762" y="378"/>
                    <a:pt x="3762" y="388"/>
                    <a:pt x="3772" y="397"/>
                  </a:cubicBezTo>
                  <a:cubicBezTo>
                    <a:pt x="3809" y="435"/>
                    <a:pt x="3847" y="473"/>
                    <a:pt x="3923" y="425"/>
                  </a:cubicBezTo>
                  <a:close/>
                  <a:moveTo>
                    <a:pt x="2326" y="2514"/>
                  </a:moveTo>
                  <a:lnTo>
                    <a:pt x="2288" y="2486"/>
                  </a:lnTo>
                  <a:cubicBezTo>
                    <a:pt x="2288" y="2486"/>
                    <a:pt x="2278" y="2495"/>
                    <a:pt x="2278" y="2505"/>
                  </a:cubicBezTo>
                  <a:cubicBezTo>
                    <a:pt x="2278" y="2533"/>
                    <a:pt x="2307" y="2552"/>
                    <a:pt x="2326" y="2533"/>
                  </a:cubicBezTo>
                  <a:cubicBezTo>
                    <a:pt x="2335" y="2514"/>
                    <a:pt x="2335" y="2523"/>
                    <a:pt x="2335" y="2514"/>
                  </a:cubicBezTo>
                  <a:close/>
                  <a:moveTo>
                    <a:pt x="2382" y="1862"/>
                  </a:moveTo>
                  <a:cubicBezTo>
                    <a:pt x="2363" y="1862"/>
                    <a:pt x="2354" y="1871"/>
                    <a:pt x="2373" y="1881"/>
                  </a:cubicBezTo>
                  <a:cubicBezTo>
                    <a:pt x="2382" y="1890"/>
                    <a:pt x="2382" y="1881"/>
                    <a:pt x="2392" y="1881"/>
                  </a:cubicBezTo>
                  <a:close/>
                  <a:moveTo>
                    <a:pt x="3422" y="539"/>
                  </a:moveTo>
                  <a:lnTo>
                    <a:pt x="3441" y="548"/>
                  </a:lnTo>
                  <a:lnTo>
                    <a:pt x="3441" y="5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6351500" y="4433250"/>
              <a:ext cx="43500" cy="39725"/>
            </a:xfrm>
            <a:custGeom>
              <a:avLst/>
              <a:gdLst/>
              <a:ahLst/>
              <a:cxnLst/>
              <a:rect l="l" t="t" r="r" b="b"/>
              <a:pathLst>
                <a:path w="1740" h="1589" extrusionOk="0">
                  <a:moveTo>
                    <a:pt x="180" y="964"/>
                  </a:moveTo>
                  <a:cubicBezTo>
                    <a:pt x="180" y="945"/>
                    <a:pt x="190" y="936"/>
                    <a:pt x="199" y="917"/>
                  </a:cubicBezTo>
                  <a:cubicBezTo>
                    <a:pt x="369" y="671"/>
                    <a:pt x="587" y="463"/>
                    <a:pt x="747" y="208"/>
                  </a:cubicBezTo>
                  <a:cubicBezTo>
                    <a:pt x="851" y="48"/>
                    <a:pt x="1012" y="0"/>
                    <a:pt x="1239" y="95"/>
                  </a:cubicBezTo>
                  <a:cubicBezTo>
                    <a:pt x="1267" y="104"/>
                    <a:pt x="1305" y="123"/>
                    <a:pt x="1343" y="142"/>
                  </a:cubicBezTo>
                  <a:cubicBezTo>
                    <a:pt x="1409" y="171"/>
                    <a:pt x="1466" y="227"/>
                    <a:pt x="1494" y="303"/>
                  </a:cubicBezTo>
                  <a:cubicBezTo>
                    <a:pt x="1513" y="360"/>
                    <a:pt x="1532" y="416"/>
                    <a:pt x="1551" y="482"/>
                  </a:cubicBezTo>
                  <a:cubicBezTo>
                    <a:pt x="1607" y="653"/>
                    <a:pt x="1664" y="823"/>
                    <a:pt x="1711" y="983"/>
                  </a:cubicBezTo>
                  <a:cubicBezTo>
                    <a:pt x="1721" y="1031"/>
                    <a:pt x="1730" y="1078"/>
                    <a:pt x="1740" y="1125"/>
                  </a:cubicBezTo>
                  <a:cubicBezTo>
                    <a:pt x="1740" y="1182"/>
                    <a:pt x="1711" y="1238"/>
                    <a:pt x="1655" y="1257"/>
                  </a:cubicBezTo>
                  <a:cubicBezTo>
                    <a:pt x="1617" y="1276"/>
                    <a:pt x="1570" y="1286"/>
                    <a:pt x="1522" y="1314"/>
                  </a:cubicBezTo>
                  <a:cubicBezTo>
                    <a:pt x="1484" y="1323"/>
                    <a:pt x="1456" y="1342"/>
                    <a:pt x="1428" y="1371"/>
                  </a:cubicBezTo>
                  <a:cubicBezTo>
                    <a:pt x="1324" y="1456"/>
                    <a:pt x="1210" y="1522"/>
                    <a:pt x="1088" y="1579"/>
                  </a:cubicBezTo>
                  <a:cubicBezTo>
                    <a:pt x="1050" y="1588"/>
                    <a:pt x="1012" y="1588"/>
                    <a:pt x="974" y="1579"/>
                  </a:cubicBezTo>
                  <a:cubicBezTo>
                    <a:pt x="946" y="1579"/>
                    <a:pt x="917" y="1569"/>
                    <a:pt x="889" y="1560"/>
                  </a:cubicBezTo>
                  <a:cubicBezTo>
                    <a:pt x="700" y="1456"/>
                    <a:pt x="502" y="1390"/>
                    <a:pt x="284" y="1380"/>
                  </a:cubicBezTo>
                  <a:cubicBezTo>
                    <a:pt x="209" y="1361"/>
                    <a:pt x="133" y="1333"/>
                    <a:pt x="76" y="1295"/>
                  </a:cubicBezTo>
                  <a:cubicBezTo>
                    <a:pt x="29" y="1257"/>
                    <a:pt x="1" y="1201"/>
                    <a:pt x="20" y="1144"/>
                  </a:cubicBezTo>
                  <a:cubicBezTo>
                    <a:pt x="29" y="1097"/>
                    <a:pt x="67" y="1059"/>
                    <a:pt x="124" y="1059"/>
                  </a:cubicBezTo>
                  <a:cubicBezTo>
                    <a:pt x="161" y="1059"/>
                    <a:pt x="199" y="1078"/>
                    <a:pt x="237" y="1078"/>
                  </a:cubicBezTo>
                  <a:cubicBezTo>
                    <a:pt x="256" y="1078"/>
                    <a:pt x="275" y="1068"/>
                    <a:pt x="294" y="1059"/>
                  </a:cubicBezTo>
                  <a:cubicBezTo>
                    <a:pt x="284" y="1040"/>
                    <a:pt x="275" y="1031"/>
                    <a:pt x="265" y="1012"/>
                  </a:cubicBezTo>
                  <a:cubicBezTo>
                    <a:pt x="237" y="993"/>
                    <a:pt x="209" y="983"/>
                    <a:pt x="180" y="964"/>
                  </a:cubicBezTo>
                  <a:close/>
                  <a:moveTo>
                    <a:pt x="1371" y="823"/>
                  </a:moveTo>
                  <a:lnTo>
                    <a:pt x="1466" y="917"/>
                  </a:lnTo>
                  <a:cubicBezTo>
                    <a:pt x="1475" y="794"/>
                    <a:pt x="1475" y="794"/>
                    <a:pt x="1371" y="832"/>
                  </a:cubicBezTo>
                  <a:cubicBezTo>
                    <a:pt x="1286" y="709"/>
                    <a:pt x="1220" y="577"/>
                    <a:pt x="1173" y="435"/>
                  </a:cubicBezTo>
                  <a:cubicBezTo>
                    <a:pt x="1144" y="378"/>
                    <a:pt x="1116" y="322"/>
                    <a:pt x="1088" y="256"/>
                  </a:cubicBezTo>
                  <a:cubicBezTo>
                    <a:pt x="1059" y="208"/>
                    <a:pt x="993" y="189"/>
                    <a:pt x="946" y="227"/>
                  </a:cubicBezTo>
                  <a:cubicBezTo>
                    <a:pt x="908" y="246"/>
                    <a:pt x="880" y="274"/>
                    <a:pt x="861" y="303"/>
                  </a:cubicBezTo>
                  <a:cubicBezTo>
                    <a:pt x="747" y="473"/>
                    <a:pt x="634" y="643"/>
                    <a:pt x="520" y="823"/>
                  </a:cubicBezTo>
                  <a:cubicBezTo>
                    <a:pt x="473" y="889"/>
                    <a:pt x="454" y="974"/>
                    <a:pt x="464" y="1059"/>
                  </a:cubicBezTo>
                  <a:cubicBezTo>
                    <a:pt x="464" y="1068"/>
                    <a:pt x="464" y="1078"/>
                    <a:pt x="473" y="1078"/>
                  </a:cubicBezTo>
                  <a:cubicBezTo>
                    <a:pt x="473" y="1078"/>
                    <a:pt x="511" y="1078"/>
                    <a:pt x="520" y="1078"/>
                  </a:cubicBezTo>
                  <a:cubicBezTo>
                    <a:pt x="624" y="927"/>
                    <a:pt x="719" y="775"/>
                    <a:pt x="823" y="624"/>
                  </a:cubicBezTo>
                  <a:cubicBezTo>
                    <a:pt x="889" y="624"/>
                    <a:pt x="974" y="567"/>
                    <a:pt x="1069" y="605"/>
                  </a:cubicBezTo>
                  <a:cubicBezTo>
                    <a:pt x="1069" y="690"/>
                    <a:pt x="955" y="738"/>
                    <a:pt x="974" y="832"/>
                  </a:cubicBezTo>
                  <a:lnTo>
                    <a:pt x="1144" y="927"/>
                  </a:lnTo>
                  <a:close/>
                  <a:moveTo>
                    <a:pt x="1352" y="360"/>
                  </a:moveTo>
                  <a:cubicBezTo>
                    <a:pt x="1333" y="341"/>
                    <a:pt x="1324" y="312"/>
                    <a:pt x="1305" y="293"/>
                  </a:cubicBezTo>
                  <a:cubicBezTo>
                    <a:pt x="1286" y="284"/>
                    <a:pt x="1267" y="274"/>
                    <a:pt x="1258" y="284"/>
                  </a:cubicBezTo>
                  <a:cubicBezTo>
                    <a:pt x="1248" y="284"/>
                    <a:pt x="1239" y="312"/>
                    <a:pt x="1239" y="322"/>
                  </a:cubicBezTo>
                  <a:cubicBezTo>
                    <a:pt x="1229" y="341"/>
                    <a:pt x="1239" y="341"/>
                    <a:pt x="1248" y="350"/>
                  </a:cubicBezTo>
                  <a:cubicBezTo>
                    <a:pt x="1248" y="360"/>
                    <a:pt x="1248" y="369"/>
                    <a:pt x="1258" y="378"/>
                  </a:cubicBezTo>
                  <a:cubicBezTo>
                    <a:pt x="1267" y="397"/>
                    <a:pt x="1267" y="435"/>
                    <a:pt x="1305" y="426"/>
                  </a:cubicBezTo>
                  <a:cubicBezTo>
                    <a:pt x="1333" y="416"/>
                    <a:pt x="1333" y="388"/>
                    <a:pt x="1343" y="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6543600" y="4524200"/>
              <a:ext cx="41825" cy="38075"/>
            </a:xfrm>
            <a:custGeom>
              <a:avLst/>
              <a:gdLst/>
              <a:ahLst/>
              <a:cxnLst/>
              <a:rect l="l" t="t" r="r" b="b"/>
              <a:pathLst>
                <a:path w="1673" h="1523" extrusionOk="0">
                  <a:moveTo>
                    <a:pt x="1418" y="1163"/>
                  </a:moveTo>
                  <a:cubicBezTo>
                    <a:pt x="1455" y="1182"/>
                    <a:pt x="1503" y="1173"/>
                    <a:pt x="1522" y="1135"/>
                  </a:cubicBezTo>
                  <a:cubicBezTo>
                    <a:pt x="1550" y="1107"/>
                    <a:pt x="1569" y="1088"/>
                    <a:pt x="1597" y="1059"/>
                  </a:cubicBezTo>
                  <a:cubicBezTo>
                    <a:pt x="1645" y="1078"/>
                    <a:pt x="1673" y="1126"/>
                    <a:pt x="1663" y="1173"/>
                  </a:cubicBezTo>
                  <a:cubicBezTo>
                    <a:pt x="1645" y="1352"/>
                    <a:pt x="1512" y="1494"/>
                    <a:pt x="1333" y="1513"/>
                  </a:cubicBezTo>
                  <a:cubicBezTo>
                    <a:pt x="1248" y="1522"/>
                    <a:pt x="1163" y="1522"/>
                    <a:pt x="1077" y="1513"/>
                  </a:cubicBezTo>
                  <a:cubicBezTo>
                    <a:pt x="1021" y="1513"/>
                    <a:pt x="1030" y="1475"/>
                    <a:pt x="1030" y="1437"/>
                  </a:cubicBezTo>
                  <a:cubicBezTo>
                    <a:pt x="1030" y="1428"/>
                    <a:pt x="1030" y="1418"/>
                    <a:pt x="1021" y="1409"/>
                  </a:cubicBezTo>
                  <a:cubicBezTo>
                    <a:pt x="841" y="1409"/>
                    <a:pt x="662" y="1352"/>
                    <a:pt x="473" y="1381"/>
                  </a:cubicBezTo>
                  <a:cubicBezTo>
                    <a:pt x="321" y="1400"/>
                    <a:pt x="161" y="1343"/>
                    <a:pt x="57" y="1229"/>
                  </a:cubicBezTo>
                  <a:cubicBezTo>
                    <a:pt x="28" y="1201"/>
                    <a:pt x="10" y="1173"/>
                    <a:pt x="0" y="1135"/>
                  </a:cubicBezTo>
                  <a:cubicBezTo>
                    <a:pt x="0" y="1107"/>
                    <a:pt x="0" y="1078"/>
                    <a:pt x="19" y="1059"/>
                  </a:cubicBezTo>
                  <a:cubicBezTo>
                    <a:pt x="38" y="1031"/>
                    <a:pt x="66" y="1040"/>
                    <a:pt x="95" y="1059"/>
                  </a:cubicBezTo>
                  <a:cubicBezTo>
                    <a:pt x="104" y="1069"/>
                    <a:pt x="123" y="1078"/>
                    <a:pt x="142" y="1088"/>
                  </a:cubicBezTo>
                  <a:cubicBezTo>
                    <a:pt x="161" y="1107"/>
                    <a:pt x="208" y="1088"/>
                    <a:pt x="208" y="1059"/>
                  </a:cubicBezTo>
                  <a:cubicBezTo>
                    <a:pt x="208" y="908"/>
                    <a:pt x="246" y="757"/>
                    <a:pt x="312" y="606"/>
                  </a:cubicBezTo>
                  <a:cubicBezTo>
                    <a:pt x="369" y="483"/>
                    <a:pt x="397" y="351"/>
                    <a:pt x="416" y="209"/>
                  </a:cubicBezTo>
                  <a:cubicBezTo>
                    <a:pt x="416" y="152"/>
                    <a:pt x="454" y="95"/>
                    <a:pt x="510" y="86"/>
                  </a:cubicBezTo>
                  <a:cubicBezTo>
                    <a:pt x="577" y="48"/>
                    <a:pt x="652" y="29"/>
                    <a:pt x="728" y="20"/>
                  </a:cubicBezTo>
                  <a:cubicBezTo>
                    <a:pt x="851" y="1"/>
                    <a:pt x="964" y="67"/>
                    <a:pt x="1021" y="171"/>
                  </a:cubicBezTo>
                  <a:cubicBezTo>
                    <a:pt x="1077" y="294"/>
                    <a:pt x="1134" y="417"/>
                    <a:pt x="1191" y="549"/>
                  </a:cubicBezTo>
                  <a:cubicBezTo>
                    <a:pt x="1219" y="634"/>
                    <a:pt x="1257" y="719"/>
                    <a:pt x="1314" y="795"/>
                  </a:cubicBezTo>
                  <a:cubicBezTo>
                    <a:pt x="1352" y="851"/>
                    <a:pt x="1380" y="927"/>
                    <a:pt x="1389" y="993"/>
                  </a:cubicBezTo>
                  <a:cubicBezTo>
                    <a:pt x="1408" y="1059"/>
                    <a:pt x="1408" y="1116"/>
                    <a:pt x="1418" y="1163"/>
                  </a:cubicBezTo>
                  <a:close/>
                  <a:moveTo>
                    <a:pt x="690" y="965"/>
                  </a:moveTo>
                  <a:lnTo>
                    <a:pt x="784" y="823"/>
                  </a:lnTo>
                  <a:cubicBezTo>
                    <a:pt x="813" y="833"/>
                    <a:pt x="841" y="842"/>
                    <a:pt x="860" y="842"/>
                  </a:cubicBezTo>
                  <a:cubicBezTo>
                    <a:pt x="888" y="851"/>
                    <a:pt x="917" y="851"/>
                    <a:pt x="945" y="842"/>
                  </a:cubicBezTo>
                  <a:cubicBezTo>
                    <a:pt x="974" y="842"/>
                    <a:pt x="983" y="795"/>
                    <a:pt x="974" y="757"/>
                  </a:cubicBezTo>
                  <a:cubicBezTo>
                    <a:pt x="945" y="681"/>
                    <a:pt x="926" y="615"/>
                    <a:pt x="898" y="549"/>
                  </a:cubicBezTo>
                  <a:cubicBezTo>
                    <a:pt x="879" y="492"/>
                    <a:pt x="879" y="436"/>
                    <a:pt x="907" y="388"/>
                  </a:cubicBezTo>
                  <a:cubicBezTo>
                    <a:pt x="926" y="303"/>
                    <a:pt x="870" y="218"/>
                    <a:pt x="784" y="190"/>
                  </a:cubicBezTo>
                  <a:cubicBezTo>
                    <a:pt x="709" y="171"/>
                    <a:pt x="624" y="218"/>
                    <a:pt x="605" y="294"/>
                  </a:cubicBezTo>
                  <a:cubicBezTo>
                    <a:pt x="529" y="473"/>
                    <a:pt x="482" y="662"/>
                    <a:pt x="454" y="851"/>
                  </a:cubicBezTo>
                  <a:cubicBezTo>
                    <a:pt x="397" y="899"/>
                    <a:pt x="359" y="965"/>
                    <a:pt x="359" y="1031"/>
                  </a:cubicBezTo>
                  <a:cubicBezTo>
                    <a:pt x="359" y="1050"/>
                    <a:pt x="378" y="1059"/>
                    <a:pt x="388" y="1069"/>
                  </a:cubicBezTo>
                  <a:cubicBezTo>
                    <a:pt x="397" y="1078"/>
                    <a:pt x="406" y="1059"/>
                    <a:pt x="416" y="1050"/>
                  </a:cubicBezTo>
                  <a:cubicBezTo>
                    <a:pt x="454" y="993"/>
                    <a:pt x="463" y="918"/>
                    <a:pt x="454" y="851"/>
                  </a:cubicBezTo>
                  <a:cubicBezTo>
                    <a:pt x="529" y="814"/>
                    <a:pt x="529" y="729"/>
                    <a:pt x="558" y="662"/>
                  </a:cubicBezTo>
                  <a:cubicBezTo>
                    <a:pt x="586" y="606"/>
                    <a:pt x="605" y="549"/>
                    <a:pt x="662" y="511"/>
                  </a:cubicBezTo>
                  <a:cubicBezTo>
                    <a:pt x="718" y="549"/>
                    <a:pt x="747" y="615"/>
                    <a:pt x="737" y="672"/>
                  </a:cubicBezTo>
                  <a:cubicBezTo>
                    <a:pt x="728" y="776"/>
                    <a:pt x="709" y="870"/>
                    <a:pt x="690" y="965"/>
                  </a:cubicBezTo>
                  <a:cubicBezTo>
                    <a:pt x="643" y="984"/>
                    <a:pt x="643" y="1031"/>
                    <a:pt x="624" y="1069"/>
                  </a:cubicBezTo>
                  <a:cubicBezTo>
                    <a:pt x="605" y="1107"/>
                    <a:pt x="624" y="1097"/>
                    <a:pt x="643" y="1107"/>
                  </a:cubicBezTo>
                  <a:cubicBezTo>
                    <a:pt x="662" y="1107"/>
                    <a:pt x="662" y="1097"/>
                    <a:pt x="662" y="1088"/>
                  </a:cubicBezTo>
                  <a:cubicBezTo>
                    <a:pt x="681" y="1050"/>
                    <a:pt x="690" y="1012"/>
                    <a:pt x="690" y="965"/>
                  </a:cubicBezTo>
                  <a:close/>
                  <a:moveTo>
                    <a:pt x="983" y="1201"/>
                  </a:moveTo>
                  <a:cubicBezTo>
                    <a:pt x="1021" y="1239"/>
                    <a:pt x="1059" y="1248"/>
                    <a:pt x="1096" y="1229"/>
                  </a:cubicBezTo>
                  <a:cubicBezTo>
                    <a:pt x="1153" y="1173"/>
                    <a:pt x="1153" y="1088"/>
                    <a:pt x="1106" y="1031"/>
                  </a:cubicBezTo>
                  <a:cubicBezTo>
                    <a:pt x="1096" y="1031"/>
                    <a:pt x="1077" y="1031"/>
                    <a:pt x="1068" y="1040"/>
                  </a:cubicBezTo>
                  <a:cubicBezTo>
                    <a:pt x="1040" y="1097"/>
                    <a:pt x="1011" y="1154"/>
                    <a:pt x="983" y="12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p:nvPr/>
          </p:nvSpPr>
          <p:spPr>
            <a:xfrm>
              <a:off x="6419550" y="4450025"/>
              <a:ext cx="30750" cy="31200"/>
            </a:xfrm>
            <a:custGeom>
              <a:avLst/>
              <a:gdLst/>
              <a:ahLst/>
              <a:cxnLst/>
              <a:rect l="l" t="t" r="r" b="b"/>
              <a:pathLst>
                <a:path w="1230" h="1248" extrusionOk="0">
                  <a:moveTo>
                    <a:pt x="1229" y="983"/>
                  </a:moveTo>
                  <a:cubicBezTo>
                    <a:pt x="1050" y="1238"/>
                    <a:pt x="1050" y="1248"/>
                    <a:pt x="719" y="1248"/>
                  </a:cubicBezTo>
                  <a:lnTo>
                    <a:pt x="397" y="1248"/>
                  </a:lnTo>
                  <a:cubicBezTo>
                    <a:pt x="341" y="1248"/>
                    <a:pt x="275" y="1248"/>
                    <a:pt x="218" y="1229"/>
                  </a:cubicBezTo>
                  <a:cubicBezTo>
                    <a:pt x="142" y="1229"/>
                    <a:pt x="76" y="1172"/>
                    <a:pt x="48" y="1097"/>
                  </a:cubicBezTo>
                  <a:cubicBezTo>
                    <a:pt x="38" y="1059"/>
                    <a:pt x="19" y="1012"/>
                    <a:pt x="0" y="974"/>
                  </a:cubicBezTo>
                  <a:cubicBezTo>
                    <a:pt x="19" y="889"/>
                    <a:pt x="48" y="813"/>
                    <a:pt x="76" y="738"/>
                  </a:cubicBezTo>
                  <a:cubicBezTo>
                    <a:pt x="95" y="681"/>
                    <a:pt x="104" y="605"/>
                    <a:pt x="208" y="643"/>
                  </a:cubicBezTo>
                  <a:cubicBezTo>
                    <a:pt x="218" y="643"/>
                    <a:pt x="256" y="615"/>
                    <a:pt x="275" y="596"/>
                  </a:cubicBezTo>
                  <a:cubicBezTo>
                    <a:pt x="341" y="492"/>
                    <a:pt x="407" y="388"/>
                    <a:pt x="473" y="293"/>
                  </a:cubicBezTo>
                  <a:cubicBezTo>
                    <a:pt x="511" y="237"/>
                    <a:pt x="549" y="180"/>
                    <a:pt x="586" y="133"/>
                  </a:cubicBezTo>
                  <a:cubicBezTo>
                    <a:pt x="634" y="85"/>
                    <a:pt x="681" y="48"/>
                    <a:pt x="738" y="0"/>
                  </a:cubicBezTo>
                  <a:cubicBezTo>
                    <a:pt x="832" y="38"/>
                    <a:pt x="908" y="114"/>
                    <a:pt x="955" y="208"/>
                  </a:cubicBezTo>
                  <a:cubicBezTo>
                    <a:pt x="1078" y="416"/>
                    <a:pt x="1163" y="643"/>
                    <a:pt x="1220" y="870"/>
                  </a:cubicBezTo>
                  <a:cubicBezTo>
                    <a:pt x="1220" y="908"/>
                    <a:pt x="1220" y="945"/>
                    <a:pt x="1220" y="983"/>
                  </a:cubicBezTo>
                  <a:close/>
                  <a:moveTo>
                    <a:pt x="690" y="530"/>
                  </a:moveTo>
                  <a:cubicBezTo>
                    <a:pt x="690" y="577"/>
                    <a:pt x="709" y="681"/>
                    <a:pt x="728" y="766"/>
                  </a:cubicBezTo>
                  <a:cubicBezTo>
                    <a:pt x="738" y="785"/>
                    <a:pt x="747" y="785"/>
                    <a:pt x="766" y="785"/>
                  </a:cubicBezTo>
                  <a:cubicBezTo>
                    <a:pt x="832" y="756"/>
                    <a:pt x="870" y="690"/>
                    <a:pt x="861" y="624"/>
                  </a:cubicBezTo>
                  <a:cubicBezTo>
                    <a:pt x="832" y="511"/>
                    <a:pt x="794" y="378"/>
                    <a:pt x="766" y="265"/>
                  </a:cubicBezTo>
                  <a:cubicBezTo>
                    <a:pt x="766" y="256"/>
                    <a:pt x="728" y="246"/>
                    <a:pt x="719" y="246"/>
                  </a:cubicBezTo>
                  <a:cubicBezTo>
                    <a:pt x="700" y="237"/>
                    <a:pt x="700" y="256"/>
                    <a:pt x="700" y="265"/>
                  </a:cubicBezTo>
                  <a:cubicBezTo>
                    <a:pt x="690" y="341"/>
                    <a:pt x="690" y="407"/>
                    <a:pt x="690" y="530"/>
                  </a:cubicBezTo>
                  <a:close/>
                  <a:moveTo>
                    <a:pt x="549" y="709"/>
                  </a:moveTo>
                  <a:cubicBezTo>
                    <a:pt x="492" y="756"/>
                    <a:pt x="445" y="823"/>
                    <a:pt x="445" y="898"/>
                  </a:cubicBezTo>
                  <a:cubicBezTo>
                    <a:pt x="445" y="908"/>
                    <a:pt x="473" y="917"/>
                    <a:pt x="482" y="927"/>
                  </a:cubicBezTo>
                  <a:cubicBezTo>
                    <a:pt x="492" y="936"/>
                    <a:pt x="501" y="936"/>
                    <a:pt x="511" y="927"/>
                  </a:cubicBezTo>
                  <a:cubicBezTo>
                    <a:pt x="530" y="917"/>
                    <a:pt x="549" y="908"/>
                    <a:pt x="549" y="898"/>
                  </a:cubicBezTo>
                  <a:cubicBezTo>
                    <a:pt x="577" y="842"/>
                    <a:pt x="577" y="775"/>
                    <a:pt x="549" y="709"/>
                  </a:cubicBezTo>
                  <a:close/>
                  <a:moveTo>
                    <a:pt x="312" y="1068"/>
                  </a:moveTo>
                  <a:lnTo>
                    <a:pt x="312" y="1087"/>
                  </a:lnTo>
                  <a:lnTo>
                    <a:pt x="426" y="1087"/>
                  </a:lnTo>
                  <a:lnTo>
                    <a:pt x="426" y="10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7"/>
            <p:cNvSpPr/>
            <p:nvPr/>
          </p:nvSpPr>
          <p:spPr>
            <a:xfrm>
              <a:off x="6957300" y="4377500"/>
              <a:ext cx="92150" cy="16800"/>
            </a:xfrm>
            <a:custGeom>
              <a:avLst/>
              <a:gdLst/>
              <a:ahLst/>
              <a:cxnLst/>
              <a:rect l="l" t="t" r="r" b="b"/>
              <a:pathLst>
                <a:path w="3686" h="672" extrusionOk="0">
                  <a:moveTo>
                    <a:pt x="2316" y="284"/>
                  </a:moveTo>
                  <a:lnTo>
                    <a:pt x="1928" y="435"/>
                  </a:lnTo>
                  <a:cubicBezTo>
                    <a:pt x="1834" y="473"/>
                    <a:pt x="1739" y="491"/>
                    <a:pt x="1645" y="491"/>
                  </a:cubicBezTo>
                  <a:cubicBezTo>
                    <a:pt x="1493" y="501"/>
                    <a:pt x="1361" y="416"/>
                    <a:pt x="1295" y="284"/>
                  </a:cubicBezTo>
                  <a:cubicBezTo>
                    <a:pt x="1276" y="217"/>
                    <a:pt x="1238" y="161"/>
                    <a:pt x="1219" y="113"/>
                  </a:cubicBezTo>
                  <a:cubicBezTo>
                    <a:pt x="1144" y="95"/>
                    <a:pt x="1068" y="113"/>
                    <a:pt x="1021" y="161"/>
                  </a:cubicBezTo>
                  <a:cubicBezTo>
                    <a:pt x="870" y="246"/>
                    <a:pt x="728" y="340"/>
                    <a:pt x="586" y="435"/>
                  </a:cubicBezTo>
                  <a:cubicBezTo>
                    <a:pt x="416" y="539"/>
                    <a:pt x="208" y="558"/>
                    <a:pt x="29" y="501"/>
                  </a:cubicBezTo>
                  <a:cubicBezTo>
                    <a:pt x="10" y="501"/>
                    <a:pt x="10" y="473"/>
                    <a:pt x="10" y="454"/>
                  </a:cubicBezTo>
                  <a:cubicBezTo>
                    <a:pt x="0" y="444"/>
                    <a:pt x="19" y="435"/>
                    <a:pt x="19" y="435"/>
                  </a:cubicBezTo>
                  <a:cubicBezTo>
                    <a:pt x="76" y="435"/>
                    <a:pt x="142" y="435"/>
                    <a:pt x="199" y="435"/>
                  </a:cubicBezTo>
                  <a:cubicBezTo>
                    <a:pt x="312" y="444"/>
                    <a:pt x="425" y="406"/>
                    <a:pt x="529" y="340"/>
                  </a:cubicBezTo>
                  <a:cubicBezTo>
                    <a:pt x="662" y="255"/>
                    <a:pt x="803" y="170"/>
                    <a:pt x="945" y="95"/>
                  </a:cubicBezTo>
                  <a:cubicBezTo>
                    <a:pt x="1011" y="38"/>
                    <a:pt x="1096" y="10"/>
                    <a:pt x="1182" y="10"/>
                  </a:cubicBezTo>
                  <a:cubicBezTo>
                    <a:pt x="1238" y="0"/>
                    <a:pt x="1295" y="28"/>
                    <a:pt x="1323" y="76"/>
                  </a:cubicBezTo>
                  <a:cubicBezTo>
                    <a:pt x="1361" y="142"/>
                    <a:pt x="1399" y="208"/>
                    <a:pt x="1427" y="274"/>
                  </a:cubicBezTo>
                  <a:cubicBezTo>
                    <a:pt x="1465" y="321"/>
                    <a:pt x="1512" y="350"/>
                    <a:pt x="1578" y="359"/>
                  </a:cubicBezTo>
                  <a:cubicBezTo>
                    <a:pt x="1673" y="378"/>
                    <a:pt x="1767" y="369"/>
                    <a:pt x="1862" y="331"/>
                  </a:cubicBezTo>
                  <a:cubicBezTo>
                    <a:pt x="1947" y="302"/>
                    <a:pt x="2023" y="274"/>
                    <a:pt x="2098" y="236"/>
                  </a:cubicBezTo>
                  <a:cubicBezTo>
                    <a:pt x="2145" y="217"/>
                    <a:pt x="2183" y="199"/>
                    <a:pt x="2231" y="180"/>
                  </a:cubicBezTo>
                  <a:cubicBezTo>
                    <a:pt x="2306" y="151"/>
                    <a:pt x="2391" y="161"/>
                    <a:pt x="2448" y="217"/>
                  </a:cubicBezTo>
                  <a:cubicBezTo>
                    <a:pt x="2542" y="321"/>
                    <a:pt x="2646" y="397"/>
                    <a:pt x="2769" y="444"/>
                  </a:cubicBezTo>
                  <a:cubicBezTo>
                    <a:pt x="2835" y="473"/>
                    <a:pt x="2902" y="501"/>
                    <a:pt x="2958" y="510"/>
                  </a:cubicBezTo>
                  <a:cubicBezTo>
                    <a:pt x="3081" y="548"/>
                    <a:pt x="3213" y="529"/>
                    <a:pt x="3327" y="473"/>
                  </a:cubicBezTo>
                  <a:cubicBezTo>
                    <a:pt x="3431" y="416"/>
                    <a:pt x="3535" y="369"/>
                    <a:pt x="3648" y="359"/>
                  </a:cubicBezTo>
                  <a:cubicBezTo>
                    <a:pt x="3667" y="359"/>
                    <a:pt x="3667" y="359"/>
                    <a:pt x="3676" y="369"/>
                  </a:cubicBezTo>
                  <a:cubicBezTo>
                    <a:pt x="3676" y="378"/>
                    <a:pt x="3686" y="378"/>
                    <a:pt x="3686" y="388"/>
                  </a:cubicBezTo>
                  <a:cubicBezTo>
                    <a:pt x="3676" y="397"/>
                    <a:pt x="3676" y="406"/>
                    <a:pt x="3667" y="416"/>
                  </a:cubicBezTo>
                  <a:cubicBezTo>
                    <a:pt x="3544" y="482"/>
                    <a:pt x="3421" y="558"/>
                    <a:pt x="3289" y="624"/>
                  </a:cubicBezTo>
                  <a:cubicBezTo>
                    <a:pt x="3213" y="662"/>
                    <a:pt x="3128" y="671"/>
                    <a:pt x="3034" y="652"/>
                  </a:cubicBezTo>
                  <a:cubicBezTo>
                    <a:pt x="2835" y="624"/>
                    <a:pt x="2646" y="548"/>
                    <a:pt x="2486" y="425"/>
                  </a:cubicBezTo>
                  <a:cubicBezTo>
                    <a:pt x="2438" y="388"/>
                    <a:pt x="2391" y="340"/>
                    <a:pt x="2316"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7"/>
            <p:cNvSpPr/>
            <p:nvPr/>
          </p:nvSpPr>
          <p:spPr>
            <a:xfrm>
              <a:off x="6735900" y="4513575"/>
              <a:ext cx="85325" cy="23900"/>
            </a:xfrm>
            <a:custGeom>
              <a:avLst/>
              <a:gdLst/>
              <a:ahLst/>
              <a:cxnLst/>
              <a:rect l="l" t="t" r="r" b="b"/>
              <a:pathLst>
                <a:path w="3413" h="956" extrusionOk="0">
                  <a:moveTo>
                    <a:pt x="3413" y="709"/>
                  </a:moveTo>
                  <a:cubicBezTo>
                    <a:pt x="3337" y="842"/>
                    <a:pt x="3195" y="927"/>
                    <a:pt x="3044" y="927"/>
                  </a:cubicBezTo>
                  <a:cubicBezTo>
                    <a:pt x="2779" y="955"/>
                    <a:pt x="2515" y="908"/>
                    <a:pt x="2269" y="813"/>
                  </a:cubicBezTo>
                  <a:cubicBezTo>
                    <a:pt x="2146" y="766"/>
                    <a:pt x="2042" y="672"/>
                    <a:pt x="1995" y="539"/>
                  </a:cubicBezTo>
                  <a:cubicBezTo>
                    <a:pt x="1995" y="530"/>
                    <a:pt x="1976" y="511"/>
                    <a:pt x="1957" y="492"/>
                  </a:cubicBezTo>
                  <a:cubicBezTo>
                    <a:pt x="1919" y="492"/>
                    <a:pt x="1882" y="492"/>
                    <a:pt x="1853" y="502"/>
                  </a:cubicBezTo>
                  <a:cubicBezTo>
                    <a:pt x="1730" y="549"/>
                    <a:pt x="1608" y="568"/>
                    <a:pt x="1485" y="558"/>
                  </a:cubicBezTo>
                  <a:cubicBezTo>
                    <a:pt x="1324" y="568"/>
                    <a:pt x="1173" y="464"/>
                    <a:pt x="1126" y="312"/>
                  </a:cubicBezTo>
                  <a:cubicBezTo>
                    <a:pt x="1107" y="256"/>
                    <a:pt x="1078" y="199"/>
                    <a:pt x="1059" y="142"/>
                  </a:cubicBezTo>
                  <a:cubicBezTo>
                    <a:pt x="1012" y="114"/>
                    <a:pt x="955" y="123"/>
                    <a:pt x="927" y="161"/>
                  </a:cubicBezTo>
                  <a:cubicBezTo>
                    <a:pt x="814" y="246"/>
                    <a:pt x="710" y="331"/>
                    <a:pt x="606" y="398"/>
                  </a:cubicBezTo>
                  <a:cubicBezTo>
                    <a:pt x="436" y="502"/>
                    <a:pt x="228" y="530"/>
                    <a:pt x="48" y="464"/>
                  </a:cubicBezTo>
                  <a:cubicBezTo>
                    <a:pt x="29" y="464"/>
                    <a:pt x="20" y="445"/>
                    <a:pt x="10" y="426"/>
                  </a:cubicBezTo>
                  <a:cubicBezTo>
                    <a:pt x="1" y="416"/>
                    <a:pt x="1" y="407"/>
                    <a:pt x="10" y="407"/>
                  </a:cubicBezTo>
                  <a:cubicBezTo>
                    <a:pt x="10" y="398"/>
                    <a:pt x="20" y="388"/>
                    <a:pt x="20" y="388"/>
                  </a:cubicBezTo>
                  <a:cubicBezTo>
                    <a:pt x="48" y="379"/>
                    <a:pt x="77" y="379"/>
                    <a:pt x="105" y="379"/>
                  </a:cubicBezTo>
                  <a:cubicBezTo>
                    <a:pt x="341" y="407"/>
                    <a:pt x="577" y="331"/>
                    <a:pt x="748" y="171"/>
                  </a:cubicBezTo>
                  <a:cubicBezTo>
                    <a:pt x="795" y="133"/>
                    <a:pt x="842" y="105"/>
                    <a:pt x="889" y="76"/>
                  </a:cubicBezTo>
                  <a:cubicBezTo>
                    <a:pt x="937" y="48"/>
                    <a:pt x="984" y="38"/>
                    <a:pt x="1022" y="29"/>
                  </a:cubicBezTo>
                  <a:cubicBezTo>
                    <a:pt x="1097" y="1"/>
                    <a:pt x="1173" y="38"/>
                    <a:pt x="1182" y="105"/>
                  </a:cubicBezTo>
                  <a:cubicBezTo>
                    <a:pt x="1211" y="171"/>
                    <a:pt x="1230" y="227"/>
                    <a:pt x="1258" y="294"/>
                  </a:cubicBezTo>
                  <a:cubicBezTo>
                    <a:pt x="1296" y="379"/>
                    <a:pt x="1390" y="435"/>
                    <a:pt x="1485" y="435"/>
                  </a:cubicBezTo>
                  <a:cubicBezTo>
                    <a:pt x="1589" y="445"/>
                    <a:pt x="1702" y="426"/>
                    <a:pt x="1797" y="398"/>
                  </a:cubicBezTo>
                  <a:cubicBezTo>
                    <a:pt x="1834" y="379"/>
                    <a:pt x="1872" y="369"/>
                    <a:pt x="1910" y="360"/>
                  </a:cubicBezTo>
                  <a:cubicBezTo>
                    <a:pt x="1967" y="331"/>
                    <a:pt x="2023" y="341"/>
                    <a:pt x="2080" y="369"/>
                  </a:cubicBezTo>
                  <a:cubicBezTo>
                    <a:pt x="2127" y="398"/>
                    <a:pt x="2118" y="445"/>
                    <a:pt x="2127" y="492"/>
                  </a:cubicBezTo>
                  <a:cubicBezTo>
                    <a:pt x="2137" y="568"/>
                    <a:pt x="2193" y="634"/>
                    <a:pt x="2260" y="662"/>
                  </a:cubicBezTo>
                  <a:cubicBezTo>
                    <a:pt x="2505" y="785"/>
                    <a:pt x="2779" y="832"/>
                    <a:pt x="3053" y="813"/>
                  </a:cubicBezTo>
                  <a:cubicBezTo>
                    <a:pt x="3120" y="794"/>
                    <a:pt x="3186" y="776"/>
                    <a:pt x="3242" y="747"/>
                  </a:cubicBezTo>
                  <a:cubicBezTo>
                    <a:pt x="3290" y="709"/>
                    <a:pt x="3346" y="700"/>
                    <a:pt x="3403" y="7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7"/>
            <p:cNvSpPr/>
            <p:nvPr/>
          </p:nvSpPr>
          <p:spPr>
            <a:xfrm>
              <a:off x="6971700" y="3870225"/>
              <a:ext cx="76825" cy="9725"/>
            </a:xfrm>
            <a:custGeom>
              <a:avLst/>
              <a:gdLst/>
              <a:ahLst/>
              <a:cxnLst/>
              <a:rect l="l" t="t" r="r" b="b"/>
              <a:pathLst>
                <a:path w="3073" h="389" extrusionOk="0">
                  <a:moveTo>
                    <a:pt x="1" y="209"/>
                  </a:moveTo>
                  <a:cubicBezTo>
                    <a:pt x="29" y="190"/>
                    <a:pt x="57" y="161"/>
                    <a:pt x="86" y="152"/>
                  </a:cubicBezTo>
                  <a:cubicBezTo>
                    <a:pt x="294" y="95"/>
                    <a:pt x="511" y="57"/>
                    <a:pt x="719" y="29"/>
                  </a:cubicBezTo>
                  <a:cubicBezTo>
                    <a:pt x="785" y="19"/>
                    <a:pt x="851" y="38"/>
                    <a:pt x="908" y="86"/>
                  </a:cubicBezTo>
                  <a:cubicBezTo>
                    <a:pt x="974" y="133"/>
                    <a:pt x="1059" y="180"/>
                    <a:pt x="1144" y="199"/>
                  </a:cubicBezTo>
                  <a:cubicBezTo>
                    <a:pt x="1210" y="227"/>
                    <a:pt x="1295" y="227"/>
                    <a:pt x="1371" y="209"/>
                  </a:cubicBezTo>
                  <a:cubicBezTo>
                    <a:pt x="1551" y="161"/>
                    <a:pt x="1721" y="114"/>
                    <a:pt x="1900" y="67"/>
                  </a:cubicBezTo>
                  <a:cubicBezTo>
                    <a:pt x="1966" y="38"/>
                    <a:pt x="2033" y="29"/>
                    <a:pt x="2099" y="19"/>
                  </a:cubicBezTo>
                  <a:cubicBezTo>
                    <a:pt x="2193" y="1"/>
                    <a:pt x="2297" y="29"/>
                    <a:pt x="2363" y="95"/>
                  </a:cubicBezTo>
                  <a:cubicBezTo>
                    <a:pt x="2429" y="161"/>
                    <a:pt x="2505" y="199"/>
                    <a:pt x="2600" y="209"/>
                  </a:cubicBezTo>
                  <a:lnTo>
                    <a:pt x="3072" y="275"/>
                  </a:lnTo>
                  <a:cubicBezTo>
                    <a:pt x="2864" y="379"/>
                    <a:pt x="2619" y="388"/>
                    <a:pt x="2411" y="303"/>
                  </a:cubicBezTo>
                  <a:cubicBezTo>
                    <a:pt x="2354" y="284"/>
                    <a:pt x="2307" y="246"/>
                    <a:pt x="2269" y="209"/>
                  </a:cubicBezTo>
                  <a:cubicBezTo>
                    <a:pt x="2212" y="152"/>
                    <a:pt x="2137" y="133"/>
                    <a:pt x="2061" y="152"/>
                  </a:cubicBezTo>
                  <a:cubicBezTo>
                    <a:pt x="2004" y="161"/>
                    <a:pt x="1948" y="190"/>
                    <a:pt x="1891" y="209"/>
                  </a:cubicBezTo>
                  <a:lnTo>
                    <a:pt x="1418" y="341"/>
                  </a:lnTo>
                  <a:cubicBezTo>
                    <a:pt x="1267" y="379"/>
                    <a:pt x="1106" y="350"/>
                    <a:pt x="974" y="275"/>
                  </a:cubicBezTo>
                  <a:cubicBezTo>
                    <a:pt x="936" y="256"/>
                    <a:pt x="908" y="237"/>
                    <a:pt x="880" y="209"/>
                  </a:cubicBezTo>
                  <a:cubicBezTo>
                    <a:pt x="813" y="142"/>
                    <a:pt x="719" y="123"/>
                    <a:pt x="634" y="142"/>
                  </a:cubicBezTo>
                  <a:lnTo>
                    <a:pt x="152" y="237"/>
                  </a:lnTo>
                  <a:cubicBezTo>
                    <a:pt x="95" y="256"/>
                    <a:pt x="38" y="246"/>
                    <a:pt x="1"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7"/>
            <p:cNvSpPr/>
            <p:nvPr/>
          </p:nvSpPr>
          <p:spPr>
            <a:xfrm>
              <a:off x="7329875" y="4555625"/>
              <a:ext cx="10425" cy="73500"/>
            </a:xfrm>
            <a:custGeom>
              <a:avLst/>
              <a:gdLst/>
              <a:ahLst/>
              <a:cxnLst/>
              <a:rect l="l" t="t" r="r" b="b"/>
              <a:pathLst>
                <a:path w="417" h="2940" extrusionOk="0">
                  <a:moveTo>
                    <a:pt x="417" y="1286"/>
                  </a:moveTo>
                  <a:cubicBezTo>
                    <a:pt x="360" y="1296"/>
                    <a:pt x="294" y="1286"/>
                    <a:pt x="247" y="1267"/>
                  </a:cubicBezTo>
                  <a:cubicBezTo>
                    <a:pt x="190" y="1248"/>
                    <a:pt x="152" y="1258"/>
                    <a:pt x="152" y="1286"/>
                  </a:cubicBezTo>
                  <a:cubicBezTo>
                    <a:pt x="143" y="1333"/>
                    <a:pt x="180" y="1352"/>
                    <a:pt x="209" y="1371"/>
                  </a:cubicBezTo>
                  <a:cubicBezTo>
                    <a:pt x="237" y="1390"/>
                    <a:pt x="294" y="1409"/>
                    <a:pt x="341" y="1437"/>
                  </a:cubicBezTo>
                  <a:lnTo>
                    <a:pt x="171" y="1485"/>
                  </a:lnTo>
                  <a:cubicBezTo>
                    <a:pt x="171" y="1551"/>
                    <a:pt x="162" y="1617"/>
                    <a:pt x="162" y="1683"/>
                  </a:cubicBezTo>
                  <a:cubicBezTo>
                    <a:pt x="180" y="1806"/>
                    <a:pt x="171" y="1919"/>
                    <a:pt x="143" y="2033"/>
                  </a:cubicBezTo>
                  <a:cubicBezTo>
                    <a:pt x="143" y="2071"/>
                    <a:pt x="143" y="2108"/>
                    <a:pt x="152" y="2146"/>
                  </a:cubicBezTo>
                  <a:cubicBezTo>
                    <a:pt x="180" y="2373"/>
                    <a:pt x="218" y="2600"/>
                    <a:pt x="275" y="2827"/>
                  </a:cubicBezTo>
                  <a:cubicBezTo>
                    <a:pt x="284" y="2855"/>
                    <a:pt x="284" y="2883"/>
                    <a:pt x="275" y="2902"/>
                  </a:cubicBezTo>
                  <a:cubicBezTo>
                    <a:pt x="275" y="2921"/>
                    <a:pt x="256" y="2931"/>
                    <a:pt x="237" y="2940"/>
                  </a:cubicBezTo>
                  <a:cubicBezTo>
                    <a:pt x="228" y="2940"/>
                    <a:pt x="199" y="2940"/>
                    <a:pt x="190" y="2931"/>
                  </a:cubicBezTo>
                  <a:cubicBezTo>
                    <a:pt x="162" y="2864"/>
                    <a:pt x="133" y="2789"/>
                    <a:pt x="124" y="2723"/>
                  </a:cubicBezTo>
                  <a:cubicBezTo>
                    <a:pt x="105" y="2467"/>
                    <a:pt x="67" y="2212"/>
                    <a:pt x="20" y="1957"/>
                  </a:cubicBezTo>
                  <a:cubicBezTo>
                    <a:pt x="20" y="1900"/>
                    <a:pt x="20" y="1844"/>
                    <a:pt x="29" y="1787"/>
                  </a:cubicBezTo>
                  <a:cubicBezTo>
                    <a:pt x="39" y="1711"/>
                    <a:pt x="48" y="1626"/>
                    <a:pt x="48" y="1541"/>
                  </a:cubicBezTo>
                  <a:cubicBezTo>
                    <a:pt x="39" y="1286"/>
                    <a:pt x="20" y="1031"/>
                    <a:pt x="10" y="776"/>
                  </a:cubicBezTo>
                  <a:cubicBezTo>
                    <a:pt x="1" y="511"/>
                    <a:pt x="10" y="256"/>
                    <a:pt x="39" y="1"/>
                  </a:cubicBezTo>
                  <a:cubicBezTo>
                    <a:pt x="58" y="199"/>
                    <a:pt x="76" y="388"/>
                    <a:pt x="105" y="577"/>
                  </a:cubicBezTo>
                  <a:cubicBezTo>
                    <a:pt x="114" y="643"/>
                    <a:pt x="133" y="700"/>
                    <a:pt x="143" y="766"/>
                  </a:cubicBezTo>
                  <a:cubicBezTo>
                    <a:pt x="133" y="823"/>
                    <a:pt x="133" y="880"/>
                    <a:pt x="114" y="927"/>
                  </a:cubicBezTo>
                  <a:cubicBezTo>
                    <a:pt x="95" y="1069"/>
                    <a:pt x="180" y="1192"/>
                    <a:pt x="313" y="1239"/>
                  </a:cubicBezTo>
                  <a:cubicBezTo>
                    <a:pt x="341" y="1248"/>
                    <a:pt x="379" y="1267"/>
                    <a:pt x="417" y="12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7"/>
            <p:cNvSpPr/>
            <p:nvPr/>
          </p:nvSpPr>
          <p:spPr>
            <a:xfrm>
              <a:off x="6796875" y="3502825"/>
              <a:ext cx="31200" cy="39500"/>
            </a:xfrm>
            <a:custGeom>
              <a:avLst/>
              <a:gdLst/>
              <a:ahLst/>
              <a:cxnLst/>
              <a:rect l="l" t="t" r="r" b="b"/>
              <a:pathLst>
                <a:path w="1248" h="1580" extrusionOk="0">
                  <a:moveTo>
                    <a:pt x="803" y="653"/>
                  </a:moveTo>
                  <a:cubicBezTo>
                    <a:pt x="718" y="681"/>
                    <a:pt x="643" y="738"/>
                    <a:pt x="605" y="814"/>
                  </a:cubicBezTo>
                  <a:cubicBezTo>
                    <a:pt x="454" y="1022"/>
                    <a:pt x="312" y="1229"/>
                    <a:pt x="161" y="1437"/>
                  </a:cubicBezTo>
                  <a:cubicBezTo>
                    <a:pt x="123" y="1485"/>
                    <a:pt x="95" y="1551"/>
                    <a:pt x="38" y="1579"/>
                  </a:cubicBezTo>
                  <a:cubicBezTo>
                    <a:pt x="29" y="1579"/>
                    <a:pt x="19" y="1579"/>
                    <a:pt x="10" y="1579"/>
                  </a:cubicBezTo>
                  <a:cubicBezTo>
                    <a:pt x="10" y="1579"/>
                    <a:pt x="0" y="1560"/>
                    <a:pt x="0" y="1560"/>
                  </a:cubicBezTo>
                  <a:cubicBezTo>
                    <a:pt x="10" y="1522"/>
                    <a:pt x="19" y="1485"/>
                    <a:pt x="38" y="1456"/>
                  </a:cubicBezTo>
                  <a:cubicBezTo>
                    <a:pt x="208" y="1154"/>
                    <a:pt x="407" y="870"/>
                    <a:pt x="624" y="606"/>
                  </a:cubicBezTo>
                  <a:cubicBezTo>
                    <a:pt x="643" y="587"/>
                    <a:pt x="662" y="568"/>
                    <a:pt x="690" y="549"/>
                  </a:cubicBezTo>
                  <a:cubicBezTo>
                    <a:pt x="718" y="511"/>
                    <a:pt x="775" y="502"/>
                    <a:pt x="822" y="521"/>
                  </a:cubicBezTo>
                  <a:cubicBezTo>
                    <a:pt x="841" y="521"/>
                    <a:pt x="870" y="511"/>
                    <a:pt x="898" y="492"/>
                  </a:cubicBezTo>
                  <a:cubicBezTo>
                    <a:pt x="983" y="398"/>
                    <a:pt x="1059" y="284"/>
                    <a:pt x="1106" y="171"/>
                  </a:cubicBezTo>
                  <a:cubicBezTo>
                    <a:pt x="1125" y="114"/>
                    <a:pt x="1153" y="58"/>
                    <a:pt x="1182" y="1"/>
                  </a:cubicBezTo>
                  <a:cubicBezTo>
                    <a:pt x="1200" y="29"/>
                    <a:pt x="1229" y="48"/>
                    <a:pt x="1229" y="67"/>
                  </a:cubicBezTo>
                  <a:cubicBezTo>
                    <a:pt x="1248" y="218"/>
                    <a:pt x="1200" y="369"/>
                    <a:pt x="1106" y="483"/>
                  </a:cubicBezTo>
                  <a:cubicBezTo>
                    <a:pt x="955" y="634"/>
                    <a:pt x="879" y="842"/>
                    <a:pt x="766" y="1022"/>
                  </a:cubicBezTo>
                  <a:cubicBezTo>
                    <a:pt x="756" y="1059"/>
                    <a:pt x="756" y="1097"/>
                    <a:pt x="766" y="1135"/>
                  </a:cubicBezTo>
                  <a:cubicBezTo>
                    <a:pt x="766" y="1154"/>
                    <a:pt x="766" y="1173"/>
                    <a:pt x="747" y="1173"/>
                  </a:cubicBezTo>
                  <a:cubicBezTo>
                    <a:pt x="718" y="1173"/>
                    <a:pt x="690" y="1173"/>
                    <a:pt x="671" y="1163"/>
                  </a:cubicBezTo>
                  <a:cubicBezTo>
                    <a:pt x="624" y="1135"/>
                    <a:pt x="605" y="1088"/>
                    <a:pt x="614" y="1050"/>
                  </a:cubicBezTo>
                  <a:cubicBezTo>
                    <a:pt x="624" y="1003"/>
                    <a:pt x="633" y="955"/>
                    <a:pt x="662" y="918"/>
                  </a:cubicBezTo>
                  <a:cubicBezTo>
                    <a:pt x="690" y="842"/>
                    <a:pt x="737" y="766"/>
                    <a:pt x="803"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7"/>
            <p:cNvSpPr/>
            <p:nvPr/>
          </p:nvSpPr>
          <p:spPr>
            <a:xfrm>
              <a:off x="6333550" y="4452150"/>
              <a:ext cx="39000" cy="25775"/>
            </a:xfrm>
            <a:custGeom>
              <a:avLst/>
              <a:gdLst/>
              <a:ahLst/>
              <a:cxnLst/>
              <a:rect l="l" t="t" r="r" b="b"/>
              <a:pathLst>
                <a:path w="1560" h="1031" extrusionOk="0">
                  <a:moveTo>
                    <a:pt x="1560" y="1002"/>
                  </a:moveTo>
                  <a:cubicBezTo>
                    <a:pt x="1257" y="1031"/>
                    <a:pt x="955" y="983"/>
                    <a:pt x="681" y="870"/>
                  </a:cubicBezTo>
                  <a:cubicBezTo>
                    <a:pt x="539" y="804"/>
                    <a:pt x="397" y="747"/>
                    <a:pt x="256" y="681"/>
                  </a:cubicBezTo>
                  <a:cubicBezTo>
                    <a:pt x="142" y="634"/>
                    <a:pt x="67" y="520"/>
                    <a:pt x="38" y="407"/>
                  </a:cubicBezTo>
                  <a:cubicBezTo>
                    <a:pt x="0" y="218"/>
                    <a:pt x="256" y="0"/>
                    <a:pt x="454" y="48"/>
                  </a:cubicBezTo>
                  <a:cubicBezTo>
                    <a:pt x="464" y="57"/>
                    <a:pt x="482" y="67"/>
                    <a:pt x="492" y="86"/>
                  </a:cubicBezTo>
                  <a:cubicBezTo>
                    <a:pt x="492" y="95"/>
                    <a:pt x="482" y="114"/>
                    <a:pt x="464" y="123"/>
                  </a:cubicBezTo>
                  <a:cubicBezTo>
                    <a:pt x="388" y="152"/>
                    <a:pt x="312" y="208"/>
                    <a:pt x="265" y="275"/>
                  </a:cubicBezTo>
                  <a:cubicBezTo>
                    <a:pt x="208" y="341"/>
                    <a:pt x="208" y="445"/>
                    <a:pt x="275" y="501"/>
                  </a:cubicBezTo>
                  <a:cubicBezTo>
                    <a:pt x="303" y="520"/>
                    <a:pt x="341" y="549"/>
                    <a:pt x="369" y="567"/>
                  </a:cubicBezTo>
                  <a:cubicBezTo>
                    <a:pt x="530" y="634"/>
                    <a:pt x="681" y="709"/>
                    <a:pt x="842" y="775"/>
                  </a:cubicBezTo>
                  <a:cubicBezTo>
                    <a:pt x="917" y="804"/>
                    <a:pt x="993" y="823"/>
                    <a:pt x="1068" y="842"/>
                  </a:cubicBezTo>
                  <a:cubicBezTo>
                    <a:pt x="1182" y="860"/>
                    <a:pt x="1295" y="879"/>
                    <a:pt x="1409" y="908"/>
                  </a:cubicBezTo>
                  <a:cubicBezTo>
                    <a:pt x="1465" y="917"/>
                    <a:pt x="1522" y="946"/>
                    <a:pt x="1560" y="10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a:off x="7195925" y="4258650"/>
              <a:ext cx="42775" cy="12075"/>
            </a:xfrm>
            <a:custGeom>
              <a:avLst/>
              <a:gdLst/>
              <a:ahLst/>
              <a:cxnLst/>
              <a:rect l="l" t="t" r="r" b="b"/>
              <a:pathLst>
                <a:path w="1711" h="483" extrusionOk="0">
                  <a:moveTo>
                    <a:pt x="0" y="378"/>
                  </a:moveTo>
                  <a:cubicBezTo>
                    <a:pt x="29" y="360"/>
                    <a:pt x="48" y="350"/>
                    <a:pt x="76" y="350"/>
                  </a:cubicBezTo>
                  <a:cubicBezTo>
                    <a:pt x="237" y="331"/>
                    <a:pt x="378" y="274"/>
                    <a:pt x="511" y="189"/>
                  </a:cubicBezTo>
                  <a:cubicBezTo>
                    <a:pt x="567" y="142"/>
                    <a:pt x="634" y="104"/>
                    <a:pt x="700" y="67"/>
                  </a:cubicBezTo>
                  <a:cubicBezTo>
                    <a:pt x="794" y="19"/>
                    <a:pt x="889" y="0"/>
                    <a:pt x="983" y="0"/>
                  </a:cubicBezTo>
                  <a:cubicBezTo>
                    <a:pt x="1040" y="0"/>
                    <a:pt x="1097" y="38"/>
                    <a:pt x="1116" y="95"/>
                  </a:cubicBezTo>
                  <a:cubicBezTo>
                    <a:pt x="1116" y="104"/>
                    <a:pt x="1116" y="114"/>
                    <a:pt x="1116" y="123"/>
                  </a:cubicBezTo>
                  <a:cubicBezTo>
                    <a:pt x="1106" y="312"/>
                    <a:pt x="1182" y="331"/>
                    <a:pt x="1371" y="322"/>
                  </a:cubicBezTo>
                  <a:cubicBezTo>
                    <a:pt x="1456" y="322"/>
                    <a:pt x="1531" y="312"/>
                    <a:pt x="1607" y="303"/>
                  </a:cubicBezTo>
                  <a:cubicBezTo>
                    <a:pt x="1692" y="293"/>
                    <a:pt x="1711" y="312"/>
                    <a:pt x="1701" y="331"/>
                  </a:cubicBezTo>
                  <a:cubicBezTo>
                    <a:pt x="1692" y="360"/>
                    <a:pt x="1673" y="378"/>
                    <a:pt x="1645" y="388"/>
                  </a:cubicBezTo>
                  <a:cubicBezTo>
                    <a:pt x="1503" y="454"/>
                    <a:pt x="1352" y="482"/>
                    <a:pt x="1191" y="454"/>
                  </a:cubicBezTo>
                  <a:cubicBezTo>
                    <a:pt x="1078" y="435"/>
                    <a:pt x="993" y="388"/>
                    <a:pt x="974" y="265"/>
                  </a:cubicBezTo>
                  <a:cubicBezTo>
                    <a:pt x="974" y="237"/>
                    <a:pt x="964" y="208"/>
                    <a:pt x="955" y="180"/>
                  </a:cubicBezTo>
                  <a:cubicBezTo>
                    <a:pt x="936" y="161"/>
                    <a:pt x="908" y="152"/>
                    <a:pt x="879" y="152"/>
                  </a:cubicBezTo>
                  <a:cubicBezTo>
                    <a:pt x="841" y="161"/>
                    <a:pt x="794" y="171"/>
                    <a:pt x="747" y="199"/>
                  </a:cubicBezTo>
                  <a:cubicBezTo>
                    <a:pt x="652" y="256"/>
                    <a:pt x="558" y="312"/>
                    <a:pt x="454" y="378"/>
                  </a:cubicBezTo>
                  <a:cubicBezTo>
                    <a:pt x="331" y="454"/>
                    <a:pt x="180" y="473"/>
                    <a:pt x="38" y="416"/>
                  </a:cubicBezTo>
                  <a:cubicBezTo>
                    <a:pt x="29" y="416"/>
                    <a:pt x="19" y="397"/>
                    <a:pt x="0"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p:nvPr/>
          </p:nvSpPr>
          <p:spPr>
            <a:xfrm>
              <a:off x="7313825" y="4446725"/>
              <a:ext cx="6150" cy="97125"/>
            </a:xfrm>
            <a:custGeom>
              <a:avLst/>
              <a:gdLst/>
              <a:ahLst/>
              <a:cxnLst/>
              <a:rect l="l" t="t" r="r" b="b"/>
              <a:pathLst>
                <a:path w="246" h="3885" extrusionOk="0">
                  <a:moveTo>
                    <a:pt x="38" y="0"/>
                  </a:moveTo>
                  <a:cubicBezTo>
                    <a:pt x="66" y="28"/>
                    <a:pt x="76" y="76"/>
                    <a:pt x="66" y="123"/>
                  </a:cubicBezTo>
                  <a:cubicBezTo>
                    <a:pt x="76" y="492"/>
                    <a:pt x="104" y="860"/>
                    <a:pt x="161" y="1229"/>
                  </a:cubicBezTo>
                  <a:cubicBezTo>
                    <a:pt x="170" y="1323"/>
                    <a:pt x="180" y="1427"/>
                    <a:pt x="180" y="1531"/>
                  </a:cubicBezTo>
                  <a:cubicBezTo>
                    <a:pt x="189" y="1786"/>
                    <a:pt x="189" y="2041"/>
                    <a:pt x="218" y="2297"/>
                  </a:cubicBezTo>
                  <a:cubicBezTo>
                    <a:pt x="246" y="2590"/>
                    <a:pt x="236" y="2892"/>
                    <a:pt x="236" y="3185"/>
                  </a:cubicBezTo>
                  <a:cubicBezTo>
                    <a:pt x="236" y="3421"/>
                    <a:pt x="218" y="3648"/>
                    <a:pt x="208" y="3884"/>
                  </a:cubicBezTo>
                  <a:cubicBezTo>
                    <a:pt x="161" y="3818"/>
                    <a:pt x="189" y="3752"/>
                    <a:pt x="189" y="3686"/>
                  </a:cubicBezTo>
                  <a:cubicBezTo>
                    <a:pt x="180" y="3336"/>
                    <a:pt x="189" y="2968"/>
                    <a:pt x="180" y="2608"/>
                  </a:cubicBezTo>
                  <a:cubicBezTo>
                    <a:pt x="180" y="2486"/>
                    <a:pt x="151" y="2353"/>
                    <a:pt x="151" y="2221"/>
                  </a:cubicBezTo>
                  <a:cubicBezTo>
                    <a:pt x="142" y="2060"/>
                    <a:pt x="133" y="1890"/>
                    <a:pt x="123" y="1730"/>
                  </a:cubicBezTo>
                  <a:cubicBezTo>
                    <a:pt x="123" y="1559"/>
                    <a:pt x="104" y="1361"/>
                    <a:pt x="85" y="1181"/>
                  </a:cubicBezTo>
                  <a:cubicBezTo>
                    <a:pt x="38" y="832"/>
                    <a:pt x="10" y="482"/>
                    <a:pt x="10" y="132"/>
                  </a:cubicBezTo>
                  <a:cubicBezTo>
                    <a:pt x="0" y="85"/>
                    <a:pt x="10" y="38"/>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7"/>
            <p:cNvSpPr/>
            <p:nvPr/>
          </p:nvSpPr>
          <p:spPr>
            <a:xfrm>
              <a:off x="6385050" y="4454275"/>
              <a:ext cx="24825" cy="22700"/>
            </a:xfrm>
            <a:custGeom>
              <a:avLst/>
              <a:gdLst/>
              <a:ahLst/>
              <a:cxnLst/>
              <a:rect l="l" t="t" r="r" b="b"/>
              <a:pathLst>
                <a:path w="993" h="908" extrusionOk="0">
                  <a:moveTo>
                    <a:pt x="653" y="1"/>
                  </a:moveTo>
                  <a:cubicBezTo>
                    <a:pt x="719" y="67"/>
                    <a:pt x="785" y="133"/>
                    <a:pt x="851" y="199"/>
                  </a:cubicBezTo>
                  <a:cubicBezTo>
                    <a:pt x="955" y="284"/>
                    <a:pt x="993" y="426"/>
                    <a:pt x="955" y="549"/>
                  </a:cubicBezTo>
                  <a:cubicBezTo>
                    <a:pt x="936" y="586"/>
                    <a:pt x="917" y="615"/>
                    <a:pt x="889" y="634"/>
                  </a:cubicBezTo>
                  <a:cubicBezTo>
                    <a:pt x="757" y="719"/>
                    <a:pt x="615" y="785"/>
                    <a:pt x="473" y="823"/>
                  </a:cubicBezTo>
                  <a:cubicBezTo>
                    <a:pt x="322" y="879"/>
                    <a:pt x="161" y="908"/>
                    <a:pt x="1" y="898"/>
                  </a:cubicBezTo>
                  <a:lnTo>
                    <a:pt x="388" y="728"/>
                  </a:lnTo>
                  <a:cubicBezTo>
                    <a:pt x="511" y="672"/>
                    <a:pt x="606" y="568"/>
                    <a:pt x="653" y="445"/>
                  </a:cubicBezTo>
                  <a:cubicBezTo>
                    <a:pt x="653" y="426"/>
                    <a:pt x="672" y="407"/>
                    <a:pt x="662" y="397"/>
                  </a:cubicBezTo>
                  <a:cubicBezTo>
                    <a:pt x="615" y="284"/>
                    <a:pt x="691" y="180"/>
                    <a:pt x="643" y="67"/>
                  </a:cubicBezTo>
                  <a:cubicBezTo>
                    <a:pt x="634" y="57"/>
                    <a:pt x="653" y="38"/>
                    <a:pt x="653" y="1"/>
                  </a:cubicBezTo>
                  <a:close/>
                  <a:moveTo>
                    <a:pt x="823" y="303"/>
                  </a:moveTo>
                  <a:cubicBezTo>
                    <a:pt x="785" y="360"/>
                    <a:pt x="785" y="435"/>
                    <a:pt x="823" y="492"/>
                  </a:cubicBezTo>
                  <a:cubicBezTo>
                    <a:pt x="861" y="435"/>
                    <a:pt x="861" y="360"/>
                    <a:pt x="823"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7"/>
            <p:cNvSpPr/>
            <p:nvPr/>
          </p:nvSpPr>
          <p:spPr>
            <a:xfrm>
              <a:off x="7282400" y="3475200"/>
              <a:ext cx="24125" cy="23175"/>
            </a:xfrm>
            <a:custGeom>
              <a:avLst/>
              <a:gdLst/>
              <a:ahLst/>
              <a:cxnLst/>
              <a:rect l="l" t="t" r="r" b="b"/>
              <a:pathLst>
                <a:path w="965" h="927" extrusionOk="0">
                  <a:moveTo>
                    <a:pt x="208" y="586"/>
                  </a:moveTo>
                  <a:cubicBezTo>
                    <a:pt x="426" y="482"/>
                    <a:pt x="567" y="274"/>
                    <a:pt x="577" y="38"/>
                  </a:cubicBezTo>
                  <a:cubicBezTo>
                    <a:pt x="577" y="29"/>
                    <a:pt x="586" y="19"/>
                    <a:pt x="596" y="0"/>
                  </a:cubicBezTo>
                  <a:cubicBezTo>
                    <a:pt x="615" y="10"/>
                    <a:pt x="652" y="10"/>
                    <a:pt x="662" y="29"/>
                  </a:cubicBezTo>
                  <a:cubicBezTo>
                    <a:pt x="681" y="66"/>
                    <a:pt x="690" y="114"/>
                    <a:pt x="709" y="161"/>
                  </a:cubicBezTo>
                  <a:cubicBezTo>
                    <a:pt x="804" y="161"/>
                    <a:pt x="822" y="76"/>
                    <a:pt x="889" y="38"/>
                  </a:cubicBezTo>
                  <a:cubicBezTo>
                    <a:pt x="908" y="29"/>
                    <a:pt x="926" y="29"/>
                    <a:pt x="945" y="29"/>
                  </a:cubicBezTo>
                  <a:cubicBezTo>
                    <a:pt x="945" y="29"/>
                    <a:pt x="964" y="47"/>
                    <a:pt x="964" y="47"/>
                  </a:cubicBezTo>
                  <a:cubicBezTo>
                    <a:pt x="964" y="66"/>
                    <a:pt x="955" y="85"/>
                    <a:pt x="945" y="104"/>
                  </a:cubicBezTo>
                  <a:cubicBezTo>
                    <a:pt x="879" y="180"/>
                    <a:pt x="813" y="255"/>
                    <a:pt x="728" y="321"/>
                  </a:cubicBezTo>
                  <a:cubicBezTo>
                    <a:pt x="624" y="407"/>
                    <a:pt x="539" y="529"/>
                    <a:pt x="501" y="671"/>
                  </a:cubicBezTo>
                  <a:cubicBezTo>
                    <a:pt x="492" y="709"/>
                    <a:pt x="473" y="756"/>
                    <a:pt x="454" y="794"/>
                  </a:cubicBezTo>
                  <a:cubicBezTo>
                    <a:pt x="435" y="822"/>
                    <a:pt x="407" y="822"/>
                    <a:pt x="378" y="813"/>
                  </a:cubicBezTo>
                  <a:cubicBezTo>
                    <a:pt x="359" y="803"/>
                    <a:pt x="350" y="785"/>
                    <a:pt x="350" y="775"/>
                  </a:cubicBezTo>
                  <a:cubicBezTo>
                    <a:pt x="350" y="747"/>
                    <a:pt x="359" y="718"/>
                    <a:pt x="350" y="690"/>
                  </a:cubicBezTo>
                  <a:cubicBezTo>
                    <a:pt x="350" y="681"/>
                    <a:pt x="312" y="662"/>
                    <a:pt x="312" y="671"/>
                  </a:cubicBezTo>
                  <a:cubicBezTo>
                    <a:pt x="246" y="728"/>
                    <a:pt x="180" y="785"/>
                    <a:pt x="123" y="841"/>
                  </a:cubicBezTo>
                  <a:cubicBezTo>
                    <a:pt x="95" y="879"/>
                    <a:pt x="48" y="907"/>
                    <a:pt x="0" y="926"/>
                  </a:cubicBezTo>
                  <a:cubicBezTo>
                    <a:pt x="0" y="794"/>
                    <a:pt x="114" y="728"/>
                    <a:pt x="142"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7"/>
            <p:cNvSpPr/>
            <p:nvPr/>
          </p:nvSpPr>
          <p:spPr>
            <a:xfrm>
              <a:off x="7320200" y="4221075"/>
              <a:ext cx="37125" cy="7125"/>
            </a:xfrm>
            <a:custGeom>
              <a:avLst/>
              <a:gdLst/>
              <a:ahLst/>
              <a:cxnLst/>
              <a:rect l="l" t="t" r="r" b="b"/>
              <a:pathLst>
                <a:path w="1485" h="285" extrusionOk="0">
                  <a:moveTo>
                    <a:pt x="1484" y="265"/>
                  </a:moveTo>
                  <a:cubicBezTo>
                    <a:pt x="1333" y="275"/>
                    <a:pt x="1172" y="275"/>
                    <a:pt x="1021" y="246"/>
                  </a:cubicBezTo>
                  <a:cubicBezTo>
                    <a:pt x="898" y="237"/>
                    <a:pt x="775" y="228"/>
                    <a:pt x="643" y="218"/>
                  </a:cubicBezTo>
                  <a:cubicBezTo>
                    <a:pt x="539" y="218"/>
                    <a:pt x="435" y="218"/>
                    <a:pt x="331" y="218"/>
                  </a:cubicBezTo>
                  <a:cubicBezTo>
                    <a:pt x="293" y="218"/>
                    <a:pt x="227" y="209"/>
                    <a:pt x="218" y="180"/>
                  </a:cubicBezTo>
                  <a:cubicBezTo>
                    <a:pt x="189" y="86"/>
                    <a:pt x="76" y="114"/>
                    <a:pt x="10" y="67"/>
                  </a:cubicBezTo>
                  <a:cubicBezTo>
                    <a:pt x="0" y="57"/>
                    <a:pt x="10" y="39"/>
                    <a:pt x="10" y="10"/>
                  </a:cubicBezTo>
                  <a:cubicBezTo>
                    <a:pt x="265" y="1"/>
                    <a:pt x="530" y="1"/>
                    <a:pt x="794" y="39"/>
                  </a:cubicBezTo>
                  <a:cubicBezTo>
                    <a:pt x="832" y="39"/>
                    <a:pt x="870" y="48"/>
                    <a:pt x="898" y="67"/>
                  </a:cubicBezTo>
                  <a:cubicBezTo>
                    <a:pt x="1040" y="180"/>
                    <a:pt x="1220" y="190"/>
                    <a:pt x="1380" y="237"/>
                  </a:cubicBezTo>
                  <a:cubicBezTo>
                    <a:pt x="1418" y="246"/>
                    <a:pt x="1446" y="265"/>
                    <a:pt x="1484"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7"/>
            <p:cNvSpPr/>
            <p:nvPr/>
          </p:nvSpPr>
          <p:spPr>
            <a:xfrm>
              <a:off x="7269175" y="3478975"/>
              <a:ext cx="12300" cy="30975"/>
            </a:xfrm>
            <a:custGeom>
              <a:avLst/>
              <a:gdLst/>
              <a:ahLst/>
              <a:cxnLst/>
              <a:rect l="l" t="t" r="r" b="b"/>
              <a:pathLst>
                <a:path w="492" h="1239" extrusionOk="0">
                  <a:moveTo>
                    <a:pt x="123" y="662"/>
                  </a:moveTo>
                  <a:lnTo>
                    <a:pt x="0" y="586"/>
                  </a:lnTo>
                  <a:cubicBezTo>
                    <a:pt x="142" y="435"/>
                    <a:pt x="236" y="256"/>
                    <a:pt x="293" y="57"/>
                  </a:cubicBezTo>
                  <a:cubicBezTo>
                    <a:pt x="340" y="29"/>
                    <a:pt x="388" y="10"/>
                    <a:pt x="444" y="0"/>
                  </a:cubicBezTo>
                  <a:cubicBezTo>
                    <a:pt x="463" y="85"/>
                    <a:pt x="473" y="152"/>
                    <a:pt x="491" y="227"/>
                  </a:cubicBezTo>
                  <a:cubicBezTo>
                    <a:pt x="463" y="265"/>
                    <a:pt x="435" y="303"/>
                    <a:pt x="397" y="331"/>
                  </a:cubicBezTo>
                  <a:cubicBezTo>
                    <a:pt x="350" y="388"/>
                    <a:pt x="312" y="454"/>
                    <a:pt x="293" y="520"/>
                  </a:cubicBezTo>
                  <a:cubicBezTo>
                    <a:pt x="255" y="681"/>
                    <a:pt x="217" y="832"/>
                    <a:pt x="170" y="983"/>
                  </a:cubicBezTo>
                  <a:cubicBezTo>
                    <a:pt x="151" y="1059"/>
                    <a:pt x="123" y="1144"/>
                    <a:pt x="85" y="1219"/>
                  </a:cubicBezTo>
                  <a:cubicBezTo>
                    <a:pt x="85" y="1229"/>
                    <a:pt x="47" y="1229"/>
                    <a:pt x="38" y="1238"/>
                  </a:cubicBezTo>
                  <a:cubicBezTo>
                    <a:pt x="19" y="1238"/>
                    <a:pt x="19" y="1219"/>
                    <a:pt x="19" y="1210"/>
                  </a:cubicBezTo>
                  <a:cubicBezTo>
                    <a:pt x="38" y="1116"/>
                    <a:pt x="57" y="1012"/>
                    <a:pt x="76" y="917"/>
                  </a:cubicBezTo>
                  <a:cubicBezTo>
                    <a:pt x="85" y="832"/>
                    <a:pt x="104" y="756"/>
                    <a:pt x="123" y="6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7"/>
            <p:cNvSpPr/>
            <p:nvPr/>
          </p:nvSpPr>
          <p:spPr>
            <a:xfrm>
              <a:off x="6545475" y="3616000"/>
              <a:ext cx="27675" cy="17975"/>
            </a:xfrm>
            <a:custGeom>
              <a:avLst/>
              <a:gdLst/>
              <a:ahLst/>
              <a:cxnLst/>
              <a:rect l="l" t="t" r="r" b="b"/>
              <a:pathLst>
                <a:path w="1107" h="719" extrusionOk="0">
                  <a:moveTo>
                    <a:pt x="1106" y="643"/>
                  </a:moveTo>
                  <a:cubicBezTo>
                    <a:pt x="1059" y="691"/>
                    <a:pt x="993" y="719"/>
                    <a:pt x="917" y="710"/>
                  </a:cubicBezTo>
                  <a:cubicBezTo>
                    <a:pt x="738" y="719"/>
                    <a:pt x="549" y="691"/>
                    <a:pt x="379" y="634"/>
                  </a:cubicBezTo>
                  <a:cubicBezTo>
                    <a:pt x="256" y="587"/>
                    <a:pt x="161" y="511"/>
                    <a:pt x="76" y="417"/>
                  </a:cubicBezTo>
                  <a:cubicBezTo>
                    <a:pt x="1" y="341"/>
                    <a:pt x="10" y="209"/>
                    <a:pt x="95" y="142"/>
                  </a:cubicBezTo>
                  <a:cubicBezTo>
                    <a:pt x="171" y="48"/>
                    <a:pt x="284" y="1"/>
                    <a:pt x="398" y="10"/>
                  </a:cubicBezTo>
                  <a:cubicBezTo>
                    <a:pt x="435" y="10"/>
                    <a:pt x="473" y="39"/>
                    <a:pt x="464" y="57"/>
                  </a:cubicBezTo>
                  <a:cubicBezTo>
                    <a:pt x="445" y="76"/>
                    <a:pt x="445" y="95"/>
                    <a:pt x="426" y="95"/>
                  </a:cubicBezTo>
                  <a:cubicBezTo>
                    <a:pt x="350" y="124"/>
                    <a:pt x="284" y="161"/>
                    <a:pt x="228" y="209"/>
                  </a:cubicBezTo>
                  <a:cubicBezTo>
                    <a:pt x="180" y="246"/>
                    <a:pt x="171" y="313"/>
                    <a:pt x="218" y="350"/>
                  </a:cubicBezTo>
                  <a:cubicBezTo>
                    <a:pt x="313" y="464"/>
                    <a:pt x="445" y="530"/>
                    <a:pt x="587" y="558"/>
                  </a:cubicBezTo>
                  <a:cubicBezTo>
                    <a:pt x="719" y="587"/>
                    <a:pt x="851" y="606"/>
                    <a:pt x="984"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7"/>
            <p:cNvSpPr/>
            <p:nvPr/>
          </p:nvSpPr>
          <p:spPr>
            <a:xfrm>
              <a:off x="7299400" y="3839750"/>
              <a:ext cx="27675" cy="7350"/>
            </a:xfrm>
            <a:custGeom>
              <a:avLst/>
              <a:gdLst/>
              <a:ahLst/>
              <a:cxnLst/>
              <a:rect l="l" t="t" r="r" b="b"/>
              <a:pathLst>
                <a:path w="1107" h="294" extrusionOk="0">
                  <a:moveTo>
                    <a:pt x="908" y="19"/>
                  </a:moveTo>
                  <a:lnTo>
                    <a:pt x="804" y="123"/>
                  </a:lnTo>
                  <a:lnTo>
                    <a:pt x="1106" y="199"/>
                  </a:lnTo>
                  <a:cubicBezTo>
                    <a:pt x="1088" y="208"/>
                    <a:pt x="1078" y="218"/>
                    <a:pt x="1059" y="218"/>
                  </a:cubicBezTo>
                  <a:cubicBezTo>
                    <a:pt x="955" y="246"/>
                    <a:pt x="851" y="265"/>
                    <a:pt x="747" y="284"/>
                  </a:cubicBezTo>
                  <a:cubicBezTo>
                    <a:pt x="700" y="293"/>
                    <a:pt x="653" y="293"/>
                    <a:pt x="606" y="284"/>
                  </a:cubicBezTo>
                  <a:cubicBezTo>
                    <a:pt x="435" y="246"/>
                    <a:pt x="265" y="227"/>
                    <a:pt x="86" y="237"/>
                  </a:cubicBezTo>
                  <a:cubicBezTo>
                    <a:pt x="67" y="227"/>
                    <a:pt x="48" y="227"/>
                    <a:pt x="29" y="218"/>
                  </a:cubicBezTo>
                  <a:cubicBezTo>
                    <a:pt x="10" y="208"/>
                    <a:pt x="1" y="171"/>
                    <a:pt x="20" y="152"/>
                  </a:cubicBezTo>
                  <a:cubicBezTo>
                    <a:pt x="48" y="123"/>
                    <a:pt x="76" y="95"/>
                    <a:pt x="105" y="86"/>
                  </a:cubicBezTo>
                  <a:cubicBezTo>
                    <a:pt x="360" y="57"/>
                    <a:pt x="606" y="29"/>
                    <a:pt x="851" y="0"/>
                  </a:cubicBezTo>
                  <a:cubicBezTo>
                    <a:pt x="861" y="0"/>
                    <a:pt x="870" y="10"/>
                    <a:pt x="9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7"/>
            <p:cNvSpPr/>
            <p:nvPr/>
          </p:nvSpPr>
          <p:spPr>
            <a:xfrm>
              <a:off x="6374425" y="4497975"/>
              <a:ext cx="47975" cy="6875"/>
            </a:xfrm>
            <a:custGeom>
              <a:avLst/>
              <a:gdLst/>
              <a:ahLst/>
              <a:cxnLst/>
              <a:rect l="l" t="t" r="r" b="b"/>
              <a:pathLst>
                <a:path w="1919" h="275" extrusionOk="0">
                  <a:moveTo>
                    <a:pt x="1919" y="58"/>
                  </a:moveTo>
                  <a:lnTo>
                    <a:pt x="1163" y="133"/>
                  </a:lnTo>
                  <a:cubicBezTo>
                    <a:pt x="1059" y="143"/>
                    <a:pt x="955" y="152"/>
                    <a:pt x="851" y="162"/>
                  </a:cubicBezTo>
                  <a:lnTo>
                    <a:pt x="123" y="256"/>
                  </a:lnTo>
                  <a:cubicBezTo>
                    <a:pt x="38" y="275"/>
                    <a:pt x="0" y="256"/>
                    <a:pt x="10" y="228"/>
                  </a:cubicBezTo>
                  <a:cubicBezTo>
                    <a:pt x="19" y="171"/>
                    <a:pt x="76" y="162"/>
                    <a:pt x="114" y="162"/>
                  </a:cubicBezTo>
                  <a:cubicBezTo>
                    <a:pt x="511" y="86"/>
                    <a:pt x="908" y="39"/>
                    <a:pt x="1295" y="10"/>
                  </a:cubicBezTo>
                  <a:cubicBezTo>
                    <a:pt x="1475" y="10"/>
                    <a:pt x="1654" y="10"/>
                    <a:pt x="1824" y="1"/>
                  </a:cubicBezTo>
                  <a:cubicBezTo>
                    <a:pt x="1862" y="1"/>
                    <a:pt x="1900" y="29"/>
                    <a:pt x="1909"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7"/>
            <p:cNvSpPr/>
            <p:nvPr/>
          </p:nvSpPr>
          <p:spPr>
            <a:xfrm>
              <a:off x="6409875" y="4472700"/>
              <a:ext cx="35700" cy="15375"/>
            </a:xfrm>
            <a:custGeom>
              <a:avLst/>
              <a:gdLst/>
              <a:ahLst/>
              <a:cxnLst/>
              <a:rect l="l" t="t" r="r" b="b"/>
              <a:pathLst>
                <a:path w="1428" h="615" extrusionOk="0">
                  <a:moveTo>
                    <a:pt x="180" y="1"/>
                  </a:moveTo>
                  <a:cubicBezTo>
                    <a:pt x="208" y="20"/>
                    <a:pt x="217" y="67"/>
                    <a:pt x="198" y="95"/>
                  </a:cubicBezTo>
                  <a:cubicBezTo>
                    <a:pt x="161" y="142"/>
                    <a:pt x="151" y="209"/>
                    <a:pt x="170" y="256"/>
                  </a:cubicBezTo>
                  <a:cubicBezTo>
                    <a:pt x="208" y="331"/>
                    <a:pt x="265" y="379"/>
                    <a:pt x="340" y="398"/>
                  </a:cubicBezTo>
                  <a:cubicBezTo>
                    <a:pt x="548" y="464"/>
                    <a:pt x="766" y="492"/>
                    <a:pt x="973" y="473"/>
                  </a:cubicBezTo>
                  <a:cubicBezTo>
                    <a:pt x="1077" y="464"/>
                    <a:pt x="1191" y="445"/>
                    <a:pt x="1295" y="426"/>
                  </a:cubicBezTo>
                  <a:lnTo>
                    <a:pt x="1427" y="426"/>
                  </a:lnTo>
                  <a:cubicBezTo>
                    <a:pt x="1389" y="464"/>
                    <a:pt x="1361" y="502"/>
                    <a:pt x="1333" y="511"/>
                  </a:cubicBezTo>
                  <a:cubicBezTo>
                    <a:pt x="1115" y="596"/>
                    <a:pt x="879" y="615"/>
                    <a:pt x="643" y="587"/>
                  </a:cubicBezTo>
                  <a:cubicBezTo>
                    <a:pt x="558" y="568"/>
                    <a:pt x="473" y="549"/>
                    <a:pt x="387" y="539"/>
                  </a:cubicBezTo>
                  <a:cubicBezTo>
                    <a:pt x="293" y="520"/>
                    <a:pt x="198" y="473"/>
                    <a:pt x="132" y="407"/>
                  </a:cubicBezTo>
                  <a:cubicBezTo>
                    <a:pt x="9" y="322"/>
                    <a:pt x="0" y="142"/>
                    <a:pt x="104" y="48"/>
                  </a:cubicBezTo>
                  <a:cubicBezTo>
                    <a:pt x="123" y="29"/>
                    <a:pt x="151" y="10"/>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7"/>
            <p:cNvSpPr/>
            <p:nvPr/>
          </p:nvSpPr>
          <p:spPr>
            <a:xfrm>
              <a:off x="7295850" y="3517950"/>
              <a:ext cx="32175" cy="39250"/>
            </a:xfrm>
            <a:custGeom>
              <a:avLst/>
              <a:gdLst/>
              <a:ahLst/>
              <a:cxnLst/>
              <a:rect l="l" t="t" r="r" b="b"/>
              <a:pathLst>
                <a:path w="1287" h="1570" extrusionOk="0">
                  <a:moveTo>
                    <a:pt x="1" y="1570"/>
                  </a:moveTo>
                  <a:cubicBezTo>
                    <a:pt x="1" y="1503"/>
                    <a:pt x="29" y="1447"/>
                    <a:pt x="67" y="1399"/>
                  </a:cubicBezTo>
                  <a:cubicBezTo>
                    <a:pt x="190" y="1191"/>
                    <a:pt x="341" y="993"/>
                    <a:pt x="511" y="813"/>
                  </a:cubicBezTo>
                  <a:cubicBezTo>
                    <a:pt x="681" y="634"/>
                    <a:pt x="861" y="445"/>
                    <a:pt x="1031" y="265"/>
                  </a:cubicBezTo>
                  <a:cubicBezTo>
                    <a:pt x="1107" y="180"/>
                    <a:pt x="1173" y="86"/>
                    <a:pt x="1248" y="10"/>
                  </a:cubicBezTo>
                  <a:cubicBezTo>
                    <a:pt x="1258" y="1"/>
                    <a:pt x="1267" y="1"/>
                    <a:pt x="1277" y="10"/>
                  </a:cubicBezTo>
                  <a:cubicBezTo>
                    <a:pt x="1277" y="10"/>
                    <a:pt x="1286" y="20"/>
                    <a:pt x="1286" y="29"/>
                  </a:cubicBezTo>
                  <a:cubicBezTo>
                    <a:pt x="1277" y="57"/>
                    <a:pt x="1258" y="95"/>
                    <a:pt x="1239" y="124"/>
                  </a:cubicBezTo>
                  <a:cubicBezTo>
                    <a:pt x="1173" y="228"/>
                    <a:pt x="1097" y="322"/>
                    <a:pt x="1012" y="417"/>
                  </a:cubicBezTo>
                  <a:cubicBezTo>
                    <a:pt x="918" y="530"/>
                    <a:pt x="814" y="634"/>
                    <a:pt x="710" y="747"/>
                  </a:cubicBezTo>
                  <a:cubicBezTo>
                    <a:pt x="502" y="965"/>
                    <a:pt x="313" y="1191"/>
                    <a:pt x="133" y="1437"/>
                  </a:cubicBezTo>
                  <a:cubicBezTo>
                    <a:pt x="105" y="1484"/>
                    <a:pt x="86" y="1560"/>
                    <a:pt x="1" y="1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7"/>
            <p:cNvSpPr/>
            <p:nvPr/>
          </p:nvSpPr>
          <p:spPr>
            <a:xfrm>
              <a:off x="6348425" y="4527050"/>
              <a:ext cx="26725" cy="23650"/>
            </a:xfrm>
            <a:custGeom>
              <a:avLst/>
              <a:gdLst/>
              <a:ahLst/>
              <a:cxnLst/>
              <a:rect l="l" t="t" r="r" b="b"/>
              <a:pathLst>
                <a:path w="1069" h="946" extrusionOk="0">
                  <a:moveTo>
                    <a:pt x="1069" y="945"/>
                  </a:moveTo>
                  <a:cubicBezTo>
                    <a:pt x="851" y="945"/>
                    <a:pt x="625" y="908"/>
                    <a:pt x="417" y="841"/>
                  </a:cubicBezTo>
                  <a:cubicBezTo>
                    <a:pt x="332" y="804"/>
                    <a:pt x="237" y="766"/>
                    <a:pt x="162" y="709"/>
                  </a:cubicBezTo>
                  <a:cubicBezTo>
                    <a:pt x="76" y="662"/>
                    <a:pt x="20" y="577"/>
                    <a:pt x="29" y="473"/>
                  </a:cubicBezTo>
                  <a:cubicBezTo>
                    <a:pt x="1" y="312"/>
                    <a:pt x="58" y="142"/>
                    <a:pt x="162" y="0"/>
                  </a:cubicBezTo>
                  <a:cubicBezTo>
                    <a:pt x="209" y="57"/>
                    <a:pt x="152" y="104"/>
                    <a:pt x="152" y="161"/>
                  </a:cubicBezTo>
                  <a:lnTo>
                    <a:pt x="152" y="463"/>
                  </a:lnTo>
                  <a:cubicBezTo>
                    <a:pt x="152" y="530"/>
                    <a:pt x="190" y="586"/>
                    <a:pt x="247" y="624"/>
                  </a:cubicBezTo>
                  <a:cubicBezTo>
                    <a:pt x="332" y="671"/>
                    <a:pt x="417" y="709"/>
                    <a:pt x="511" y="737"/>
                  </a:cubicBezTo>
                  <a:cubicBezTo>
                    <a:pt x="681" y="794"/>
                    <a:pt x="842" y="841"/>
                    <a:pt x="1003" y="898"/>
                  </a:cubicBezTo>
                  <a:cubicBezTo>
                    <a:pt x="1031" y="908"/>
                    <a:pt x="1050" y="936"/>
                    <a:pt x="1069" y="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7"/>
            <p:cNvSpPr/>
            <p:nvPr/>
          </p:nvSpPr>
          <p:spPr>
            <a:xfrm>
              <a:off x="6834900" y="4573350"/>
              <a:ext cx="3800" cy="35000"/>
            </a:xfrm>
            <a:custGeom>
              <a:avLst/>
              <a:gdLst/>
              <a:ahLst/>
              <a:cxnLst/>
              <a:rect l="l" t="t" r="r" b="b"/>
              <a:pathLst>
                <a:path w="152" h="1400" extrusionOk="0">
                  <a:moveTo>
                    <a:pt x="1" y="700"/>
                  </a:moveTo>
                  <a:cubicBezTo>
                    <a:pt x="1" y="502"/>
                    <a:pt x="10" y="313"/>
                    <a:pt x="20" y="114"/>
                  </a:cubicBezTo>
                  <a:cubicBezTo>
                    <a:pt x="20" y="76"/>
                    <a:pt x="29" y="38"/>
                    <a:pt x="39" y="10"/>
                  </a:cubicBezTo>
                  <a:cubicBezTo>
                    <a:pt x="48" y="1"/>
                    <a:pt x="57" y="1"/>
                    <a:pt x="57" y="1"/>
                  </a:cubicBezTo>
                  <a:cubicBezTo>
                    <a:pt x="76" y="1"/>
                    <a:pt x="105" y="10"/>
                    <a:pt x="114" y="20"/>
                  </a:cubicBezTo>
                  <a:cubicBezTo>
                    <a:pt x="124" y="57"/>
                    <a:pt x="133" y="105"/>
                    <a:pt x="143" y="152"/>
                  </a:cubicBezTo>
                  <a:cubicBezTo>
                    <a:pt x="143" y="369"/>
                    <a:pt x="143" y="596"/>
                    <a:pt x="143" y="813"/>
                  </a:cubicBezTo>
                  <a:cubicBezTo>
                    <a:pt x="143" y="955"/>
                    <a:pt x="152" y="1087"/>
                    <a:pt x="143" y="1229"/>
                  </a:cubicBezTo>
                  <a:cubicBezTo>
                    <a:pt x="152" y="1286"/>
                    <a:pt x="133" y="1343"/>
                    <a:pt x="95" y="1390"/>
                  </a:cubicBezTo>
                  <a:cubicBezTo>
                    <a:pt x="95" y="1390"/>
                    <a:pt x="86" y="1399"/>
                    <a:pt x="76" y="1399"/>
                  </a:cubicBezTo>
                  <a:cubicBezTo>
                    <a:pt x="57" y="1399"/>
                    <a:pt x="29" y="1399"/>
                    <a:pt x="29" y="1380"/>
                  </a:cubicBezTo>
                  <a:cubicBezTo>
                    <a:pt x="10" y="1343"/>
                    <a:pt x="1" y="1295"/>
                    <a:pt x="1" y="1248"/>
                  </a:cubicBezTo>
                  <a:lnTo>
                    <a:pt x="1" y="69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7"/>
            <p:cNvSpPr/>
            <p:nvPr/>
          </p:nvSpPr>
          <p:spPr>
            <a:xfrm>
              <a:off x="6532950" y="4545700"/>
              <a:ext cx="19400" cy="17750"/>
            </a:xfrm>
            <a:custGeom>
              <a:avLst/>
              <a:gdLst/>
              <a:ahLst/>
              <a:cxnLst/>
              <a:rect l="l" t="t" r="r" b="b"/>
              <a:pathLst>
                <a:path w="776" h="710" extrusionOk="0">
                  <a:moveTo>
                    <a:pt x="776" y="634"/>
                  </a:moveTo>
                  <a:cubicBezTo>
                    <a:pt x="747" y="662"/>
                    <a:pt x="738" y="672"/>
                    <a:pt x="729" y="672"/>
                  </a:cubicBezTo>
                  <a:lnTo>
                    <a:pt x="417" y="700"/>
                  </a:lnTo>
                  <a:cubicBezTo>
                    <a:pt x="398" y="710"/>
                    <a:pt x="379" y="710"/>
                    <a:pt x="360" y="700"/>
                  </a:cubicBezTo>
                  <a:cubicBezTo>
                    <a:pt x="218" y="691"/>
                    <a:pt x="95" y="615"/>
                    <a:pt x="20" y="502"/>
                  </a:cubicBezTo>
                  <a:cubicBezTo>
                    <a:pt x="10" y="483"/>
                    <a:pt x="1" y="455"/>
                    <a:pt x="1" y="426"/>
                  </a:cubicBezTo>
                  <a:cubicBezTo>
                    <a:pt x="1" y="379"/>
                    <a:pt x="1" y="332"/>
                    <a:pt x="1" y="284"/>
                  </a:cubicBezTo>
                  <a:cubicBezTo>
                    <a:pt x="10" y="133"/>
                    <a:pt x="76" y="48"/>
                    <a:pt x="256" y="1"/>
                  </a:cubicBezTo>
                  <a:cubicBezTo>
                    <a:pt x="275" y="1"/>
                    <a:pt x="294" y="1"/>
                    <a:pt x="303" y="10"/>
                  </a:cubicBezTo>
                  <a:cubicBezTo>
                    <a:pt x="332" y="20"/>
                    <a:pt x="322" y="58"/>
                    <a:pt x="303" y="86"/>
                  </a:cubicBezTo>
                  <a:cubicBezTo>
                    <a:pt x="265" y="114"/>
                    <a:pt x="237" y="143"/>
                    <a:pt x="199" y="180"/>
                  </a:cubicBezTo>
                  <a:cubicBezTo>
                    <a:pt x="180" y="209"/>
                    <a:pt x="161" y="237"/>
                    <a:pt x="152" y="275"/>
                  </a:cubicBezTo>
                  <a:cubicBezTo>
                    <a:pt x="124" y="417"/>
                    <a:pt x="218" y="549"/>
                    <a:pt x="360" y="549"/>
                  </a:cubicBezTo>
                  <a:cubicBezTo>
                    <a:pt x="398" y="549"/>
                    <a:pt x="436" y="549"/>
                    <a:pt x="483" y="558"/>
                  </a:cubicBezTo>
                  <a:cubicBezTo>
                    <a:pt x="577" y="568"/>
                    <a:pt x="681" y="596"/>
                    <a:pt x="776" y="6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7"/>
            <p:cNvSpPr/>
            <p:nvPr/>
          </p:nvSpPr>
          <p:spPr>
            <a:xfrm>
              <a:off x="7297525" y="3472125"/>
              <a:ext cx="17725" cy="31200"/>
            </a:xfrm>
            <a:custGeom>
              <a:avLst/>
              <a:gdLst/>
              <a:ahLst/>
              <a:cxnLst/>
              <a:rect l="l" t="t" r="r" b="b"/>
              <a:pathLst>
                <a:path w="709" h="1248" extrusionOk="0">
                  <a:moveTo>
                    <a:pt x="38" y="1248"/>
                  </a:moveTo>
                  <a:cubicBezTo>
                    <a:pt x="10" y="1229"/>
                    <a:pt x="0" y="1182"/>
                    <a:pt x="28" y="1153"/>
                  </a:cubicBezTo>
                  <a:cubicBezTo>
                    <a:pt x="95" y="1030"/>
                    <a:pt x="161" y="926"/>
                    <a:pt x="227" y="813"/>
                  </a:cubicBezTo>
                  <a:cubicBezTo>
                    <a:pt x="312" y="709"/>
                    <a:pt x="359" y="577"/>
                    <a:pt x="369" y="435"/>
                  </a:cubicBezTo>
                  <a:cubicBezTo>
                    <a:pt x="388" y="293"/>
                    <a:pt x="407" y="161"/>
                    <a:pt x="435" y="29"/>
                  </a:cubicBezTo>
                  <a:cubicBezTo>
                    <a:pt x="444" y="10"/>
                    <a:pt x="454" y="0"/>
                    <a:pt x="473" y="0"/>
                  </a:cubicBezTo>
                  <a:cubicBezTo>
                    <a:pt x="492" y="0"/>
                    <a:pt x="510" y="10"/>
                    <a:pt x="520" y="29"/>
                  </a:cubicBezTo>
                  <a:cubicBezTo>
                    <a:pt x="529" y="57"/>
                    <a:pt x="539" y="95"/>
                    <a:pt x="539" y="133"/>
                  </a:cubicBezTo>
                  <a:cubicBezTo>
                    <a:pt x="539" y="199"/>
                    <a:pt x="539" y="274"/>
                    <a:pt x="529" y="369"/>
                  </a:cubicBezTo>
                  <a:cubicBezTo>
                    <a:pt x="577" y="331"/>
                    <a:pt x="614" y="293"/>
                    <a:pt x="643" y="274"/>
                  </a:cubicBezTo>
                  <a:cubicBezTo>
                    <a:pt x="652" y="274"/>
                    <a:pt x="681" y="274"/>
                    <a:pt x="690" y="284"/>
                  </a:cubicBezTo>
                  <a:cubicBezTo>
                    <a:pt x="709" y="293"/>
                    <a:pt x="690" y="293"/>
                    <a:pt x="690" y="303"/>
                  </a:cubicBezTo>
                  <a:cubicBezTo>
                    <a:pt x="690" y="312"/>
                    <a:pt x="690" y="322"/>
                    <a:pt x="681" y="331"/>
                  </a:cubicBezTo>
                  <a:cubicBezTo>
                    <a:pt x="567" y="473"/>
                    <a:pt x="454" y="624"/>
                    <a:pt x="350" y="775"/>
                  </a:cubicBezTo>
                  <a:cubicBezTo>
                    <a:pt x="246" y="926"/>
                    <a:pt x="142" y="1087"/>
                    <a:pt x="47" y="1248"/>
                  </a:cubicBezTo>
                  <a:cubicBezTo>
                    <a:pt x="47" y="1248"/>
                    <a:pt x="47" y="1248"/>
                    <a:pt x="38" y="12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7"/>
            <p:cNvSpPr/>
            <p:nvPr/>
          </p:nvSpPr>
          <p:spPr>
            <a:xfrm>
              <a:off x="7139925" y="4574050"/>
              <a:ext cx="4275" cy="33125"/>
            </a:xfrm>
            <a:custGeom>
              <a:avLst/>
              <a:gdLst/>
              <a:ahLst/>
              <a:cxnLst/>
              <a:rect l="l" t="t" r="r" b="b"/>
              <a:pathLst>
                <a:path w="171" h="1325" extrusionOk="0">
                  <a:moveTo>
                    <a:pt x="171" y="1088"/>
                  </a:moveTo>
                  <a:cubicBezTo>
                    <a:pt x="105" y="1154"/>
                    <a:pt x="142" y="1239"/>
                    <a:pt x="105" y="1296"/>
                  </a:cubicBezTo>
                  <a:cubicBezTo>
                    <a:pt x="95" y="1315"/>
                    <a:pt x="76" y="1324"/>
                    <a:pt x="57" y="1324"/>
                  </a:cubicBezTo>
                  <a:cubicBezTo>
                    <a:pt x="38" y="1315"/>
                    <a:pt x="29" y="1305"/>
                    <a:pt x="19" y="1296"/>
                  </a:cubicBezTo>
                  <a:cubicBezTo>
                    <a:pt x="1" y="1277"/>
                    <a:pt x="1" y="1258"/>
                    <a:pt x="1" y="1239"/>
                  </a:cubicBezTo>
                  <a:cubicBezTo>
                    <a:pt x="10" y="889"/>
                    <a:pt x="10" y="540"/>
                    <a:pt x="19" y="190"/>
                  </a:cubicBezTo>
                  <a:cubicBezTo>
                    <a:pt x="10" y="124"/>
                    <a:pt x="38" y="48"/>
                    <a:pt x="86" y="1"/>
                  </a:cubicBezTo>
                  <a:cubicBezTo>
                    <a:pt x="86" y="58"/>
                    <a:pt x="105" y="114"/>
                    <a:pt x="105" y="162"/>
                  </a:cubicBezTo>
                  <a:cubicBezTo>
                    <a:pt x="105" y="313"/>
                    <a:pt x="105" y="464"/>
                    <a:pt x="105" y="606"/>
                  </a:cubicBezTo>
                  <a:cubicBezTo>
                    <a:pt x="105" y="710"/>
                    <a:pt x="114" y="814"/>
                    <a:pt x="152" y="908"/>
                  </a:cubicBezTo>
                  <a:cubicBezTo>
                    <a:pt x="161" y="974"/>
                    <a:pt x="171" y="1031"/>
                    <a:pt x="161" y="10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7"/>
            <p:cNvSpPr/>
            <p:nvPr/>
          </p:nvSpPr>
          <p:spPr>
            <a:xfrm>
              <a:off x="7040450" y="3489850"/>
              <a:ext cx="7600" cy="31200"/>
            </a:xfrm>
            <a:custGeom>
              <a:avLst/>
              <a:gdLst/>
              <a:ahLst/>
              <a:cxnLst/>
              <a:rect l="l" t="t" r="r" b="b"/>
              <a:pathLst>
                <a:path w="304" h="1248" extrusionOk="0">
                  <a:moveTo>
                    <a:pt x="209" y="10"/>
                  </a:moveTo>
                  <a:cubicBezTo>
                    <a:pt x="247" y="0"/>
                    <a:pt x="284" y="28"/>
                    <a:pt x="284" y="66"/>
                  </a:cubicBezTo>
                  <a:cubicBezTo>
                    <a:pt x="303" y="113"/>
                    <a:pt x="303" y="161"/>
                    <a:pt x="294" y="208"/>
                  </a:cubicBezTo>
                  <a:cubicBezTo>
                    <a:pt x="209" y="520"/>
                    <a:pt x="180" y="851"/>
                    <a:pt x="114" y="1181"/>
                  </a:cubicBezTo>
                  <a:cubicBezTo>
                    <a:pt x="114" y="1191"/>
                    <a:pt x="105" y="1210"/>
                    <a:pt x="95" y="1219"/>
                  </a:cubicBezTo>
                  <a:cubicBezTo>
                    <a:pt x="76" y="1238"/>
                    <a:pt x="67" y="1248"/>
                    <a:pt x="48" y="1248"/>
                  </a:cubicBezTo>
                  <a:cubicBezTo>
                    <a:pt x="29" y="1248"/>
                    <a:pt x="10" y="1229"/>
                    <a:pt x="1" y="1210"/>
                  </a:cubicBezTo>
                  <a:cubicBezTo>
                    <a:pt x="1" y="1163"/>
                    <a:pt x="1" y="1106"/>
                    <a:pt x="1" y="1049"/>
                  </a:cubicBezTo>
                  <a:cubicBezTo>
                    <a:pt x="67" y="718"/>
                    <a:pt x="124" y="388"/>
                    <a:pt x="190" y="47"/>
                  </a:cubicBezTo>
                  <a:cubicBezTo>
                    <a:pt x="190" y="38"/>
                    <a:pt x="199" y="19"/>
                    <a:pt x="209"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7"/>
            <p:cNvSpPr/>
            <p:nvPr/>
          </p:nvSpPr>
          <p:spPr>
            <a:xfrm>
              <a:off x="7220500" y="3485825"/>
              <a:ext cx="9000" cy="28150"/>
            </a:xfrm>
            <a:custGeom>
              <a:avLst/>
              <a:gdLst/>
              <a:ahLst/>
              <a:cxnLst/>
              <a:rect l="l" t="t" r="r" b="b"/>
              <a:pathLst>
                <a:path w="360" h="1126" extrusionOk="0">
                  <a:moveTo>
                    <a:pt x="161" y="0"/>
                  </a:moveTo>
                  <a:cubicBezTo>
                    <a:pt x="180" y="104"/>
                    <a:pt x="199" y="218"/>
                    <a:pt x="199" y="322"/>
                  </a:cubicBezTo>
                  <a:cubicBezTo>
                    <a:pt x="265" y="331"/>
                    <a:pt x="265" y="274"/>
                    <a:pt x="293" y="246"/>
                  </a:cubicBezTo>
                  <a:cubicBezTo>
                    <a:pt x="303" y="237"/>
                    <a:pt x="312" y="237"/>
                    <a:pt x="322" y="237"/>
                  </a:cubicBezTo>
                  <a:cubicBezTo>
                    <a:pt x="322" y="237"/>
                    <a:pt x="350" y="256"/>
                    <a:pt x="350" y="265"/>
                  </a:cubicBezTo>
                  <a:cubicBezTo>
                    <a:pt x="359" y="303"/>
                    <a:pt x="350" y="341"/>
                    <a:pt x="340" y="378"/>
                  </a:cubicBezTo>
                  <a:cubicBezTo>
                    <a:pt x="246" y="615"/>
                    <a:pt x="161" y="851"/>
                    <a:pt x="85" y="1106"/>
                  </a:cubicBezTo>
                  <a:cubicBezTo>
                    <a:pt x="85" y="1116"/>
                    <a:pt x="57" y="1125"/>
                    <a:pt x="38" y="1125"/>
                  </a:cubicBezTo>
                  <a:cubicBezTo>
                    <a:pt x="29" y="1125"/>
                    <a:pt x="10" y="1106"/>
                    <a:pt x="10" y="1087"/>
                  </a:cubicBezTo>
                  <a:cubicBezTo>
                    <a:pt x="0" y="1012"/>
                    <a:pt x="10" y="927"/>
                    <a:pt x="19" y="842"/>
                  </a:cubicBezTo>
                  <a:cubicBezTo>
                    <a:pt x="85" y="586"/>
                    <a:pt x="114" y="322"/>
                    <a:pt x="123" y="57"/>
                  </a:cubicBezTo>
                  <a:cubicBezTo>
                    <a:pt x="133" y="38"/>
                    <a:pt x="142" y="1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7"/>
            <p:cNvSpPr/>
            <p:nvPr/>
          </p:nvSpPr>
          <p:spPr>
            <a:xfrm>
              <a:off x="7041650" y="4553500"/>
              <a:ext cx="6400" cy="29100"/>
            </a:xfrm>
            <a:custGeom>
              <a:avLst/>
              <a:gdLst/>
              <a:ahLst/>
              <a:cxnLst/>
              <a:rect l="l" t="t" r="r" b="b"/>
              <a:pathLst>
                <a:path w="256" h="1164" extrusionOk="0">
                  <a:moveTo>
                    <a:pt x="38" y="388"/>
                  </a:moveTo>
                  <a:cubicBezTo>
                    <a:pt x="104" y="521"/>
                    <a:pt x="66" y="643"/>
                    <a:pt x="95" y="776"/>
                  </a:cubicBezTo>
                  <a:cubicBezTo>
                    <a:pt x="132" y="502"/>
                    <a:pt x="170" y="256"/>
                    <a:pt x="208" y="1"/>
                  </a:cubicBezTo>
                  <a:cubicBezTo>
                    <a:pt x="255" y="10"/>
                    <a:pt x="246" y="48"/>
                    <a:pt x="246" y="76"/>
                  </a:cubicBezTo>
                  <a:cubicBezTo>
                    <a:pt x="246" y="275"/>
                    <a:pt x="236" y="473"/>
                    <a:pt x="227" y="681"/>
                  </a:cubicBezTo>
                  <a:cubicBezTo>
                    <a:pt x="227" y="785"/>
                    <a:pt x="208" y="899"/>
                    <a:pt x="189" y="1003"/>
                  </a:cubicBezTo>
                  <a:cubicBezTo>
                    <a:pt x="189" y="1040"/>
                    <a:pt x="180" y="1078"/>
                    <a:pt x="170" y="1116"/>
                  </a:cubicBezTo>
                  <a:cubicBezTo>
                    <a:pt x="151" y="1135"/>
                    <a:pt x="132" y="1154"/>
                    <a:pt x="104" y="1163"/>
                  </a:cubicBezTo>
                  <a:cubicBezTo>
                    <a:pt x="95" y="1163"/>
                    <a:pt x="66" y="1144"/>
                    <a:pt x="66" y="1125"/>
                  </a:cubicBezTo>
                  <a:cubicBezTo>
                    <a:pt x="38" y="1040"/>
                    <a:pt x="19" y="955"/>
                    <a:pt x="0" y="861"/>
                  </a:cubicBezTo>
                  <a:cubicBezTo>
                    <a:pt x="0" y="738"/>
                    <a:pt x="0" y="606"/>
                    <a:pt x="0" y="473"/>
                  </a:cubicBezTo>
                  <a:cubicBezTo>
                    <a:pt x="10" y="445"/>
                    <a:pt x="19" y="417"/>
                    <a:pt x="38"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7"/>
            <p:cNvSpPr/>
            <p:nvPr/>
          </p:nvSpPr>
          <p:spPr>
            <a:xfrm>
              <a:off x="7321625" y="4340875"/>
              <a:ext cx="31450" cy="4500"/>
            </a:xfrm>
            <a:custGeom>
              <a:avLst/>
              <a:gdLst/>
              <a:ahLst/>
              <a:cxnLst/>
              <a:rect l="l" t="t" r="r" b="b"/>
              <a:pathLst>
                <a:path w="1258" h="180" extrusionOk="0">
                  <a:moveTo>
                    <a:pt x="652" y="29"/>
                  </a:moveTo>
                  <a:cubicBezTo>
                    <a:pt x="756" y="29"/>
                    <a:pt x="860" y="29"/>
                    <a:pt x="964" y="38"/>
                  </a:cubicBezTo>
                  <a:cubicBezTo>
                    <a:pt x="1068" y="38"/>
                    <a:pt x="1172" y="76"/>
                    <a:pt x="1257" y="142"/>
                  </a:cubicBezTo>
                  <a:cubicBezTo>
                    <a:pt x="1238" y="161"/>
                    <a:pt x="1229" y="170"/>
                    <a:pt x="1219" y="170"/>
                  </a:cubicBezTo>
                  <a:cubicBezTo>
                    <a:pt x="1163" y="180"/>
                    <a:pt x="1096" y="180"/>
                    <a:pt x="1040" y="170"/>
                  </a:cubicBezTo>
                  <a:cubicBezTo>
                    <a:pt x="747" y="161"/>
                    <a:pt x="454" y="151"/>
                    <a:pt x="151" y="133"/>
                  </a:cubicBezTo>
                  <a:cubicBezTo>
                    <a:pt x="104" y="133"/>
                    <a:pt x="57" y="123"/>
                    <a:pt x="0" y="114"/>
                  </a:cubicBezTo>
                  <a:cubicBezTo>
                    <a:pt x="66" y="38"/>
                    <a:pt x="170" y="0"/>
                    <a:pt x="265" y="10"/>
                  </a:cubicBezTo>
                  <a:lnTo>
                    <a:pt x="473" y="10"/>
                  </a:lnTo>
                  <a:lnTo>
                    <a:pt x="473" y="10"/>
                  </a:lnTo>
                  <a:cubicBezTo>
                    <a:pt x="520" y="66"/>
                    <a:pt x="605" y="66"/>
                    <a:pt x="65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7"/>
            <p:cNvSpPr/>
            <p:nvPr/>
          </p:nvSpPr>
          <p:spPr>
            <a:xfrm>
              <a:off x="6498925" y="4506975"/>
              <a:ext cx="14675" cy="30725"/>
            </a:xfrm>
            <a:custGeom>
              <a:avLst/>
              <a:gdLst/>
              <a:ahLst/>
              <a:cxnLst/>
              <a:rect l="l" t="t" r="r" b="b"/>
              <a:pathLst>
                <a:path w="587" h="1229" extrusionOk="0">
                  <a:moveTo>
                    <a:pt x="77" y="0"/>
                  </a:moveTo>
                  <a:cubicBezTo>
                    <a:pt x="133" y="0"/>
                    <a:pt x="171" y="0"/>
                    <a:pt x="190" y="0"/>
                  </a:cubicBezTo>
                  <a:cubicBezTo>
                    <a:pt x="436" y="180"/>
                    <a:pt x="587" y="406"/>
                    <a:pt x="558" y="709"/>
                  </a:cubicBezTo>
                  <a:cubicBezTo>
                    <a:pt x="549" y="756"/>
                    <a:pt x="540" y="803"/>
                    <a:pt x="511" y="841"/>
                  </a:cubicBezTo>
                  <a:cubicBezTo>
                    <a:pt x="388" y="1011"/>
                    <a:pt x="228" y="1144"/>
                    <a:pt x="39" y="1229"/>
                  </a:cubicBezTo>
                  <a:lnTo>
                    <a:pt x="10" y="1229"/>
                  </a:lnTo>
                  <a:cubicBezTo>
                    <a:pt x="10" y="1229"/>
                    <a:pt x="1" y="1191"/>
                    <a:pt x="10" y="1181"/>
                  </a:cubicBezTo>
                  <a:cubicBezTo>
                    <a:pt x="39" y="1153"/>
                    <a:pt x="67" y="1134"/>
                    <a:pt x="105" y="1115"/>
                  </a:cubicBezTo>
                  <a:cubicBezTo>
                    <a:pt x="199" y="1049"/>
                    <a:pt x="294" y="964"/>
                    <a:pt x="369" y="869"/>
                  </a:cubicBezTo>
                  <a:cubicBezTo>
                    <a:pt x="417" y="822"/>
                    <a:pt x="436" y="756"/>
                    <a:pt x="445" y="690"/>
                  </a:cubicBezTo>
                  <a:cubicBezTo>
                    <a:pt x="464" y="510"/>
                    <a:pt x="407" y="340"/>
                    <a:pt x="275" y="208"/>
                  </a:cubicBezTo>
                  <a:cubicBezTo>
                    <a:pt x="218" y="142"/>
                    <a:pt x="152" y="76"/>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7"/>
            <p:cNvSpPr/>
            <p:nvPr/>
          </p:nvSpPr>
          <p:spPr>
            <a:xfrm>
              <a:off x="7006675" y="4562475"/>
              <a:ext cx="5925" cy="36650"/>
            </a:xfrm>
            <a:custGeom>
              <a:avLst/>
              <a:gdLst/>
              <a:ahLst/>
              <a:cxnLst/>
              <a:rect l="l" t="t" r="r" b="b"/>
              <a:pathLst>
                <a:path w="237" h="1466" extrusionOk="0">
                  <a:moveTo>
                    <a:pt x="199" y="1"/>
                  </a:moveTo>
                  <a:cubicBezTo>
                    <a:pt x="227" y="67"/>
                    <a:pt x="237" y="133"/>
                    <a:pt x="227" y="209"/>
                  </a:cubicBezTo>
                  <a:cubicBezTo>
                    <a:pt x="227" y="313"/>
                    <a:pt x="218" y="426"/>
                    <a:pt x="208" y="540"/>
                  </a:cubicBezTo>
                  <a:cubicBezTo>
                    <a:pt x="199" y="653"/>
                    <a:pt x="189" y="795"/>
                    <a:pt x="170" y="927"/>
                  </a:cubicBezTo>
                  <a:cubicBezTo>
                    <a:pt x="152" y="1097"/>
                    <a:pt x="123" y="1267"/>
                    <a:pt x="95" y="1437"/>
                  </a:cubicBezTo>
                  <a:cubicBezTo>
                    <a:pt x="95" y="1447"/>
                    <a:pt x="67" y="1466"/>
                    <a:pt x="57" y="1466"/>
                  </a:cubicBezTo>
                  <a:cubicBezTo>
                    <a:pt x="38" y="1466"/>
                    <a:pt x="19" y="1456"/>
                    <a:pt x="10" y="1437"/>
                  </a:cubicBezTo>
                  <a:cubicBezTo>
                    <a:pt x="0" y="1437"/>
                    <a:pt x="0" y="1428"/>
                    <a:pt x="0" y="1418"/>
                  </a:cubicBezTo>
                  <a:cubicBezTo>
                    <a:pt x="0" y="1390"/>
                    <a:pt x="0" y="1362"/>
                    <a:pt x="0" y="1333"/>
                  </a:cubicBezTo>
                  <a:cubicBezTo>
                    <a:pt x="76" y="918"/>
                    <a:pt x="133" y="492"/>
                    <a:pt x="161" y="77"/>
                  </a:cubicBezTo>
                  <a:cubicBezTo>
                    <a:pt x="170" y="48"/>
                    <a:pt x="180" y="20"/>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7"/>
            <p:cNvSpPr/>
            <p:nvPr/>
          </p:nvSpPr>
          <p:spPr>
            <a:xfrm>
              <a:off x="7339325" y="4490425"/>
              <a:ext cx="6875" cy="33800"/>
            </a:xfrm>
            <a:custGeom>
              <a:avLst/>
              <a:gdLst/>
              <a:ahLst/>
              <a:cxnLst/>
              <a:rect l="l" t="t" r="r" b="b"/>
              <a:pathLst>
                <a:path w="275" h="1352" extrusionOk="0">
                  <a:moveTo>
                    <a:pt x="86" y="0"/>
                  </a:moveTo>
                  <a:cubicBezTo>
                    <a:pt x="105" y="350"/>
                    <a:pt x="133" y="700"/>
                    <a:pt x="152" y="1031"/>
                  </a:cubicBezTo>
                  <a:cubicBezTo>
                    <a:pt x="190" y="1078"/>
                    <a:pt x="275" y="1049"/>
                    <a:pt x="256" y="1116"/>
                  </a:cubicBezTo>
                  <a:cubicBezTo>
                    <a:pt x="247" y="1191"/>
                    <a:pt x="228" y="1257"/>
                    <a:pt x="199" y="1333"/>
                  </a:cubicBezTo>
                  <a:cubicBezTo>
                    <a:pt x="199" y="1342"/>
                    <a:pt x="171" y="1352"/>
                    <a:pt x="152" y="1352"/>
                  </a:cubicBezTo>
                  <a:cubicBezTo>
                    <a:pt x="133" y="1352"/>
                    <a:pt x="114" y="1342"/>
                    <a:pt x="105" y="1333"/>
                  </a:cubicBezTo>
                  <a:cubicBezTo>
                    <a:pt x="86" y="1305"/>
                    <a:pt x="77" y="1276"/>
                    <a:pt x="77" y="1248"/>
                  </a:cubicBezTo>
                  <a:cubicBezTo>
                    <a:pt x="58" y="1097"/>
                    <a:pt x="29" y="946"/>
                    <a:pt x="20" y="785"/>
                  </a:cubicBezTo>
                  <a:cubicBezTo>
                    <a:pt x="1" y="520"/>
                    <a:pt x="20" y="256"/>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7"/>
            <p:cNvSpPr/>
            <p:nvPr/>
          </p:nvSpPr>
          <p:spPr>
            <a:xfrm>
              <a:off x="6284175" y="3701300"/>
              <a:ext cx="19400" cy="32400"/>
            </a:xfrm>
            <a:custGeom>
              <a:avLst/>
              <a:gdLst/>
              <a:ahLst/>
              <a:cxnLst/>
              <a:rect l="l" t="t" r="r" b="b"/>
              <a:pathLst>
                <a:path w="776" h="1296" extrusionOk="0">
                  <a:moveTo>
                    <a:pt x="775" y="0"/>
                  </a:moveTo>
                  <a:cubicBezTo>
                    <a:pt x="766" y="38"/>
                    <a:pt x="756" y="76"/>
                    <a:pt x="747" y="104"/>
                  </a:cubicBezTo>
                  <a:cubicBezTo>
                    <a:pt x="709" y="180"/>
                    <a:pt x="652" y="246"/>
                    <a:pt x="615" y="322"/>
                  </a:cubicBezTo>
                  <a:cubicBezTo>
                    <a:pt x="435" y="586"/>
                    <a:pt x="265" y="870"/>
                    <a:pt x="123" y="1163"/>
                  </a:cubicBezTo>
                  <a:cubicBezTo>
                    <a:pt x="104" y="1210"/>
                    <a:pt x="85" y="1267"/>
                    <a:pt x="29" y="1295"/>
                  </a:cubicBezTo>
                  <a:cubicBezTo>
                    <a:pt x="0" y="1257"/>
                    <a:pt x="0" y="1210"/>
                    <a:pt x="29" y="1163"/>
                  </a:cubicBezTo>
                  <a:cubicBezTo>
                    <a:pt x="142" y="955"/>
                    <a:pt x="246" y="738"/>
                    <a:pt x="369" y="530"/>
                  </a:cubicBezTo>
                  <a:cubicBezTo>
                    <a:pt x="463" y="369"/>
                    <a:pt x="577" y="218"/>
                    <a:pt x="690" y="67"/>
                  </a:cubicBezTo>
                  <a:cubicBezTo>
                    <a:pt x="719" y="48"/>
                    <a:pt x="747" y="1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7"/>
            <p:cNvSpPr/>
            <p:nvPr/>
          </p:nvSpPr>
          <p:spPr>
            <a:xfrm>
              <a:off x="6375125" y="3509225"/>
              <a:ext cx="5225" cy="25525"/>
            </a:xfrm>
            <a:custGeom>
              <a:avLst/>
              <a:gdLst/>
              <a:ahLst/>
              <a:cxnLst/>
              <a:rect l="l" t="t" r="r" b="b"/>
              <a:pathLst>
                <a:path w="209" h="1021" extrusionOk="0">
                  <a:moveTo>
                    <a:pt x="29" y="463"/>
                  </a:moveTo>
                  <a:cubicBezTo>
                    <a:pt x="39" y="331"/>
                    <a:pt x="1" y="170"/>
                    <a:pt x="57" y="19"/>
                  </a:cubicBezTo>
                  <a:cubicBezTo>
                    <a:pt x="57" y="9"/>
                    <a:pt x="86" y="9"/>
                    <a:pt x="105" y="0"/>
                  </a:cubicBezTo>
                  <a:cubicBezTo>
                    <a:pt x="114" y="0"/>
                    <a:pt x="114" y="9"/>
                    <a:pt x="114" y="19"/>
                  </a:cubicBezTo>
                  <a:cubicBezTo>
                    <a:pt x="124" y="57"/>
                    <a:pt x="133" y="85"/>
                    <a:pt x="133" y="123"/>
                  </a:cubicBezTo>
                  <a:lnTo>
                    <a:pt x="133" y="539"/>
                  </a:lnTo>
                  <a:cubicBezTo>
                    <a:pt x="124" y="652"/>
                    <a:pt x="133" y="756"/>
                    <a:pt x="180" y="869"/>
                  </a:cubicBezTo>
                  <a:cubicBezTo>
                    <a:pt x="209" y="917"/>
                    <a:pt x="171" y="973"/>
                    <a:pt x="124" y="1011"/>
                  </a:cubicBezTo>
                  <a:cubicBezTo>
                    <a:pt x="114" y="1021"/>
                    <a:pt x="95" y="1021"/>
                    <a:pt x="76" y="1021"/>
                  </a:cubicBezTo>
                  <a:cubicBezTo>
                    <a:pt x="57" y="1011"/>
                    <a:pt x="48" y="1002"/>
                    <a:pt x="39" y="983"/>
                  </a:cubicBezTo>
                  <a:cubicBezTo>
                    <a:pt x="29" y="945"/>
                    <a:pt x="20" y="907"/>
                    <a:pt x="20" y="879"/>
                  </a:cubicBezTo>
                  <a:cubicBezTo>
                    <a:pt x="29" y="737"/>
                    <a:pt x="29" y="614"/>
                    <a:pt x="29" y="4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7"/>
            <p:cNvSpPr/>
            <p:nvPr/>
          </p:nvSpPr>
          <p:spPr>
            <a:xfrm>
              <a:off x="6990375" y="4566975"/>
              <a:ext cx="6625" cy="30275"/>
            </a:xfrm>
            <a:custGeom>
              <a:avLst/>
              <a:gdLst/>
              <a:ahLst/>
              <a:cxnLst/>
              <a:rect l="l" t="t" r="r" b="b"/>
              <a:pathLst>
                <a:path w="265" h="1211" extrusionOk="0">
                  <a:moveTo>
                    <a:pt x="255" y="76"/>
                  </a:moveTo>
                  <a:cubicBezTo>
                    <a:pt x="199" y="86"/>
                    <a:pt x="151" y="114"/>
                    <a:pt x="161" y="180"/>
                  </a:cubicBezTo>
                  <a:cubicBezTo>
                    <a:pt x="180" y="331"/>
                    <a:pt x="180" y="473"/>
                    <a:pt x="161" y="624"/>
                  </a:cubicBezTo>
                  <a:cubicBezTo>
                    <a:pt x="151" y="690"/>
                    <a:pt x="161" y="766"/>
                    <a:pt x="161" y="842"/>
                  </a:cubicBezTo>
                  <a:cubicBezTo>
                    <a:pt x="151" y="936"/>
                    <a:pt x="142" y="1040"/>
                    <a:pt x="123" y="1135"/>
                  </a:cubicBezTo>
                  <a:cubicBezTo>
                    <a:pt x="104" y="1210"/>
                    <a:pt x="0" y="1191"/>
                    <a:pt x="10" y="1116"/>
                  </a:cubicBezTo>
                  <a:cubicBezTo>
                    <a:pt x="0" y="1021"/>
                    <a:pt x="10" y="917"/>
                    <a:pt x="19" y="813"/>
                  </a:cubicBezTo>
                  <a:cubicBezTo>
                    <a:pt x="57" y="615"/>
                    <a:pt x="76" y="397"/>
                    <a:pt x="85" y="189"/>
                  </a:cubicBezTo>
                  <a:cubicBezTo>
                    <a:pt x="85" y="142"/>
                    <a:pt x="95" y="104"/>
                    <a:pt x="104" y="57"/>
                  </a:cubicBezTo>
                  <a:cubicBezTo>
                    <a:pt x="114" y="19"/>
                    <a:pt x="151" y="0"/>
                    <a:pt x="189" y="29"/>
                  </a:cubicBezTo>
                  <a:cubicBezTo>
                    <a:pt x="218" y="38"/>
                    <a:pt x="237" y="57"/>
                    <a:pt x="265"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7"/>
            <p:cNvSpPr/>
            <p:nvPr/>
          </p:nvSpPr>
          <p:spPr>
            <a:xfrm>
              <a:off x="7315225" y="4186350"/>
              <a:ext cx="32175" cy="4525"/>
            </a:xfrm>
            <a:custGeom>
              <a:avLst/>
              <a:gdLst/>
              <a:ahLst/>
              <a:cxnLst/>
              <a:rect l="l" t="t" r="r" b="b"/>
              <a:pathLst>
                <a:path w="1287" h="181" extrusionOk="0">
                  <a:moveTo>
                    <a:pt x="1286" y="86"/>
                  </a:moveTo>
                  <a:cubicBezTo>
                    <a:pt x="1126" y="95"/>
                    <a:pt x="974" y="104"/>
                    <a:pt x="814" y="114"/>
                  </a:cubicBezTo>
                  <a:cubicBezTo>
                    <a:pt x="691" y="123"/>
                    <a:pt x="568" y="133"/>
                    <a:pt x="445" y="152"/>
                  </a:cubicBezTo>
                  <a:cubicBezTo>
                    <a:pt x="294" y="180"/>
                    <a:pt x="143" y="180"/>
                    <a:pt x="1" y="152"/>
                  </a:cubicBezTo>
                  <a:cubicBezTo>
                    <a:pt x="20" y="123"/>
                    <a:pt x="39" y="86"/>
                    <a:pt x="58" y="86"/>
                  </a:cubicBezTo>
                  <a:cubicBezTo>
                    <a:pt x="133" y="67"/>
                    <a:pt x="209" y="67"/>
                    <a:pt x="294" y="57"/>
                  </a:cubicBezTo>
                  <a:cubicBezTo>
                    <a:pt x="379" y="48"/>
                    <a:pt x="473" y="48"/>
                    <a:pt x="559" y="29"/>
                  </a:cubicBezTo>
                  <a:cubicBezTo>
                    <a:pt x="729" y="1"/>
                    <a:pt x="908" y="10"/>
                    <a:pt x="1078" y="48"/>
                  </a:cubicBezTo>
                  <a:cubicBezTo>
                    <a:pt x="1144" y="57"/>
                    <a:pt x="1211" y="67"/>
                    <a:pt x="1277"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7"/>
            <p:cNvSpPr/>
            <p:nvPr/>
          </p:nvSpPr>
          <p:spPr>
            <a:xfrm>
              <a:off x="7254525" y="3482525"/>
              <a:ext cx="9000" cy="32375"/>
            </a:xfrm>
            <a:custGeom>
              <a:avLst/>
              <a:gdLst/>
              <a:ahLst/>
              <a:cxnLst/>
              <a:rect l="l" t="t" r="r" b="b"/>
              <a:pathLst>
                <a:path w="360" h="1295" extrusionOk="0">
                  <a:moveTo>
                    <a:pt x="321" y="0"/>
                  </a:moveTo>
                  <a:cubicBezTo>
                    <a:pt x="340" y="19"/>
                    <a:pt x="350" y="47"/>
                    <a:pt x="350" y="76"/>
                  </a:cubicBezTo>
                  <a:cubicBezTo>
                    <a:pt x="359" y="142"/>
                    <a:pt x="359" y="217"/>
                    <a:pt x="340" y="293"/>
                  </a:cubicBezTo>
                  <a:cubicBezTo>
                    <a:pt x="284" y="596"/>
                    <a:pt x="208" y="898"/>
                    <a:pt x="104" y="1200"/>
                  </a:cubicBezTo>
                  <a:cubicBezTo>
                    <a:pt x="95" y="1229"/>
                    <a:pt x="76" y="1257"/>
                    <a:pt x="47" y="1285"/>
                  </a:cubicBezTo>
                  <a:cubicBezTo>
                    <a:pt x="38" y="1295"/>
                    <a:pt x="28" y="1295"/>
                    <a:pt x="19" y="1295"/>
                  </a:cubicBezTo>
                  <a:cubicBezTo>
                    <a:pt x="10" y="1295"/>
                    <a:pt x="10" y="1285"/>
                    <a:pt x="10" y="1276"/>
                  </a:cubicBezTo>
                  <a:cubicBezTo>
                    <a:pt x="0" y="1248"/>
                    <a:pt x="0" y="1219"/>
                    <a:pt x="10" y="1200"/>
                  </a:cubicBezTo>
                  <a:cubicBezTo>
                    <a:pt x="123" y="803"/>
                    <a:pt x="217" y="416"/>
                    <a:pt x="293" y="19"/>
                  </a:cubicBezTo>
                  <a:cubicBezTo>
                    <a:pt x="293" y="10"/>
                    <a:pt x="303" y="1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7"/>
            <p:cNvSpPr/>
            <p:nvPr/>
          </p:nvSpPr>
          <p:spPr>
            <a:xfrm>
              <a:off x="7328950" y="4496800"/>
              <a:ext cx="4975" cy="39250"/>
            </a:xfrm>
            <a:custGeom>
              <a:avLst/>
              <a:gdLst/>
              <a:ahLst/>
              <a:cxnLst/>
              <a:rect l="l" t="t" r="r" b="b"/>
              <a:pathLst>
                <a:path w="199" h="1570" extrusionOk="0">
                  <a:moveTo>
                    <a:pt x="199" y="1569"/>
                  </a:moveTo>
                  <a:cubicBezTo>
                    <a:pt x="151" y="1541"/>
                    <a:pt x="113" y="1484"/>
                    <a:pt x="104" y="1428"/>
                  </a:cubicBezTo>
                  <a:cubicBezTo>
                    <a:pt x="66" y="1276"/>
                    <a:pt x="47" y="1125"/>
                    <a:pt x="38" y="965"/>
                  </a:cubicBezTo>
                  <a:cubicBezTo>
                    <a:pt x="47" y="719"/>
                    <a:pt x="28" y="464"/>
                    <a:pt x="0" y="218"/>
                  </a:cubicBezTo>
                  <a:cubicBezTo>
                    <a:pt x="0" y="152"/>
                    <a:pt x="0" y="76"/>
                    <a:pt x="0" y="1"/>
                  </a:cubicBezTo>
                  <a:cubicBezTo>
                    <a:pt x="85" y="360"/>
                    <a:pt x="132" y="719"/>
                    <a:pt x="151" y="1078"/>
                  </a:cubicBezTo>
                  <a:cubicBezTo>
                    <a:pt x="151" y="1163"/>
                    <a:pt x="161" y="1248"/>
                    <a:pt x="170" y="1324"/>
                  </a:cubicBezTo>
                  <a:cubicBezTo>
                    <a:pt x="180" y="1409"/>
                    <a:pt x="189" y="1484"/>
                    <a:pt x="199" y="15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7"/>
            <p:cNvSpPr/>
            <p:nvPr/>
          </p:nvSpPr>
          <p:spPr>
            <a:xfrm>
              <a:off x="6270700" y="3509925"/>
              <a:ext cx="2150" cy="29075"/>
            </a:xfrm>
            <a:custGeom>
              <a:avLst/>
              <a:gdLst/>
              <a:ahLst/>
              <a:cxnLst/>
              <a:rect l="l" t="t" r="r" b="b"/>
              <a:pathLst>
                <a:path w="86" h="1163" extrusionOk="0">
                  <a:moveTo>
                    <a:pt x="1" y="1163"/>
                  </a:moveTo>
                  <a:lnTo>
                    <a:pt x="1" y="0"/>
                  </a:lnTo>
                  <a:cubicBezTo>
                    <a:pt x="67" y="10"/>
                    <a:pt x="67" y="67"/>
                    <a:pt x="76" y="95"/>
                  </a:cubicBezTo>
                  <a:cubicBezTo>
                    <a:pt x="86" y="152"/>
                    <a:pt x="86" y="208"/>
                    <a:pt x="86" y="265"/>
                  </a:cubicBezTo>
                  <a:cubicBezTo>
                    <a:pt x="86" y="463"/>
                    <a:pt x="86" y="671"/>
                    <a:pt x="76" y="870"/>
                  </a:cubicBezTo>
                  <a:cubicBezTo>
                    <a:pt x="86" y="974"/>
                    <a:pt x="57" y="1078"/>
                    <a:pt x="1" y="11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7"/>
            <p:cNvSpPr/>
            <p:nvPr/>
          </p:nvSpPr>
          <p:spPr>
            <a:xfrm>
              <a:off x="6822150" y="3517950"/>
              <a:ext cx="17750" cy="28150"/>
            </a:xfrm>
            <a:custGeom>
              <a:avLst/>
              <a:gdLst/>
              <a:ahLst/>
              <a:cxnLst/>
              <a:rect l="l" t="t" r="r" b="b"/>
              <a:pathLst>
                <a:path w="710" h="1126" extrusionOk="0">
                  <a:moveTo>
                    <a:pt x="0" y="1106"/>
                  </a:moveTo>
                  <a:cubicBezTo>
                    <a:pt x="199" y="728"/>
                    <a:pt x="482" y="398"/>
                    <a:pt x="634" y="1"/>
                  </a:cubicBezTo>
                  <a:cubicBezTo>
                    <a:pt x="681" y="1"/>
                    <a:pt x="709" y="29"/>
                    <a:pt x="709" y="67"/>
                  </a:cubicBezTo>
                  <a:cubicBezTo>
                    <a:pt x="700" y="124"/>
                    <a:pt x="681" y="171"/>
                    <a:pt x="662" y="218"/>
                  </a:cubicBezTo>
                  <a:cubicBezTo>
                    <a:pt x="482" y="539"/>
                    <a:pt x="274" y="842"/>
                    <a:pt x="48" y="1116"/>
                  </a:cubicBezTo>
                  <a:cubicBezTo>
                    <a:pt x="38" y="1125"/>
                    <a:pt x="29" y="1125"/>
                    <a:pt x="19" y="1125"/>
                  </a:cubicBezTo>
                  <a:cubicBezTo>
                    <a:pt x="19" y="1125"/>
                    <a:pt x="10" y="1116"/>
                    <a:pt x="0" y="1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7"/>
            <p:cNvSpPr/>
            <p:nvPr/>
          </p:nvSpPr>
          <p:spPr>
            <a:xfrm>
              <a:off x="6887125" y="3495975"/>
              <a:ext cx="4750" cy="32400"/>
            </a:xfrm>
            <a:custGeom>
              <a:avLst/>
              <a:gdLst/>
              <a:ahLst/>
              <a:cxnLst/>
              <a:rect l="l" t="t" r="r" b="b"/>
              <a:pathLst>
                <a:path w="190" h="1296" extrusionOk="0">
                  <a:moveTo>
                    <a:pt x="170" y="1"/>
                  </a:moveTo>
                  <a:cubicBezTo>
                    <a:pt x="180" y="29"/>
                    <a:pt x="189" y="67"/>
                    <a:pt x="189" y="95"/>
                  </a:cubicBezTo>
                  <a:cubicBezTo>
                    <a:pt x="189" y="180"/>
                    <a:pt x="180" y="256"/>
                    <a:pt x="180" y="341"/>
                  </a:cubicBezTo>
                  <a:cubicBezTo>
                    <a:pt x="152" y="606"/>
                    <a:pt x="133" y="870"/>
                    <a:pt x="114" y="1135"/>
                  </a:cubicBezTo>
                  <a:cubicBezTo>
                    <a:pt x="114" y="1173"/>
                    <a:pt x="104" y="1210"/>
                    <a:pt x="95" y="1248"/>
                  </a:cubicBezTo>
                  <a:cubicBezTo>
                    <a:pt x="85" y="1267"/>
                    <a:pt x="48" y="1277"/>
                    <a:pt x="29" y="1296"/>
                  </a:cubicBezTo>
                  <a:cubicBezTo>
                    <a:pt x="19" y="1277"/>
                    <a:pt x="0" y="1267"/>
                    <a:pt x="0" y="1248"/>
                  </a:cubicBezTo>
                  <a:cubicBezTo>
                    <a:pt x="0" y="1163"/>
                    <a:pt x="0" y="1069"/>
                    <a:pt x="0" y="974"/>
                  </a:cubicBezTo>
                  <a:cubicBezTo>
                    <a:pt x="38" y="681"/>
                    <a:pt x="76" y="379"/>
                    <a:pt x="123" y="76"/>
                  </a:cubicBezTo>
                  <a:cubicBezTo>
                    <a:pt x="123" y="58"/>
                    <a:pt x="142" y="39"/>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7"/>
            <p:cNvSpPr/>
            <p:nvPr/>
          </p:nvSpPr>
          <p:spPr>
            <a:xfrm>
              <a:off x="7312400" y="3498575"/>
              <a:ext cx="18925" cy="24600"/>
            </a:xfrm>
            <a:custGeom>
              <a:avLst/>
              <a:gdLst/>
              <a:ahLst/>
              <a:cxnLst/>
              <a:rect l="l" t="t" r="r" b="b"/>
              <a:pathLst>
                <a:path w="757" h="984" extrusionOk="0">
                  <a:moveTo>
                    <a:pt x="19" y="974"/>
                  </a:moveTo>
                  <a:cubicBezTo>
                    <a:pt x="10" y="965"/>
                    <a:pt x="1" y="946"/>
                    <a:pt x="1" y="927"/>
                  </a:cubicBezTo>
                  <a:cubicBezTo>
                    <a:pt x="19" y="870"/>
                    <a:pt x="48" y="804"/>
                    <a:pt x="86" y="757"/>
                  </a:cubicBezTo>
                  <a:cubicBezTo>
                    <a:pt x="152" y="653"/>
                    <a:pt x="237" y="568"/>
                    <a:pt x="322" y="473"/>
                  </a:cubicBezTo>
                  <a:lnTo>
                    <a:pt x="690" y="10"/>
                  </a:lnTo>
                  <a:cubicBezTo>
                    <a:pt x="700" y="1"/>
                    <a:pt x="719" y="1"/>
                    <a:pt x="738" y="1"/>
                  </a:cubicBezTo>
                  <a:cubicBezTo>
                    <a:pt x="738" y="10"/>
                    <a:pt x="757" y="39"/>
                    <a:pt x="757" y="48"/>
                  </a:cubicBezTo>
                  <a:cubicBezTo>
                    <a:pt x="719" y="114"/>
                    <a:pt x="681" y="180"/>
                    <a:pt x="643" y="237"/>
                  </a:cubicBezTo>
                  <a:cubicBezTo>
                    <a:pt x="464" y="473"/>
                    <a:pt x="284" y="700"/>
                    <a:pt x="104" y="927"/>
                  </a:cubicBezTo>
                  <a:cubicBezTo>
                    <a:pt x="86" y="946"/>
                    <a:pt x="67" y="965"/>
                    <a:pt x="38" y="984"/>
                  </a:cubicBezTo>
                  <a:cubicBezTo>
                    <a:pt x="38" y="984"/>
                    <a:pt x="29" y="984"/>
                    <a:pt x="19" y="9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7"/>
            <p:cNvSpPr/>
            <p:nvPr/>
          </p:nvSpPr>
          <p:spPr>
            <a:xfrm>
              <a:off x="6998650" y="4069175"/>
              <a:ext cx="7100" cy="15375"/>
            </a:xfrm>
            <a:custGeom>
              <a:avLst/>
              <a:gdLst/>
              <a:ahLst/>
              <a:cxnLst/>
              <a:rect l="l" t="t" r="r" b="b"/>
              <a:pathLst>
                <a:path w="284" h="615" extrusionOk="0">
                  <a:moveTo>
                    <a:pt x="265" y="312"/>
                  </a:moveTo>
                  <a:cubicBezTo>
                    <a:pt x="284" y="425"/>
                    <a:pt x="236" y="539"/>
                    <a:pt x="132" y="605"/>
                  </a:cubicBezTo>
                  <a:cubicBezTo>
                    <a:pt x="123" y="614"/>
                    <a:pt x="104" y="614"/>
                    <a:pt x="85" y="614"/>
                  </a:cubicBezTo>
                  <a:cubicBezTo>
                    <a:pt x="66" y="614"/>
                    <a:pt x="38" y="605"/>
                    <a:pt x="38" y="586"/>
                  </a:cubicBezTo>
                  <a:cubicBezTo>
                    <a:pt x="0" y="416"/>
                    <a:pt x="10" y="227"/>
                    <a:pt x="57" y="57"/>
                  </a:cubicBezTo>
                  <a:cubicBezTo>
                    <a:pt x="76" y="19"/>
                    <a:pt x="113" y="0"/>
                    <a:pt x="151" y="0"/>
                  </a:cubicBezTo>
                  <a:cubicBezTo>
                    <a:pt x="170" y="9"/>
                    <a:pt x="199" y="28"/>
                    <a:pt x="217" y="47"/>
                  </a:cubicBezTo>
                  <a:cubicBezTo>
                    <a:pt x="236" y="66"/>
                    <a:pt x="246" y="95"/>
                    <a:pt x="246" y="123"/>
                  </a:cubicBezTo>
                  <a:cubicBezTo>
                    <a:pt x="255" y="189"/>
                    <a:pt x="265" y="246"/>
                    <a:pt x="265"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7"/>
            <p:cNvSpPr/>
            <p:nvPr/>
          </p:nvSpPr>
          <p:spPr>
            <a:xfrm>
              <a:off x="7350675" y="4482400"/>
              <a:ext cx="3100" cy="37100"/>
            </a:xfrm>
            <a:custGeom>
              <a:avLst/>
              <a:gdLst/>
              <a:ahLst/>
              <a:cxnLst/>
              <a:rect l="l" t="t" r="r" b="b"/>
              <a:pathLst>
                <a:path w="124" h="1484" extrusionOk="0">
                  <a:moveTo>
                    <a:pt x="1" y="0"/>
                  </a:moveTo>
                  <a:cubicBezTo>
                    <a:pt x="57" y="170"/>
                    <a:pt x="95" y="340"/>
                    <a:pt x="104" y="520"/>
                  </a:cubicBezTo>
                  <a:cubicBezTo>
                    <a:pt x="123" y="803"/>
                    <a:pt x="114" y="1087"/>
                    <a:pt x="123" y="1370"/>
                  </a:cubicBezTo>
                  <a:cubicBezTo>
                    <a:pt x="114" y="1408"/>
                    <a:pt x="104" y="1446"/>
                    <a:pt x="95" y="1474"/>
                  </a:cubicBezTo>
                  <a:cubicBezTo>
                    <a:pt x="95" y="1474"/>
                    <a:pt x="86" y="1484"/>
                    <a:pt x="76" y="1484"/>
                  </a:cubicBezTo>
                  <a:lnTo>
                    <a:pt x="48" y="1484"/>
                  </a:lnTo>
                  <a:cubicBezTo>
                    <a:pt x="29" y="1465"/>
                    <a:pt x="19" y="1437"/>
                    <a:pt x="19" y="1408"/>
                  </a:cubicBezTo>
                  <a:lnTo>
                    <a:pt x="19" y="1049"/>
                  </a:lnTo>
                  <a:cubicBezTo>
                    <a:pt x="19" y="832"/>
                    <a:pt x="10" y="614"/>
                    <a:pt x="10" y="388"/>
                  </a:cubicBezTo>
                  <a:lnTo>
                    <a:pt x="1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7"/>
            <p:cNvSpPr/>
            <p:nvPr/>
          </p:nvSpPr>
          <p:spPr>
            <a:xfrm>
              <a:off x="7339325" y="3672225"/>
              <a:ext cx="14675" cy="19875"/>
            </a:xfrm>
            <a:custGeom>
              <a:avLst/>
              <a:gdLst/>
              <a:ahLst/>
              <a:cxnLst/>
              <a:rect l="l" t="t" r="r" b="b"/>
              <a:pathLst>
                <a:path w="587" h="795" extrusionOk="0">
                  <a:moveTo>
                    <a:pt x="379" y="625"/>
                  </a:moveTo>
                  <a:cubicBezTo>
                    <a:pt x="303" y="700"/>
                    <a:pt x="218" y="757"/>
                    <a:pt x="114" y="785"/>
                  </a:cubicBezTo>
                  <a:cubicBezTo>
                    <a:pt x="86" y="795"/>
                    <a:pt x="58" y="785"/>
                    <a:pt x="39" y="776"/>
                  </a:cubicBezTo>
                  <a:cubicBezTo>
                    <a:pt x="1" y="757"/>
                    <a:pt x="10" y="729"/>
                    <a:pt x="20" y="700"/>
                  </a:cubicBezTo>
                  <a:cubicBezTo>
                    <a:pt x="20" y="691"/>
                    <a:pt x="20" y="681"/>
                    <a:pt x="29" y="672"/>
                  </a:cubicBezTo>
                  <a:cubicBezTo>
                    <a:pt x="190" y="455"/>
                    <a:pt x="360" y="228"/>
                    <a:pt x="530" y="10"/>
                  </a:cubicBezTo>
                  <a:cubicBezTo>
                    <a:pt x="540" y="1"/>
                    <a:pt x="549" y="1"/>
                    <a:pt x="558" y="10"/>
                  </a:cubicBezTo>
                  <a:cubicBezTo>
                    <a:pt x="568" y="20"/>
                    <a:pt x="587" y="39"/>
                    <a:pt x="587" y="48"/>
                  </a:cubicBezTo>
                  <a:cubicBezTo>
                    <a:pt x="568" y="114"/>
                    <a:pt x="540" y="190"/>
                    <a:pt x="492" y="247"/>
                  </a:cubicBezTo>
                  <a:cubicBezTo>
                    <a:pt x="417" y="341"/>
                    <a:pt x="351" y="436"/>
                    <a:pt x="275" y="540"/>
                  </a:cubicBezTo>
                  <a:cubicBezTo>
                    <a:pt x="256" y="577"/>
                    <a:pt x="275" y="596"/>
                    <a:pt x="360" y="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7"/>
            <p:cNvSpPr/>
            <p:nvPr/>
          </p:nvSpPr>
          <p:spPr>
            <a:xfrm>
              <a:off x="6510500" y="3610575"/>
              <a:ext cx="13500" cy="23650"/>
            </a:xfrm>
            <a:custGeom>
              <a:avLst/>
              <a:gdLst/>
              <a:ahLst/>
              <a:cxnLst/>
              <a:rect l="l" t="t" r="r" b="b"/>
              <a:pathLst>
                <a:path w="540" h="946" extrusionOk="0">
                  <a:moveTo>
                    <a:pt x="483" y="945"/>
                  </a:moveTo>
                  <a:cubicBezTo>
                    <a:pt x="379" y="927"/>
                    <a:pt x="275" y="898"/>
                    <a:pt x="190" y="841"/>
                  </a:cubicBezTo>
                  <a:cubicBezTo>
                    <a:pt x="58" y="766"/>
                    <a:pt x="1" y="615"/>
                    <a:pt x="39" y="473"/>
                  </a:cubicBezTo>
                  <a:cubicBezTo>
                    <a:pt x="95" y="256"/>
                    <a:pt x="266" y="76"/>
                    <a:pt x="492" y="0"/>
                  </a:cubicBezTo>
                  <a:cubicBezTo>
                    <a:pt x="502" y="0"/>
                    <a:pt x="521" y="19"/>
                    <a:pt x="540" y="29"/>
                  </a:cubicBezTo>
                  <a:cubicBezTo>
                    <a:pt x="492" y="76"/>
                    <a:pt x="436" y="114"/>
                    <a:pt x="379" y="152"/>
                  </a:cubicBezTo>
                  <a:cubicBezTo>
                    <a:pt x="285" y="227"/>
                    <a:pt x="209" y="322"/>
                    <a:pt x="171" y="445"/>
                  </a:cubicBezTo>
                  <a:cubicBezTo>
                    <a:pt x="114" y="558"/>
                    <a:pt x="152" y="690"/>
                    <a:pt x="256" y="766"/>
                  </a:cubicBezTo>
                  <a:cubicBezTo>
                    <a:pt x="341" y="823"/>
                    <a:pt x="407" y="879"/>
                    <a:pt x="483" y="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7"/>
            <p:cNvSpPr/>
            <p:nvPr/>
          </p:nvSpPr>
          <p:spPr>
            <a:xfrm>
              <a:off x="6994850" y="4096800"/>
              <a:ext cx="6175" cy="14675"/>
            </a:xfrm>
            <a:custGeom>
              <a:avLst/>
              <a:gdLst/>
              <a:ahLst/>
              <a:cxnLst/>
              <a:rect l="l" t="t" r="r" b="b"/>
              <a:pathLst>
                <a:path w="247" h="587" extrusionOk="0">
                  <a:moveTo>
                    <a:pt x="237" y="256"/>
                  </a:moveTo>
                  <a:cubicBezTo>
                    <a:pt x="237" y="313"/>
                    <a:pt x="237" y="360"/>
                    <a:pt x="228" y="417"/>
                  </a:cubicBezTo>
                  <a:cubicBezTo>
                    <a:pt x="218" y="473"/>
                    <a:pt x="190" y="521"/>
                    <a:pt x="133" y="558"/>
                  </a:cubicBezTo>
                  <a:cubicBezTo>
                    <a:pt x="86" y="587"/>
                    <a:pt x="1" y="568"/>
                    <a:pt x="1" y="511"/>
                  </a:cubicBezTo>
                  <a:lnTo>
                    <a:pt x="1" y="209"/>
                  </a:lnTo>
                  <a:cubicBezTo>
                    <a:pt x="10" y="152"/>
                    <a:pt x="39" y="105"/>
                    <a:pt x="76" y="67"/>
                  </a:cubicBezTo>
                  <a:cubicBezTo>
                    <a:pt x="114" y="20"/>
                    <a:pt x="171" y="1"/>
                    <a:pt x="199" y="20"/>
                  </a:cubicBezTo>
                  <a:cubicBezTo>
                    <a:pt x="228" y="39"/>
                    <a:pt x="247" y="76"/>
                    <a:pt x="247" y="114"/>
                  </a:cubicBezTo>
                  <a:cubicBezTo>
                    <a:pt x="247" y="142"/>
                    <a:pt x="237" y="171"/>
                    <a:pt x="237"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7"/>
            <p:cNvSpPr/>
            <p:nvPr/>
          </p:nvSpPr>
          <p:spPr>
            <a:xfrm>
              <a:off x="7047775" y="4573125"/>
              <a:ext cx="5950" cy="25775"/>
            </a:xfrm>
            <a:custGeom>
              <a:avLst/>
              <a:gdLst/>
              <a:ahLst/>
              <a:cxnLst/>
              <a:rect l="l" t="t" r="r" b="b"/>
              <a:pathLst>
                <a:path w="238" h="1031" extrusionOk="0">
                  <a:moveTo>
                    <a:pt x="228" y="567"/>
                  </a:moveTo>
                  <a:cubicBezTo>
                    <a:pt x="228" y="624"/>
                    <a:pt x="228" y="681"/>
                    <a:pt x="218" y="728"/>
                  </a:cubicBezTo>
                  <a:cubicBezTo>
                    <a:pt x="209" y="785"/>
                    <a:pt x="124" y="794"/>
                    <a:pt x="133" y="870"/>
                  </a:cubicBezTo>
                  <a:cubicBezTo>
                    <a:pt x="133" y="907"/>
                    <a:pt x="124" y="955"/>
                    <a:pt x="114" y="1002"/>
                  </a:cubicBezTo>
                  <a:cubicBezTo>
                    <a:pt x="114" y="1011"/>
                    <a:pt x="105" y="1021"/>
                    <a:pt x="95" y="1021"/>
                  </a:cubicBezTo>
                  <a:cubicBezTo>
                    <a:pt x="76" y="1030"/>
                    <a:pt x="57" y="1030"/>
                    <a:pt x="48" y="1030"/>
                  </a:cubicBezTo>
                  <a:cubicBezTo>
                    <a:pt x="39" y="1030"/>
                    <a:pt x="29" y="1021"/>
                    <a:pt x="20" y="1021"/>
                  </a:cubicBezTo>
                  <a:cubicBezTo>
                    <a:pt x="10" y="992"/>
                    <a:pt x="10" y="964"/>
                    <a:pt x="1" y="936"/>
                  </a:cubicBezTo>
                  <a:cubicBezTo>
                    <a:pt x="39" y="643"/>
                    <a:pt x="76" y="350"/>
                    <a:pt x="114" y="57"/>
                  </a:cubicBezTo>
                  <a:cubicBezTo>
                    <a:pt x="114" y="38"/>
                    <a:pt x="124" y="19"/>
                    <a:pt x="133" y="0"/>
                  </a:cubicBezTo>
                  <a:cubicBezTo>
                    <a:pt x="171" y="38"/>
                    <a:pt x="152" y="76"/>
                    <a:pt x="161" y="114"/>
                  </a:cubicBezTo>
                  <a:cubicBezTo>
                    <a:pt x="161" y="161"/>
                    <a:pt x="161" y="189"/>
                    <a:pt x="171" y="227"/>
                  </a:cubicBezTo>
                  <a:cubicBezTo>
                    <a:pt x="171" y="265"/>
                    <a:pt x="171" y="322"/>
                    <a:pt x="171" y="369"/>
                  </a:cubicBezTo>
                  <a:cubicBezTo>
                    <a:pt x="171" y="444"/>
                    <a:pt x="190" y="511"/>
                    <a:pt x="237"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7"/>
            <p:cNvSpPr/>
            <p:nvPr/>
          </p:nvSpPr>
          <p:spPr>
            <a:xfrm>
              <a:off x="6875075" y="3492450"/>
              <a:ext cx="3800" cy="25050"/>
            </a:xfrm>
            <a:custGeom>
              <a:avLst/>
              <a:gdLst/>
              <a:ahLst/>
              <a:cxnLst/>
              <a:rect l="l" t="t" r="r" b="b"/>
              <a:pathLst>
                <a:path w="152" h="1002" extrusionOk="0">
                  <a:moveTo>
                    <a:pt x="133" y="501"/>
                  </a:moveTo>
                  <a:cubicBezTo>
                    <a:pt x="114" y="643"/>
                    <a:pt x="152" y="803"/>
                    <a:pt x="95" y="973"/>
                  </a:cubicBezTo>
                  <a:cubicBezTo>
                    <a:pt x="95" y="983"/>
                    <a:pt x="67" y="992"/>
                    <a:pt x="48" y="992"/>
                  </a:cubicBezTo>
                  <a:cubicBezTo>
                    <a:pt x="29" y="1002"/>
                    <a:pt x="29" y="983"/>
                    <a:pt x="29" y="983"/>
                  </a:cubicBezTo>
                  <a:cubicBezTo>
                    <a:pt x="0" y="662"/>
                    <a:pt x="0" y="340"/>
                    <a:pt x="19" y="19"/>
                  </a:cubicBezTo>
                  <a:cubicBezTo>
                    <a:pt x="19" y="9"/>
                    <a:pt x="48" y="0"/>
                    <a:pt x="57" y="0"/>
                  </a:cubicBezTo>
                  <a:cubicBezTo>
                    <a:pt x="76" y="0"/>
                    <a:pt x="95" y="9"/>
                    <a:pt x="104" y="19"/>
                  </a:cubicBezTo>
                  <a:cubicBezTo>
                    <a:pt x="123" y="57"/>
                    <a:pt x="123" y="85"/>
                    <a:pt x="133" y="123"/>
                  </a:cubicBezTo>
                  <a:cubicBezTo>
                    <a:pt x="133" y="236"/>
                    <a:pt x="133" y="359"/>
                    <a:pt x="133"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7"/>
            <p:cNvSpPr/>
            <p:nvPr/>
          </p:nvSpPr>
          <p:spPr>
            <a:xfrm>
              <a:off x="7114400" y="3496450"/>
              <a:ext cx="7600" cy="25075"/>
            </a:xfrm>
            <a:custGeom>
              <a:avLst/>
              <a:gdLst/>
              <a:ahLst/>
              <a:cxnLst/>
              <a:rect l="l" t="t" r="r" b="b"/>
              <a:pathLst>
                <a:path w="304" h="1003" extrusionOk="0">
                  <a:moveTo>
                    <a:pt x="10" y="851"/>
                  </a:moveTo>
                  <a:cubicBezTo>
                    <a:pt x="67" y="615"/>
                    <a:pt x="143" y="313"/>
                    <a:pt x="228" y="10"/>
                  </a:cubicBezTo>
                  <a:cubicBezTo>
                    <a:pt x="228" y="10"/>
                    <a:pt x="256" y="1"/>
                    <a:pt x="275" y="1"/>
                  </a:cubicBezTo>
                  <a:cubicBezTo>
                    <a:pt x="284" y="1"/>
                    <a:pt x="284" y="20"/>
                    <a:pt x="284" y="29"/>
                  </a:cubicBezTo>
                  <a:cubicBezTo>
                    <a:pt x="294" y="39"/>
                    <a:pt x="294" y="57"/>
                    <a:pt x="303" y="76"/>
                  </a:cubicBezTo>
                  <a:cubicBezTo>
                    <a:pt x="256" y="379"/>
                    <a:pt x="190" y="672"/>
                    <a:pt x="95" y="955"/>
                  </a:cubicBezTo>
                  <a:cubicBezTo>
                    <a:pt x="86" y="974"/>
                    <a:pt x="76" y="993"/>
                    <a:pt x="67" y="1002"/>
                  </a:cubicBezTo>
                  <a:cubicBezTo>
                    <a:pt x="58" y="1002"/>
                    <a:pt x="48" y="1002"/>
                    <a:pt x="39" y="1002"/>
                  </a:cubicBezTo>
                  <a:cubicBezTo>
                    <a:pt x="20" y="993"/>
                    <a:pt x="1" y="984"/>
                    <a:pt x="1" y="974"/>
                  </a:cubicBezTo>
                  <a:cubicBezTo>
                    <a:pt x="1" y="936"/>
                    <a:pt x="1" y="889"/>
                    <a:pt x="10" y="8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7"/>
            <p:cNvSpPr/>
            <p:nvPr/>
          </p:nvSpPr>
          <p:spPr>
            <a:xfrm>
              <a:off x="7303175" y="3487250"/>
              <a:ext cx="19400" cy="25050"/>
            </a:xfrm>
            <a:custGeom>
              <a:avLst/>
              <a:gdLst/>
              <a:ahLst/>
              <a:cxnLst/>
              <a:rect l="l" t="t" r="r" b="b"/>
              <a:pathLst>
                <a:path w="776" h="1002" extrusionOk="0">
                  <a:moveTo>
                    <a:pt x="776" y="28"/>
                  </a:moveTo>
                  <a:cubicBezTo>
                    <a:pt x="776" y="47"/>
                    <a:pt x="776" y="66"/>
                    <a:pt x="776" y="76"/>
                  </a:cubicBezTo>
                  <a:cubicBezTo>
                    <a:pt x="738" y="132"/>
                    <a:pt x="700" y="189"/>
                    <a:pt x="662" y="236"/>
                  </a:cubicBezTo>
                  <a:cubicBezTo>
                    <a:pt x="436" y="463"/>
                    <a:pt x="237" y="709"/>
                    <a:pt x="77" y="992"/>
                  </a:cubicBezTo>
                  <a:cubicBezTo>
                    <a:pt x="67" y="1002"/>
                    <a:pt x="48" y="1002"/>
                    <a:pt x="29" y="1002"/>
                  </a:cubicBezTo>
                  <a:cubicBezTo>
                    <a:pt x="20" y="992"/>
                    <a:pt x="10" y="964"/>
                    <a:pt x="10" y="955"/>
                  </a:cubicBezTo>
                  <a:cubicBezTo>
                    <a:pt x="1" y="945"/>
                    <a:pt x="1" y="936"/>
                    <a:pt x="10" y="926"/>
                  </a:cubicBezTo>
                  <a:cubicBezTo>
                    <a:pt x="10" y="907"/>
                    <a:pt x="20" y="888"/>
                    <a:pt x="29" y="870"/>
                  </a:cubicBezTo>
                  <a:cubicBezTo>
                    <a:pt x="143" y="681"/>
                    <a:pt x="284" y="501"/>
                    <a:pt x="436" y="340"/>
                  </a:cubicBezTo>
                  <a:cubicBezTo>
                    <a:pt x="540" y="236"/>
                    <a:pt x="634" y="114"/>
                    <a:pt x="738" y="10"/>
                  </a:cubicBezTo>
                  <a:cubicBezTo>
                    <a:pt x="748" y="0"/>
                    <a:pt x="748" y="0"/>
                    <a:pt x="757" y="10"/>
                  </a:cubicBezTo>
                  <a:cubicBezTo>
                    <a:pt x="766" y="10"/>
                    <a:pt x="776" y="19"/>
                    <a:pt x="776"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7"/>
            <p:cNvSpPr/>
            <p:nvPr/>
          </p:nvSpPr>
          <p:spPr>
            <a:xfrm>
              <a:off x="6446250" y="3520550"/>
              <a:ext cx="8525" cy="22950"/>
            </a:xfrm>
            <a:custGeom>
              <a:avLst/>
              <a:gdLst/>
              <a:ahLst/>
              <a:cxnLst/>
              <a:rect l="l" t="t" r="r" b="b"/>
              <a:pathLst>
                <a:path w="341" h="918" extrusionOk="0">
                  <a:moveTo>
                    <a:pt x="341" y="1"/>
                  </a:moveTo>
                  <a:cubicBezTo>
                    <a:pt x="331" y="246"/>
                    <a:pt x="284" y="492"/>
                    <a:pt x="189" y="728"/>
                  </a:cubicBezTo>
                  <a:cubicBezTo>
                    <a:pt x="161" y="785"/>
                    <a:pt x="133" y="851"/>
                    <a:pt x="95" y="898"/>
                  </a:cubicBezTo>
                  <a:cubicBezTo>
                    <a:pt x="95" y="898"/>
                    <a:pt x="85" y="898"/>
                    <a:pt x="76" y="908"/>
                  </a:cubicBezTo>
                  <a:cubicBezTo>
                    <a:pt x="57" y="917"/>
                    <a:pt x="29" y="908"/>
                    <a:pt x="29" y="880"/>
                  </a:cubicBezTo>
                  <a:cubicBezTo>
                    <a:pt x="0" y="757"/>
                    <a:pt x="19" y="624"/>
                    <a:pt x="76" y="502"/>
                  </a:cubicBezTo>
                  <a:cubicBezTo>
                    <a:pt x="95" y="464"/>
                    <a:pt x="114" y="416"/>
                    <a:pt x="171" y="426"/>
                  </a:cubicBezTo>
                  <a:cubicBezTo>
                    <a:pt x="180" y="426"/>
                    <a:pt x="199" y="398"/>
                    <a:pt x="208" y="388"/>
                  </a:cubicBezTo>
                  <a:cubicBezTo>
                    <a:pt x="227" y="303"/>
                    <a:pt x="246" y="227"/>
                    <a:pt x="274" y="152"/>
                  </a:cubicBezTo>
                  <a:cubicBezTo>
                    <a:pt x="293" y="95"/>
                    <a:pt x="322" y="48"/>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7"/>
            <p:cNvSpPr/>
            <p:nvPr/>
          </p:nvSpPr>
          <p:spPr>
            <a:xfrm>
              <a:off x="7309325" y="4587525"/>
              <a:ext cx="4525" cy="36425"/>
            </a:xfrm>
            <a:custGeom>
              <a:avLst/>
              <a:gdLst/>
              <a:ahLst/>
              <a:cxnLst/>
              <a:rect l="l" t="t" r="r" b="b"/>
              <a:pathLst>
                <a:path w="181" h="1457" extrusionOk="0">
                  <a:moveTo>
                    <a:pt x="171" y="738"/>
                  </a:moveTo>
                  <a:cubicBezTo>
                    <a:pt x="124" y="776"/>
                    <a:pt x="95" y="832"/>
                    <a:pt x="95" y="880"/>
                  </a:cubicBezTo>
                  <a:cubicBezTo>
                    <a:pt x="95" y="1021"/>
                    <a:pt x="114" y="1163"/>
                    <a:pt x="152" y="1295"/>
                  </a:cubicBezTo>
                  <a:cubicBezTo>
                    <a:pt x="180" y="1343"/>
                    <a:pt x="171" y="1409"/>
                    <a:pt x="124" y="1456"/>
                  </a:cubicBezTo>
                  <a:cubicBezTo>
                    <a:pt x="95" y="1371"/>
                    <a:pt x="76" y="1286"/>
                    <a:pt x="67" y="1201"/>
                  </a:cubicBezTo>
                  <a:cubicBezTo>
                    <a:pt x="38" y="1012"/>
                    <a:pt x="38" y="823"/>
                    <a:pt x="20" y="634"/>
                  </a:cubicBezTo>
                  <a:cubicBezTo>
                    <a:pt x="1" y="416"/>
                    <a:pt x="1" y="209"/>
                    <a:pt x="20" y="1"/>
                  </a:cubicBezTo>
                  <a:cubicBezTo>
                    <a:pt x="48" y="105"/>
                    <a:pt x="57" y="218"/>
                    <a:pt x="67" y="331"/>
                  </a:cubicBezTo>
                  <a:cubicBezTo>
                    <a:pt x="86" y="435"/>
                    <a:pt x="95" y="530"/>
                    <a:pt x="105" y="634"/>
                  </a:cubicBezTo>
                  <a:cubicBezTo>
                    <a:pt x="105" y="681"/>
                    <a:pt x="133" y="728"/>
                    <a:pt x="180" y="7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7"/>
            <p:cNvSpPr/>
            <p:nvPr/>
          </p:nvSpPr>
          <p:spPr>
            <a:xfrm>
              <a:off x="7143700" y="4567675"/>
              <a:ext cx="5000" cy="39950"/>
            </a:xfrm>
            <a:custGeom>
              <a:avLst/>
              <a:gdLst/>
              <a:ahLst/>
              <a:cxnLst/>
              <a:rect l="l" t="t" r="r" b="b"/>
              <a:pathLst>
                <a:path w="200" h="1598" extrusionOk="0">
                  <a:moveTo>
                    <a:pt x="180" y="1"/>
                  </a:moveTo>
                  <a:cubicBezTo>
                    <a:pt x="199" y="303"/>
                    <a:pt x="190" y="606"/>
                    <a:pt x="152" y="908"/>
                  </a:cubicBezTo>
                  <a:cubicBezTo>
                    <a:pt x="133" y="1059"/>
                    <a:pt x="143" y="1220"/>
                    <a:pt x="133" y="1371"/>
                  </a:cubicBezTo>
                  <a:cubicBezTo>
                    <a:pt x="133" y="1428"/>
                    <a:pt x="124" y="1485"/>
                    <a:pt x="114" y="1532"/>
                  </a:cubicBezTo>
                  <a:cubicBezTo>
                    <a:pt x="105" y="1560"/>
                    <a:pt x="76" y="1579"/>
                    <a:pt x="57" y="1589"/>
                  </a:cubicBezTo>
                  <a:cubicBezTo>
                    <a:pt x="29" y="1598"/>
                    <a:pt x="10" y="1570"/>
                    <a:pt x="10" y="1532"/>
                  </a:cubicBezTo>
                  <a:cubicBezTo>
                    <a:pt x="1" y="1503"/>
                    <a:pt x="10" y="1485"/>
                    <a:pt x="10" y="1456"/>
                  </a:cubicBezTo>
                  <a:cubicBezTo>
                    <a:pt x="10" y="1428"/>
                    <a:pt x="10" y="1381"/>
                    <a:pt x="20" y="1343"/>
                  </a:cubicBezTo>
                  <a:lnTo>
                    <a:pt x="20" y="1352"/>
                  </a:lnTo>
                  <a:cubicBezTo>
                    <a:pt x="48" y="1305"/>
                    <a:pt x="67" y="1258"/>
                    <a:pt x="67" y="1201"/>
                  </a:cubicBezTo>
                  <a:cubicBezTo>
                    <a:pt x="67" y="1012"/>
                    <a:pt x="86" y="814"/>
                    <a:pt x="124" y="634"/>
                  </a:cubicBezTo>
                  <a:cubicBezTo>
                    <a:pt x="143" y="530"/>
                    <a:pt x="143" y="436"/>
                    <a:pt x="143" y="332"/>
                  </a:cubicBezTo>
                  <a:cubicBezTo>
                    <a:pt x="133" y="218"/>
                    <a:pt x="152" y="114"/>
                    <a:pt x="19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7"/>
            <p:cNvSpPr/>
            <p:nvPr/>
          </p:nvSpPr>
          <p:spPr>
            <a:xfrm>
              <a:off x="6913100" y="3494575"/>
              <a:ext cx="4525" cy="22450"/>
            </a:xfrm>
            <a:custGeom>
              <a:avLst/>
              <a:gdLst/>
              <a:ahLst/>
              <a:cxnLst/>
              <a:rect l="l" t="t" r="r" b="b"/>
              <a:pathLst>
                <a:path w="181" h="898" extrusionOk="0">
                  <a:moveTo>
                    <a:pt x="1" y="671"/>
                  </a:moveTo>
                  <a:cubicBezTo>
                    <a:pt x="20" y="539"/>
                    <a:pt x="39" y="435"/>
                    <a:pt x="48" y="321"/>
                  </a:cubicBezTo>
                  <a:cubicBezTo>
                    <a:pt x="58" y="217"/>
                    <a:pt x="58" y="123"/>
                    <a:pt x="58" y="28"/>
                  </a:cubicBezTo>
                  <a:cubicBezTo>
                    <a:pt x="58" y="10"/>
                    <a:pt x="67" y="10"/>
                    <a:pt x="77" y="0"/>
                  </a:cubicBezTo>
                  <a:cubicBezTo>
                    <a:pt x="95" y="0"/>
                    <a:pt x="114" y="10"/>
                    <a:pt x="124" y="10"/>
                  </a:cubicBezTo>
                  <a:cubicBezTo>
                    <a:pt x="143" y="28"/>
                    <a:pt x="152" y="38"/>
                    <a:pt x="152" y="57"/>
                  </a:cubicBezTo>
                  <a:cubicBezTo>
                    <a:pt x="171" y="104"/>
                    <a:pt x="180" y="151"/>
                    <a:pt x="180" y="189"/>
                  </a:cubicBezTo>
                  <a:cubicBezTo>
                    <a:pt x="171" y="416"/>
                    <a:pt x="143" y="633"/>
                    <a:pt x="124" y="851"/>
                  </a:cubicBezTo>
                  <a:cubicBezTo>
                    <a:pt x="124" y="860"/>
                    <a:pt x="114" y="870"/>
                    <a:pt x="105" y="870"/>
                  </a:cubicBezTo>
                  <a:cubicBezTo>
                    <a:pt x="95" y="879"/>
                    <a:pt x="77" y="888"/>
                    <a:pt x="67" y="898"/>
                  </a:cubicBezTo>
                  <a:cubicBezTo>
                    <a:pt x="48" y="898"/>
                    <a:pt x="29" y="879"/>
                    <a:pt x="20" y="870"/>
                  </a:cubicBezTo>
                  <a:cubicBezTo>
                    <a:pt x="10" y="794"/>
                    <a:pt x="10" y="728"/>
                    <a:pt x="1" y="6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7"/>
            <p:cNvSpPr/>
            <p:nvPr/>
          </p:nvSpPr>
          <p:spPr>
            <a:xfrm>
              <a:off x="7297750" y="4004650"/>
              <a:ext cx="23425" cy="4050"/>
            </a:xfrm>
            <a:custGeom>
              <a:avLst/>
              <a:gdLst/>
              <a:ahLst/>
              <a:cxnLst/>
              <a:rect l="l" t="t" r="r" b="b"/>
              <a:pathLst>
                <a:path w="937" h="162" extrusionOk="0">
                  <a:moveTo>
                    <a:pt x="927" y="58"/>
                  </a:moveTo>
                  <a:cubicBezTo>
                    <a:pt x="908" y="77"/>
                    <a:pt x="889" y="105"/>
                    <a:pt x="870" y="105"/>
                  </a:cubicBezTo>
                  <a:cubicBezTo>
                    <a:pt x="605" y="162"/>
                    <a:pt x="331" y="162"/>
                    <a:pt x="67" y="114"/>
                  </a:cubicBezTo>
                  <a:cubicBezTo>
                    <a:pt x="48" y="105"/>
                    <a:pt x="29" y="95"/>
                    <a:pt x="19" y="86"/>
                  </a:cubicBezTo>
                  <a:cubicBezTo>
                    <a:pt x="10" y="67"/>
                    <a:pt x="1" y="48"/>
                    <a:pt x="1" y="39"/>
                  </a:cubicBezTo>
                  <a:cubicBezTo>
                    <a:pt x="1" y="20"/>
                    <a:pt x="29" y="1"/>
                    <a:pt x="38" y="1"/>
                  </a:cubicBezTo>
                  <a:cubicBezTo>
                    <a:pt x="341" y="20"/>
                    <a:pt x="634" y="39"/>
                    <a:pt x="936"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7"/>
            <p:cNvSpPr/>
            <p:nvPr/>
          </p:nvSpPr>
          <p:spPr>
            <a:xfrm>
              <a:off x="7303425" y="3854150"/>
              <a:ext cx="26250" cy="4050"/>
            </a:xfrm>
            <a:custGeom>
              <a:avLst/>
              <a:gdLst/>
              <a:ahLst/>
              <a:cxnLst/>
              <a:rect l="l" t="t" r="r" b="b"/>
              <a:pathLst>
                <a:path w="1050" h="162" extrusionOk="0">
                  <a:moveTo>
                    <a:pt x="1049" y="133"/>
                  </a:moveTo>
                  <a:cubicBezTo>
                    <a:pt x="936" y="143"/>
                    <a:pt x="813" y="162"/>
                    <a:pt x="690" y="162"/>
                  </a:cubicBezTo>
                  <a:lnTo>
                    <a:pt x="171" y="162"/>
                  </a:lnTo>
                  <a:cubicBezTo>
                    <a:pt x="123" y="162"/>
                    <a:pt x="76" y="152"/>
                    <a:pt x="29" y="133"/>
                  </a:cubicBezTo>
                  <a:cubicBezTo>
                    <a:pt x="19" y="133"/>
                    <a:pt x="0" y="105"/>
                    <a:pt x="0" y="95"/>
                  </a:cubicBezTo>
                  <a:cubicBezTo>
                    <a:pt x="0" y="67"/>
                    <a:pt x="10" y="48"/>
                    <a:pt x="29" y="29"/>
                  </a:cubicBezTo>
                  <a:cubicBezTo>
                    <a:pt x="57" y="10"/>
                    <a:pt x="85" y="1"/>
                    <a:pt x="114" y="10"/>
                  </a:cubicBezTo>
                  <a:cubicBezTo>
                    <a:pt x="227" y="48"/>
                    <a:pt x="360" y="67"/>
                    <a:pt x="482" y="58"/>
                  </a:cubicBezTo>
                  <a:cubicBezTo>
                    <a:pt x="671" y="58"/>
                    <a:pt x="860" y="86"/>
                    <a:pt x="1049"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7"/>
            <p:cNvSpPr/>
            <p:nvPr/>
          </p:nvSpPr>
          <p:spPr>
            <a:xfrm>
              <a:off x="6648025" y="4583750"/>
              <a:ext cx="7350" cy="26250"/>
            </a:xfrm>
            <a:custGeom>
              <a:avLst/>
              <a:gdLst/>
              <a:ahLst/>
              <a:cxnLst/>
              <a:rect l="l" t="t" r="r" b="b"/>
              <a:pathLst>
                <a:path w="294" h="1050" extrusionOk="0">
                  <a:moveTo>
                    <a:pt x="38" y="0"/>
                  </a:moveTo>
                  <a:cubicBezTo>
                    <a:pt x="57" y="19"/>
                    <a:pt x="76" y="29"/>
                    <a:pt x="76" y="38"/>
                  </a:cubicBezTo>
                  <a:cubicBezTo>
                    <a:pt x="104" y="114"/>
                    <a:pt x="123" y="199"/>
                    <a:pt x="142" y="275"/>
                  </a:cubicBezTo>
                  <a:cubicBezTo>
                    <a:pt x="161" y="397"/>
                    <a:pt x="170" y="511"/>
                    <a:pt x="189" y="634"/>
                  </a:cubicBezTo>
                  <a:cubicBezTo>
                    <a:pt x="208" y="747"/>
                    <a:pt x="189" y="889"/>
                    <a:pt x="293" y="993"/>
                  </a:cubicBezTo>
                  <a:cubicBezTo>
                    <a:pt x="284" y="1012"/>
                    <a:pt x="274" y="1021"/>
                    <a:pt x="255" y="1031"/>
                  </a:cubicBezTo>
                  <a:cubicBezTo>
                    <a:pt x="208" y="1049"/>
                    <a:pt x="161" y="1021"/>
                    <a:pt x="142" y="974"/>
                  </a:cubicBezTo>
                  <a:cubicBezTo>
                    <a:pt x="114" y="898"/>
                    <a:pt x="104" y="823"/>
                    <a:pt x="85" y="738"/>
                  </a:cubicBezTo>
                  <a:cubicBezTo>
                    <a:pt x="66" y="549"/>
                    <a:pt x="38" y="360"/>
                    <a:pt x="19" y="161"/>
                  </a:cubicBezTo>
                  <a:cubicBezTo>
                    <a:pt x="0" y="114"/>
                    <a:pt x="10" y="57"/>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7"/>
            <p:cNvSpPr/>
            <p:nvPr/>
          </p:nvSpPr>
          <p:spPr>
            <a:xfrm>
              <a:off x="6682750" y="3515600"/>
              <a:ext cx="2625" cy="22225"/>
            </a:xfrm>
            <a:custGeom>
              <a:avLst/>
              <a:gdLst/>
              <a:ahLst/>
              <a:cxnLst/>
              <a:rect l="l" t="t" r="r" b="b"/>
              <a:pathLst>
                <a:path w="105" h="889" extrusionOk="0">
                  <a:moveTo>
                    <a:pt x="104" y="435"/>
                  </a:moveTo>
                  <a:lnTo>
                    <a:pt x="76" y="813"/>
                  </a:lnTo>
                  <a:cubicBezTo>
                    <a:pt x="76" y="851"/>
                    <a:pt x="38" y="889"/>
                    <a:pt x="29" y="870"/>
                  </a:cubicBezTo>
                  <a:cubicBezTo>
                    <a:pt x="19" y="851"/>
                    <a:pt x="1" y="841"/>
                    <a:pt x="1" y="822"/>
                  </a:cubicBezTo>
                  <a:lnTo>
                    <a:pt x="1" y="29"/>
                  </a:lnTo>
                  <a:cubicBezTo>
                    <a:pt x="10" y="19"/>
                    <a:pt x="19" y="0"/>
                    <a:pt x="38" y="0"/>
                  </a:cubicBezTo>
                  <a:cubicBezTo>
                    <a:pt x="57" y="0"/>
                    <a:pt x="67" y="10"/>
                    <a:pt x="76" y="19"/>
                  </a:cubicBezTo>
                  <a:cubicBezTo>
                    <a:pt x="95" y="57"/>
                    <a:pt x="95" y="95"/>
                    <a:pt x="95" y="133"/>
                  </a:cubicBezTo>
                  <a:lnTo>
                    <a:pt x="95" y="4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7"/>
            <p:cNvSpPr/>
            <p:nvPr/>
          </p:nvSpPr>
          <p:spPr>
            <a:xfrm>
              <a:off x="6592250" y="3508975"/>
              <a:ext cx="3825" cy="23425"/>
            </a:xfrm>
            <a:custGeom>
              <a:avLst/>
              <a:gdLst/>
              <a:ahLst/>
              <a:cxnLst/>
              <a:rect l="l" t="t" r="r" b="b"/>
              <a:pathLst>
                <a:path w="153" h="937" extrusionOk="0">
                  <a:moveTo>
                    <a:pt x="77" y="1"/>
                  </a:moveTo>
                  <a:cubicBezTo>
                    <a:pt x="95" y="10"/>
                    <a:pt x="133" y="19"/>
                    <a:pt x="133" y="38"/>
                  </a:cubicBezTo>
                  <a:cubicBezTo>
                    <a:pt x="152" y="95"/>
                    <a:pt x="152" y="142"/>
                    <a:pt x="152" y="199"/>
                  </a:cubicBezTo>
                  <a:cubicBezTo>
                    <a:pt x="152" y="435"/>
                    <a:pt x="124" y="681"/>
                    <a:pt x="67" y="908"/>
                  </a:cubicBezTo>
                  <a:cubicBezTo>
                    <a:pt x="67" y="917"/>
                    <a:pt x="39" y="927"/>
                    <a:pt x="20" y="927"/>
                  </a:cubicBezTo>
                  <a:cubicBezTo>
                    <a:pt x="1" y="936"/>
                    <a:pt x="10" y="917"/>
                    <a:pt x="10" y="908"/>
                  </a:cubicBezTo>
                  <a:cubicBezTo>
                    <a:pt x="1" y="898"/>
                    <a:pt x="1" y="889"/>
                    <a:pt x="1" y="879"/>
                  </a:cubicBezTo>
                  <a:cubicBezTo>
                    <a:pt x="1" y="861"/>
                    <a:pt x="1" y="842"/>
                    <a:pt x="1" y="823"/>
                  </a:cubicBezTo>
                  <a:cubicBezTo>
                    <a:pt x="39" y="587"/>
                    <a:pt x="58" y="341"/>
                    <a:pt x="58" y="95"/>
                  </a:cubicBezTo>
                  <a:cubicBezTo>
                    <a:pt x="58" y="57"/>
                    <a:pt x="67" y="29"/>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7"/>
            <p:cNvSpPr/>
            <p:nvPr/>
          </p:nvSpPr>
          <p:spPr>
            <a:xfrm>
              <a:off x="6992975" y="4128700"/>
              <a:ext cx="7575" cy="12550"/>
            </a:xfrm>
            <a:custGeom>
              <a:avLst/>
              <a:gdLst/>
              <a:ahLst/>
              <a:cxnLst/>
              <a:rect l="l" t="t" r="r" b="b"/>
              <a:pathLst>
                <a:path w="303" h="502" extrusionOk="0">
                  <a:moveTo>
                    <a:pt x="0" y="208"/>
                  </a:moveTo>
                  <a:cubicBezTo>
                    <a:pt x="19" y="152"/>
                    <a:pt x="29" y="95"/>
                    <a:pt x="57" y="38"/>
                  </a:cubicBezTo>
                  <a:cubicBezTo>
                    <a:pt x="66" y="19"/>
                    <a:pt x="95" y="1"/>
                    <a:pt x="114" y="1"/>
                  </a:cubicBezTo>
                  <a:cubicBezTo>
                    <a:pt x="142" y="1"/>
                    <a:pt x="170" y="10"/>
                    <a:pt x="189" y="38"/>
                  </a:cubicBezTo>
                  <a:cubicBezTo>
                    <a:pt x="227" y="123"/>
                    <a:pt x="265" y="218"/>
                    <a:pt x="293" y="322"/>
                  </a:cubicBezTo>
                  <a:cubicBezTo>
                    <a:pt x="303" y="360"/>
                    <a:pt x="293" y="388"/>
                    <a:pt x="284" y="426"/>
                  </a:cubicBezTo>
                  <a:cubicBezTo>
                    <a:pt x="284" y="464"/>
                    <a:pt x="246" y="501"/>
                    <a:pt x="218" y="501"/>
                  </a:cubicBezTo>
                  <a:cubicBezTo>
                    <a:pt x="180" y="501"/>
                    <a:pt x="161" y="492"/>
                    <a:pt x="133" y="473"/>
                  </a:cubicBezTo>
                  <a:cubicBezTo>
                    <a:pt x="66" y="397"/>
                    <a:pt x="19" y="303"/>
                    <a:pt x="0"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7"/>
            <p:cNvSpPr/>
            <p:nvPr/>
          </p:nvSpPr>
          <p:spPr>
            <a:xfrm>
              <a:off x="7060775" y="3877550"/>
              <a:ext cx="22950" cy="3100"/>
            </a:xfrm>
            <a:custGeom>
              <a:avLst/>
              <a:gdLst/>
              <a:ahLst/>
              <a:cxnLst/>
              <a:rect l="l" t="t" r="r" b="b"/>
              <a:pathLst>
                <a:path w="918" h="124" extrusionOk="0">
                  <a:moveTo>
                    <a:pt x="917" y="29"/>
                  </a:moveTo>
                  <a:cubicBezTo>
                    <a:pt x="908" y="57"/>
                    <a:pt x="908" y="76"/>
                    <a:pt x="898" y="86"/>
                  </a:cubicBezTo>
                  <a:cubicBezTo>
                    <a:pt x="861" y="105"/>
                    <a:pt x="823" y="114"/>
                    <a:pt x="785" y="114"/>
                  </a:cubicBezTo>
                  <a:cubicBezTo>
                    <a:pt x="549" y="114"/>
                    <a:pt x="322" y="123"/>
                    <a:pt x="95" y="123"/>
                  </a:cubicBezTo>
                  <a:cubicBezTo>
                    <a:pt x="67" y="123"/>
                    <a:pt x="38" y="105"/>
                    <a:pt x="10" y="95"/>
                  </a:cubicBezTo>
                  <a:cubicBezTo>
                    <a:pt x="10" y="95"/>
                    <a:pt x="10" y="76"/>
                    <a:pt x="1" y="67"/>
                  </a:cubicBezTo>
                  <a:cubicBezTo>
                    <a:pt x="1" y="67"/>
                    <a:pt x="1" y="38"/>
                    <a:pt x="19" y="29"/>
                  </a:cubicBezTo>
                  <a:cubicBezTo>
                    <a:pt x="29" y="19"/>
                    <a:pt x="38" y="19"/>
                    <a:pt x="48" y="19"/>
                  </a:cubicBezTo>
                  <a:cubicBezTo>
                    <a:pt x="331" y="1"/>
                    <a:pt x="624" y="1"/>
                    <a:pt x="91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7"/>
            <p:cNvSpPr/>
            <p:nvPr/>
          </p:nvSpPr>
          <p:spPr>
            <a:xfrm>
              <a:off x="6996500" y="4568875"/>
              <a:ext cx="8300" cy="23650"/>
            </a:xfrm>
            <a:custGeom>
              <a:avLst/>
              <a:gdLst/>
              <a:ahLst/>
              <a:cxnLst/>
              <a:rect l="l" t="t" r="r" b="b"/>
              <a:pathLst>
                <a:path w="332" h="946" extrusionOk="0">
                  <a:moveTo>
                    <a:pt x="1" y="0"/>
                  </a:moveTo>
                  <a:cubicBezTo>
                    <a:pt x="162" y="132"/>
                    <a:pt x="275" y="312"/>
                    <a:pt x="332" y="510"/>
                  </a:cubicBezTo>
                  <a:cubicBezTo>
                    <a:pt x="303" y="643"/>
                    <a:pt x="275" y="775"/>
                    <a:pt x="237" y="907"/>
                  </a:cubicBezTo>
                  <a:cubicBezTo>
                    <a:pt x="237" y="917"/>
                    <a:pt x="218" y="936"/>
                    <a:pt x="199" y="936"/>
                  </a:cubicBezTo>
                  <a:cubicBezTo>
                    <a:pt x="190" y="945"/>
                    <a:pt x="152" y="917"/>
                    <a:pt x="162" y="888"/>
                  </a:cubicBezTo>
                  <a:cubicBezTo>
                    <a:pt x="162" y="822"/>
                    <a:pt x="171" y="756"/>
                    <a:pt x="181" y="699"/>
                  </a:cubicBezTo>
                  <a:cubicBezTo>
                    <a:pt x="218" y="492"/>
                    <a:pt x="181" y="284"/>
                    <a:pt x="58" y="123"/>
                  </a:cubicBezTo>
                  <a:cubicBezTo>
                    <a:pt x="29" y="85"/>
                    <a:pt x="20" y="38"/>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a:off x="7301525" y="3882975"/>
              <a:ext cx="26975" cy="5225"/>
            </a:xfrm>
            <a:custGeom>
              <a:avLst/>
              <a:gdLst/>
              <a:ahLst/>
              <a:cxnLst/>
              <a:rect l="l" t="t" r="r" b="b"/>
              <a:pathLst>
                <a:path w="1079" h="209" extrusionOk="0">
                  <a:moveTo>
                    <a:pt x="1078" y="209"/>
                  </a:moveTo>
                  <a:cubicBezTo>
                    <a:pt x="766" y="199"/>
                    <a:pt x="511" y="190"/>
                    <a:pt x="247" y="171"/>
                  </a:cubicBezTo>
                  <a:cubicBezTo>
                    <a:pt x="190" y="171"/>
                    <a:pt x="133" y="162"/>
                    <a:pt x="76" y="143"/>
                  </a:cubicBezTo>
                  <a:cubicBezTo>
                    <a:pt x="48" y="133"/>
                    <a:pt x="20" y="114"/>
                    <a:pt x="10" y="95"/>
                  </a:cubicBezTo>
                  <a:cubicBezTo>
                    <a:pt x="1" y="77"/>
                    <a:pt x="1" y="58"/>
                    <a:pt x="10" y="48"/>
                  </a:cubicBezTo>
                  <a:cubicBezTo>
                    <a:pt x="29" y="29"/>
                    <a:pt x="67" y="1"/>
                    <a:pt x="76" y="10"/>
                  </a:cubicBezTo>
                  <a:cubicBezTo>
                    <a:pt x="180" y="114"/>
                    <a:pt x="322" y="95"/>
                    <a:pt x="454" y="105"/>
                  </a:cubicBezTo>
                  <a:cubicBezTo>
                    <a:pt x="577" y="105"/>
                    <a:pt x="691" y="105"/>
                    <a:pt x="804" y="114"/>
                  </a:cubicBezTo>
                  <a:cubicBezTo>
                    <a:pt x="899" y="124"/>
                    <a:pt x="993" y="152"/>
                    <a:pt x="1078"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7"/>
            <p:cNvSpPr/>
            <p:nvPr/>
          </p:nvSpPr>
          <p:spPr>
            <a:xfrm>
              <a:off x="6516175" y="4520900"/>
              <a:ext cx="17050" cy="23650"/>
            </a:xfrm>
            <a:custGeom>
              <a:avLst/>
              <a:gdLst/>
              <a:ahLst/>
              <a:cxnLst/>
              <a:rect l="l" t="t" r="r" b="b"/>
              <a:pathLst>
                <a:path w="682" h="946" extrusionOk="0">
                  <a:moveTo>
                    <a:pt x="577" y="1"/>
                  </a:moveTo>
                  <a:cubicBezTo>
                    <a:pt x="653" y="105"/>
                    <a:pt x="681" y="237"/>
                    <a:pt x="653" y="369"/>
                  </a:cubicBezTo>
                  <a:cubicBezTo>
                    <a:pt x="634" y="483"/>
                    <a:pt x="577" y="587"/>
                    <a:pt x="492" y="662"/>
                  </a:cubicBezTo>
                  <a:cubicBezTo>
                    <a:pt x="350" y="776"/>
                    <a:pt x="199" y="870"/>
                    <a:pt x="29" y="946"/>
                  </a:cubicBezTo>
                  <a:cubicBezTo>
                    <a:pt x="29" y="946"/>
                    <a:pt x="10" y="936"/>
                    <a:pt x="10" y="927"/>
                  </a:cubicBezTo>
                  <a:cubicBezTo>
                    <a:pt x="1" y="917"/>
                    <a:pt x="10" y="908"/>
                    <a:pt x="10" y="908"/>
                  </a:cubicBezTo>
                  <a:cubicBezTo>
                    <a:pt x="58" y="861"/>
                    <a:pt x="114" y="823"/>
                    <a:pt x="161" y="785"/>
                  </a:cubicBezTo>
                  <a:cubicBezTo>
                    <a:pt x="218" y="747"/>
                    <a:pt x="275" y="709"/>
                    <a:pt x="332" y="672"/>
                  </a:cubicBezTo>
                  <a:cubicBezTo>
                    <a:pt x="473" y="577"/>
                    <a:pt x="558" y="426"/>
                    <a:pt x="568" y="246"/>
                  </a:cubicBezTo>
                  <a:cubicBezTo>
                    <a:pt x="568" y="180"/>
                    <a:pt x="577" y="123"/>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7"/>
            <p:cNvSpPr/>
            <p:nvPr/>
          </p:nvSpPr>
          <p:spPr>
            <a:xfrm>
              <a:off x="7319950" y="4318900"/>
              <a:ext cx="23900" cy="3575"/>
            </a:xfrm>
            <a:custGeom>
              <a:avLst/>
              <a:gdLst/>
              <a:ahLst/>
              <a:cxnLst/>
              <a:rect l="l" t="t" r="r" b="b"/>
              <a:pathLst>
                <a:path w="956" h="143" extrusionOk="0">
                  <a:moveTo>
                    <a:pt x="955" y="38"/>
                  </a:moveTo>
                  <a:cubicBezTo>
                    <a:pt x="662" y="114"/>
                    <a:pt x="360" y="142"/>
                    <a:pt x="58" y="114"/>
                  </a:cubicBezTo>
                  <a:cubicBezTo>
                    <a:pt x="48" y="114"/>
                    <a:pt x="39" y="104"/>
                    <a:pt x="29" y="104"/>
                  </a:cubicBezTo>
                  <a:cubicBezTo>
                    <a:pt x="20" y="95"/>
                    <a:pt x="10" y="76"/>
                    <a:pt x="1" y="57"/>
                  </a:cubicBezTo>
                  <a:cubicBezTo>
                    <a:pt x="1" y="48"/>
                    <a:pt x="10" y="29"/>
                    <a:pt x="29" y="19"/>
                  </a:cubicBezTo>
                  <a:cubicBezTo>
                    <a:pt x="58" y="10"/>
                    <a:pt x="86" y="10"/>
                    <a:pt x="114" y="10"/>
                  </a:cubicBezTo>
                  <a:cubicBezTo>
                    <a:pt x="388" y="0"/>
                    <a:pt x="672" y="19"/>
                    <a:pt x="95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7"/>
            <p:cNvSpPr/>
            <p:nvPr/>
          </p:nvSpPr>
          <p:spPr>
            <a:xfrm>
              <a:off x="6975950" y="3502125"/>
              <a:ext cx="4750" cy="22475"/>
            </a:xfrm>
            <a:custGeom>
              <a:avLst/>
              <a:gdLst/>
              <a:ahLst/>
              <a:cxnLst/>
              <a:rect l="l" t="t" r="r" b="b"/>
              <a:pathLst>
                <a:path w="190" h="899" extrusionOk="0">
                  <a:moveTo>
                    <a:pt x="190" y="208"/>
                  </a:moveTo>
                  <a:cubicBezTo>
                    <a:pt x="161" y="388"/>
                    <a:pt x="143" y="577"/>
                    <a:pt x="114" y="757"/>
                  </a:cubicBezTo>
                  <a:cubicBezTo>
                    <a:pt x="105" y="794"/>
                    <a:pt x="95" y="842"/>
                    <a:pt x="67" y="879"/>
                  </a:cubicBezTo>
                  <a:cubicBezTo>
                    <a:pt x="67" y="879"/>
                    <a:pt x="57" y="898"/>
                    <a:pt x="48" y="898"/>
                  </a:cubicBezTo>
                  <a:cubicBezTo>
                    <a:pt x="39" y="889"/>
                    <a:pt x="10" y="879"/>
                    <a:pt x="10" y="870"/>
                  </a:cubicBezTo>
                  <a:cubicBezTo>
                    <a:pt x="1" y="785"/>
                    <a:pt x="10" y="690"/>
                    <a:pt x="20" y="596"/>
                  </a:cubicBezTo>
                  <a:cubicBezTo>
                    <a:pt x="48" y="435"/>
                    <a:pt x="67" y="275"/>
                    <a:pt x="67" y="114"/>
                  </a:cubicBezTo>
                  <a:cubicBezTo>
                    <a:pt x="67" y="95"/>
                    <a:pt x="67" y="76"/>
                    <a:pt x="76" y="57"/>
                  </a:cubicBezTo>
                  <a:cubicBezTo>
                    <a:pt x="76" y="29"/>
                    <a:pt x="114" y="1"/>
                    <a:pt x="133" y="10"/>
                  </a:cubicBezTo>
                  <a:cubicBezTo>
                    <a:pt x="152" y="29"/>
                    <a:pt x="161" y="48"/>
                    <a:pt x="171" y="76"/>
                  </a:cubicBezTo>
                  <a:cubicBezTo>
                    <a:pt x="180" y="114"/>
                    <a:pt x="180" y="161"/>
                    <a:pt x="171"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7"/>
            <p:cNvSpPr/>
            <p:nvPr/>
          </p:nvSpPr>
          <p:spPr>
            <a:xfrm>
              <a:off x="6468225" y="3525525"/>
              <a:ext cx="9225" cy="17975"/>
            </a:xfrm>
            <a:custGeom>
              <a:avLst/>
              <a:gdLst/>
              <a:ahLst/>
              <a:cxnLst/>
              <a:rect l="l" t="t" r="r" b="b"/>
              <a:pathLst>
                <a:path w="369" h="719" extrusionOk="0">
                  <a:moveTo>
                    <a:pt x="293" y="0"/>
                  </a:moveTo>
                  <a:cubicBezTo>
                    <a:pt x="322" y="10"/>
                    <a:pt x="341" y="10"/>
                    <a:pt x="350" y="19"/>
                  </a:cubicBezTo>
                  <a:cubicBezTo>
                    <a:pt x="359" y="38"/>
                    <a:pt x="369" y="57"/>
                    <a:pt x="359" y="76"/>
                  </a:cubicBezTo>
                  <a:cubicBezTo>
                    <a:pt x="312" y="274"/>
                    <a:pt x="237" y="482"/>
                    <a:pt x="123" y="662"/>
                  </a:cubicBezTo>
                  <a:cubicBezTo>
                    <a:pt x="114" y="681"/>
                    <a:pt x="85" y="699"/>
                    <a:pt x="66" y="718"/>
                  </a:cubicBezTo>
                  <a:lnTo>
                    <a:pt x="38" y="718"/>
                  </a:lnTo>
                  <a:cubicBezTo>
                    <a:pt x="29" y="718"/>
                    <a:pt x="10" y="699"/>
                    <a:pt x="0" y="681"/>
                  </a:cubicBezTo>
                  <a:cubicBezTo>
                    <a:pt x="0" y="662"/>
                    <a:pt x="0" y="643"/>
                    <a:pt x="0" y="633"/>
                  </a:cubicBezTo>
                  <a:cubicBezTo>
                    <a:pt x="76" y="454"/>
                    <a:pt x="161" y="274"/>
                    <a:pt x="237" y="95"/>
                  </a:cubicBezTo>
                  <a:cubicBezTo>
                    <a:pt x="265" y="66"/>
                    <a:pt x="284" y="28"/>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7"/>
            <p:cNvSpPr/>
            <p:nvPr/>
          </p:nvSpPr>
          <p:spPr>
            <a:xfrm>
              <a:off x="7240800" y="3483450"/>
              <a:ext cx="7825" cy="29800"/>
            </a:xfrm>
            <a:custGeom>
              <a:avLst/>
              <a:gdLst/>
              <a:ahLst/>
              <a:cxnLst/>
              <a:rect l="l" t="t" r="r" b="b"/>
              <a:pathLst>
                <a:path w="313" h="1192" extrusionOk="0">
                  <a:moveTo>
                    <a:pt x="247" y="10"/>
                  </a:moveTo>
                  <a:cubicBezTo>
                    <a:pt x="266" y="29"/>
                    <a:pt x="284" y="67"/>
                    <a:pt x="294" y="105"/>
                  </a:cubicBezTo>
                  <a:cubicBezTo>
                    <a:pt x="303" y="171"/>
                    <a:pt x="313" y="247"/>
                    <a:pt x="303" y="322"/>
                  </a:cubicBezTo>
                  <a:cubicBezTo>
                    <a:pt x="266" y="615"/>
                    <a:pt x="181" y="908"/>
                    <a:pt x="48" y="1192"/>
                  </a:cubicBezTo>
                  <a:cubicBezTo>
                    <a:pt x="48" y="1192"/>
                    <a:pt x="29" y="1192"/>
                    <a:pt x="20" y="1192"/>
                  </a:cubicBezTo>
                  <a:cubicBezTo>
                    <a:pt x="10" y="1182"/>
                    <a:pt x="1" y="1173"/>
                    <a:pt x="1" y="1173"/>
                  </a:cubicBezTo>
                  <a:cubicBezTo>
                    <a:pt x="10" y="1116"/>
                    <a:pt x="20" y="1069"/>
                    <a:pt x="29" y="1012"/>
                  </a:cubicBezTo>
                  <a:cubicBezTo>
                    <a:pt x="77" y="880"/>
                    <a:pt x="105" y="748"/>
                    <a:pt x="124" y="615"/>
                  </a:cubicBezTo>
                  <a:lnTo>
                    <a:pt x="124" y="625"/>
                  </a:lnTo>
                  <a:cubicBezTo>
                    <a:pt x="199" y="483"/>
                    <a:pt x="237" y="322"/>
                    <a:pt x="237" y="162"/>
                  </a:cubicBezTo>
                  <a:cubicBezTo>
                    <a:pt x="237" y="105"/>
                    <a:pt x="247" y="58"/>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7"/>
            <p:cNvSpPr/>
            <p:nvPr/>
          </p:nvSpPr>
          <p:spPr>
            <a:xfrm>
              <a:off x="7321850" y="4558950"/>
              <a:ext cx="1675" cy="37825"/>
            </a:xfrm>
            <a:custGeom>
              <a:avLst/>
              <a:gdLst/>
              <a:ahLst/>
              <a:cxnLst/>
              <a:rect l="l" t="t" r="r" b="b"/>
              <a:pathLst>
                <a:path w="67" h="1513" extrusionOk="0">
                  <a:moveTo>
                    <a:pt x="38" y="1512"/>
                  </a:moveTo>
                  <a:cubicBezTo>
                    <a:pt x="1" y="1002"/>
                    <a:pt x="1" y="501"/>
                    <a:pt x="38" y="0"/>
                  </a:cubicBezTo>
                  <a:cubicBezTo>
                    <a:pt x="67" y="501"/>
                    <a:pt x="67" y="1002"/>
                    <a:pt x="38" y="15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7"/>
            <p:cNvSpPr/>
            <p:nvPr/>
          </p:nvSpPr>
          <p:spPr>
            <a:xfrm>
              <a:off x="6856400" y="3495750"/>
              <a:ext cx="3100" cy="21050"/>
            </a:xfrm>
            <a:custGeom>
              <a:avLst/>
              <a:gdLst/>
              <a:ahLst/>
              <a:cxnLst/>
              <a:rect l="l" t="t" r="r" b="b"/>
              <a:pathLst>
                <a:path w="124" h="842" extrusionOk="0">
                  <a:moveTo>
                    <a:pt x="20" y="823"/>
                  </a:moveTo>
                  <a:cubicBezTo>
                    <a:pt x="20" y="766"/>
                    <a:pt x="1" y="709"/>
                    <a:pt x="1" y="643"/>
                  </a:cubicBezTo>
                  <a:lnTo>
                    <a:pt x="1" y="38"/>
                  </a:lnTo>
                  <a:cubicBezTo>
                    <a:pt x="1" y="29"/>
                    <a:pt x="20" y="10"/>
                    <a:pt x="29" y="0"/>
                  </a:cubicBezTo>
                  <a:cubicBezTo>
                    <a:pt x="48" y="10"/>
                    <a:pt x="76" y="19"/>
                    <a:pt x="95" y="38"/>
                  </a:cubicBezTo>
                  <a:cubicBezTo>
                    <a:pt x="105" y="57"/>
                    <a:pt x="114" y="76"/>
                    <a:pt x="114" y="95"/>
                  </a:cubicBezTo>
                  <a:cubicBezTo>
                    <a:pt x="114" y="123"/>
                    <a:pt x="124" y="161"/>
                    <a:pt x="124" y="199"/>
                  </a:cubicBezTo>
                  <a:cubicBezTo>
                    <a:pt x="124" y="388"/>
                    <a:pt x="105" y="586"/>
                    <a:pt x="105" y="775"/>
                  </a:cubicBezTo>
                  <a:cubicBezTo>
                    <a:pt x="95" y="813"/>
                    <a:pt x="76" y="841"/>
                    <a:pt x="20" y="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7"/>
            <p:cNvSpPr/>
            <p:nvPr/>
          </p:nvSpPr>
          <p:spPr>
            <a:xfrm>
              <a:off x="6356700" y="4578550"/>
              <a:ext cx="4275" cy="21750"/>
            </a:xfrm>
            <a:custGeom>
              <a:avLst/>
              <a:gdLst/>
              <a:ahLst/>
              <a:cxnLst/>
              <a:rect l="l" t="t" r="r" b="b"/>
              <a:pathLst>
                <a:path w="171" h="870" extrusionOk="0">
                  <a:moveTo>
                    <a:pt x="171" y="804"/>
                  </a:moveTo>
                  <a:cubicBezTo>
                    <a:pt x="161" y="823"/>
                    <a:pt x="152" y="842"/>
                    <a:pt x="142" y="861"/>
                  </a:cubicBezTo>
                  <a:cubicBezTo>
                    <a:pt x="142" y="861"/>
                    <a:pt x="133" y="870"/>
                    <a:pt x="123" y="870"/>
                  </a:cubicBezTo>
                  <a:cubicBezTo>
                    <a:pt x="105" y="861"/>
                    <a:pt x="86" y="861"/>
                    <a:pt x="67" y="851"/>
                  </a:cubicBezTo>
                  <a:cubicBezTo>
                    <a:pt x="57" y="842"/>
                    <a:pt x="57" y="842"/>
                    <a:pt x="57" y="832"/>
                  </a:cubicBezTo>
                  <a:cubicBezTo>
                    <a:pt x="38" y="558"/>
                    <a:pt x="20" y="294"/>
                    <a:pt x="1" y="29"/>
                  </a:cubicBezTo>
                  <a:cubicBezTo>
                    <a:pt x="1" y="19"/>
                    <a:pt x="20" y="10"/>
                    <a:pt x="38" y="1"/>
                  </a:cubicBezTo>
                  <a:cubicBezTo>
                    <a:pt x="48" y="1"/>
                    <a:pt x="57" y="10"/>
                    <a:pt x="57" y="19"/>
                  </a:cubicBezTo>
                  <a:cubicBezTo>
                    <a:pt x="76" y="38"/>
                    <a:pt x="86" y="67"/>
                    <a:pt x="86" y="95"/>
                  </a:cubicBezTo>
                  <a:cubicBezTo>
                    <a:pt x="114" y="246"/>
                    <a:pt x="133" y="407"/>
                    <a:pt x="142" y="568"/>
                  </a:cubicBezTo>
                  <a:cubicBezTo>
                    <a:pt x="152" y="643"/>
                    <a:pt x="161" y="728"/>
                    <a:pt x="171" y="8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7"/>
            <p:cNvSpPr/>
            <p:nvPr/>
          </p:nvSpPr>
          <p:spPr>
            <a:xfrm>
              <a:off x="6781050" y="4578550"/>
              <a:ext cx="3550" cy="29075"/>
            </a:xfrm>
            <a:custGeom>
              <a:avLst/>
              <a:gdLst/>
              <a:ahLst/>
              <a:cxnLst/>
              <a:rect l="l" t="t" r="r" b="b"/>
              <a:pathLst>
                <a:path w="142" h="1163" extrusionOk="0">
                  <a:moveTo>
                    <a:pt x="38" y="1"/>
                  </a:moveTo>
                  <a:cubicBezTo>
                    <a:pt x="76" y="48"/>
                    <a:pt x="95" y="105"/>
                    <a:pt x="85" y="161"/>
                  </a:cubicBezTo>
                  <a:cubicBezTo>
                    <a:pt x="85" y="407"/>
                    <a:pt x="104" y="662"/>
                    <a:pt x="132" y="898"/>
                  </a:cubicBezTo>
                  <a:cubicBezTo>
                    <a:pt x="142" y="965"/>
                    <a:pt x="132" y="1031"/>
                    <a:pt x="123" y="1097"/>
                  </a:cubicBezTo>
                  <a:cubicBezTo>
                    <a:pt x="123" y="1116"/>
                    <a:pt x="85" y="1135"/>
                    <a:pt x="66" y="1144"/>
                  </a:cubicBezTo>
                  <a:cubicBezTo>
                    <a:pt x="47" y="1163"/>
                    <a:pt x="9" y="1135"/>
                    <a:pt x="9" y="1106"/>
                  </a:cubicBezTo>
                  <a:cubicBezTo>
                    <a:pt x="9" y="1078"/>
                    <a:pt x="9" y="1068"/>
                    <a:pt x="0" y="1050"/>
                  </a:cubicBezTo>
                  <a:cubicBezTo>
                    <a:pt x="0" y="1031"/>
                    <a:pt x="0" y="1012"/>
                    <a:pt x="0" y="993"/>
                  </a:cubicBezTo>
                  <a:cubicBezTo>
                    <a:pt x="9" y="700"/>
                    <a:pt x="19" y="407"/>
                    <a:pt x="28" y="114"/>
                  </a:cubicBezTo>
                  <a:cubicBezTo>
                    <a:pt x="28" y="76"/>
                    <a:pt x="28" y="38"/>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7"/>
            <p:cNvSpPr/>
            <p:nvPr/>
          </p:nvSpPr>
          <p:spPr>
            <a:xfrm>
              <a:off x="6976200" y="4569800"/>
              <a:ext cx="5450" cy="24125"/>
            </a:xfrm>
            <a:custGeom>
              <a:avLst/>
              <a:gdLst/>
              <a:ahLst/>
              <a:cxnLst/>
              <a:rect l="l" t="t" r="r" b="b"/>
              <a:pathLst>
                <a:path w="218" h="965" extrusionOk="0">
                  <a:moveTo>
                    <a:pt x="104" y="20"/>
                  </a:moveTo>
                  <a:cubicBezTo>
                    <a:pt x="114" y="114"/>
                    <a:pt x="123" y="218"/>
                    <a:pt x="133" y="313"/>
                  </a:cubicBezTo>
                  <a:cubicBezTo>
                    <a:pt x="123" y="407"/>
                    <a:pt x="142" y="502"/>
                    <a:pt x="189" y="587"/>
                  </a:cubicBezTo>
                  <a:cubicBezTo>
                    <a:pt x="218" y="634"/>
                    <a:pt x="189" y="691"/>
                    <a:pt x="189" y="738"/>
                  </a:cubicBezTo>
                  <a:cubicBezTo>
                    <a:pt x="151" y="899"/>
                    <a:pt x="123" y="965"/>
                    <a:pt x="76" y="946"/>
                  </a:cubicBezTo>
                  <a:cubicBezTo>
                    <a:pt x="0" y="889"/>
                    <a:pt x="38" y="814"/>
                    <a:pt x="38" y="747"/>
                  </a:cubicBezTo>
                  <a:cubicBezTo>
                    <a:pt x="38" y="587"/>
                    <a:pt x="38" y="426"/>
                    <a:pt x="38" y="275"/>
                  </a:cubicBezTo>
                  <a:cubicBezTo>
                    <a:pt x="38" y="180"/>
                    <a:pt x="57" y="86"/>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7"/>
            <p:cNvSpPr/>
            <p:nvPr/>
          </p:nvSpPr>
          <p:spPr>
            <a:xfrm>
              <a:off x="7320900" y="4602650"/>
              <a:ext cx="4275" cy="22225"/>
            </a:xfrm>
            <a:custGeom>
              <a:avLst/>
              <a:gdLst/>
              <a:ahLst/>
              <a:cxnLst/>
              <a:rect l="l" t="t" r="r" b="b"/>
              <a:pathLst>
                <a:path w="171" h="889" extrusionOk="0">
                  <a:moveTo>
                    <a:pt x="10" y="1"/>
                  </a:moveTo>
                  <a:cubicBezTo>
                    <a:pt x="76" y="171"/>
                    <a:pt x="114" y="341"/>
                    <a:pt x="114" y="530"/>
                  </a:cubicBezTo>
                  <a:cubicBezTo>
                    <a:pt x="114" y="634"/>
                    <a:pt x="133" y="747"/>
                    <a:pt x="171" y="851"/>
                  </a:cubicBezTo>
                  <a:cubicBezTo>
                    <a:pt x="161" y="861"/>
                    <a:pt x="161" y="879"/>
                    <a:pt x="143" y="889"/>
                  </a:cubicBezTo>
                  <a:cubicBezTo>
                    <a:pt x="114" y="889"/>
                    <a:pt x="76" y="879"/>
                    <a:pt x="76" y="861"/>
                  </a:cubicBezTo>
                  <a:cubicBezTo>
                    <a:pt x="39" y="775"/>
                    <a:pt x="20" y="690"/>
                    <a:pt x="10" y="596"/>
                  </a:cubicBezTo>
                  <a:cubicBezTo>
                    <a:pt x="1" y="397"/>
                    <a:pt x="10" y="199"/>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7"/>
            <p:cNvSpPr/>
            <p:nvPr/>
          </p:nvSpPr>
          <p:spPr>
            <a:xfrm>
              <a:off x="6994625" y="4045075"/>
              <a:ext cx="8525" cy="10650"/>
            </a:xfrm>
            <a:custGeom>
              <a:avLst/>
              <a:gdLst/>
              <a:ahLst/>
              <a:cxnLst/>
              <a:rect l="l" t="t" r="r" b="b"/>
              <a:pathLst>
                <a:path w="341" h="426" extrusionOk="0">
                  <a:moveTo>
                    <a:pt x="341" y="340"/>
                  </a:moveTo>
                  <a:cubicBezTo>
                    <a:pt x="322" y="369"/>
                    <a:pt x="303" y="388"/>
                    <a:pt x="284" y="416"/>
                  </a:cubicBezTo>
                  <a:cubicBezTo>
                    <a:pt x="256" y="425"/>
                    <a:pt x="227" y="425"/>
                    <a:pt x="208" y="416"/>
                  </a:cubicBezTo>
                  <a:cubicBezTo>
                    <a:pt x="171" y="406"/>
                    <a:pt x="142" y="378"/>
                    <a:pt x="114" y="350"/>
                  </a:cubicBezTo>
                  <a:cubicBezTo>
                    <a:pt x="57" y="284"/>
                    <a:pt x="10" y="199"/>
                    <a:pt x="0" y="104"/>
                  </a:cubicBezTo>
                  <a:cubicBezTo>
                    <a:pt x="0" y="76"/>
                    <a:pt x="10" y="47"/>
                    <a:pt x="19" y="28"/>
                  </a:cubicBezTo>
                  <a:cubicBezTo>
                    <a:pt x="48" y="0"/>
                    <a:pt x="95" y="0"/>
                    <a:pt x="133" y="9"/>
                  </a:cubicBezTo>
                  <a:cubicBezTo>
                    <a:pt x="142" y="9"/>
                    <a:pt x="152" y="19"/>
                    <a:pt x="152" y="19"/>
                  </a:cubicBezTo>
                  <a:cubicBezTo>
                    <a:pt x="246" y="95"/>
                    <a:pt x="312" y="189"/>
                    <a:pt x="341" y="293"/>
                  </a:cubicBezTo>
                  <a:cubicBezTo>
                    <a:pt x="341" y="312"/>
                    <a:pt x="341" y="321"/>
                    <a:pt x="341" y="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7"/>
            <p:cNvSpPr/>
            <p:nvPr/>
          </p:nvSpPr>
          <p:spPr>
            <a:xfrm>
              <a:off x="7202300" y="4590375"/>
              <a:ext cx="4275" cy="22925"/>
            </a:xfrm>
            <a:custGeom>
              <a:avLst/>
              <a:gdLst/>
              <a:ahLst/>
              <a:cxnLst/>
              <a:rect l="l" t="t" r="r" b="b"/>
              <a:pathLst>
                <a:path w="171" h="917" extrusionOk="0">
                  <a:moveTo>
                    <a:pt x="161" y="0"/>
                  </a:moveTo>
                  <a:cubicBezTo>
                    <a:pt x="171" y="95"/>
                    <a:pt x="171" y="161"/>
                    <a:pt x="171" y="227"/>
                  </a:cubicBezTo>
                  <a:cubicBezTo>
                    <a:pt x="171" y="435"/>
                    <a:pt x="142" y="643"/>
                    <a:pt x="104" y="851"/>
                  </a:cubicBezTo>
                  <a:cubicBezTo>
                    <a:pt x="104" y="888"/>
                    <a:pt x="67" y="917"/>
                    <a:pt x="29" y="917"/>
                  </a:cubicBezTo>
                  <a:lnTo>
                    <a:pt x="10" y="888"/>
                  </a:lnTo>
                  <a:cubicBezTo>
                    <a:pt x="10" y="888"/>
                    <a:pt x="1" y="879"/>
                    <a:pt x="1" y="870"/>
                  </a:cubicBezTo>
                  <a:cubicBezTo>
                    <a:pt x="38" y="614"/>
                    <a:pt x="76" y="359"/>
                    <a:pt x="114" y="104"/>
                  </a:cubicBezTo>
                  <a:cubicBezTo>
                    <a:pt x="123" y="66"/>
                    <a:pt x="142" y="38"/>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7"/>
            <p:cNvSpPr/>
            <p:nvPr/>
          </p:nvSpPr>
          <p:spPr>
            <a:xfrm>
              <a:off x="6277550" y="4244000"/>
              <a:ext cx="20825" cy="18700"/>
            </a:xfrm>
            <a:custGeom>
              <a:avLst/>
              <a:gdLst/>
              <a:ahLst/>
              <a:cxnLst/>
              <a:rect l="l" t="t" r="r" b="b"/>
              <a:pathLst>
                <a:path w="833" h="748" extrusionOk="0">
                  <a:moveTo>
                    <a:pt x="20" y="0"/>
                  </a:moveTo>
                  <a:lnTo>
                    <a:pt x="38" y="0"/>
                  </a:lnTo>
                  <a:cubicBezTo>
                    <a:pt x="67" y="29"/>
                    <a:pt x="86" y="57"/>
                    <a:pt x="114" y="86"/>
                  </a:cubicBezTo>
                  <a:cubicBezTo>
                    <a:pt x="190" y="180"/>
                    <a:pt x="275" y="265"/>
                    <a:pt x="379" y="341"/>
                  </a:cubicBezTo>
                  <a:cubicBezTo>
                    <a:pt x="530" y="454"/>
                    <a:pt x="681" y="577"/>
                    <a:pt x="823" y="690"/>
                  </a:cubicBezTo>
                  <a:cubicBezTo>
                    <a:pt x="832" y="709"/>
                    <a:pt x="832" y="719"/>
                    <a:pt x="823" y="738"/>
                  </a:cubicBezTo>
                  <a:cubicBezTo>
                    <a:pt x="804" y="747"/>
                    <a:pt x="795" y="747"/>
                    <a:pt x="776" y="738"/>
                  </a:cubicBezTo>
                  <a:cubicBezTo>
                    <a:pt x="709" y="700"/>
                    <a:pt x="643" y="653"/>
                    <a:pt x="587" y="605"/>
                  </a:cubicBezTo>
                  <a:cubicBezTo>
                    <a:pt x="483" y="530"/>
                    <a:pt x="369" y="445"/>
                    <a:pt x="275" y="360"/>
                  </a:cubicBezTo>
                  <a:cubicBezTo>
                    <a:pt x="171" y="275"/>
                    <a:pt x="38" y="171"/>
                    <a:pt x="1" y="19"/>
                  </a:cubicBezTo>
                  <a:cubicBezTo>
                    <a:pt x="1" y="10"/>
                    <a:pt x="10"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7"/>
            <p:cNvSpPr/>
            <p:nvPr/>
          </p:nvSpPr>
          <p:spPr>
            <a:xfrm>
              <a:off x="7119125" y="4557525"/>
              <a:ext cx="3350" cy="31675"/>
            </a:xfrm>
            <a:custGeom>
              <a:avLst/>
              <a:gdLst/>
              <a:ahLst/>
              <a:cxnLst/>
              <a:rect l="l" t="t" r="r" b="b"/>
              <a:pathLst>
                <a:path w="134" h="1267" extrusionOk="0">
                  <a:moveTo>
                    <a:pt x="29" y="1267"/>
                  </a:moveTo>
                  <a:cubicBezTo>
                    <a:pt x="20" y="1238"/>
                    <a:pt x="10" y="1210"/>
                    <a:pt x="1" y="1182"/>
                  </a:cubicBezTo>
                  <a:cubicBezTo>
                    <a:pt x="1" y="1087"/>
                    <a:pt x="1" y="983"/>
                    <a:pt x="20" y="879"/>
                  </a:cubicBezTo>
                  <a:cubicBezTo>
                    <a:pt x="48" y="624"/>
                    <a:pt x="67" y="369"/>
                    <a:pt x="67" y="114"/>
                  </a:cubicBezTo>
                  <a:cubicBezTo>
                    <a:pt x="67" y="76"/>
                    <a:pt x="76" y="48"/>
                    <a:pt x="76" y="0"/>
                  </a:cubicBezTo>
                  <a:cubicBezTo>
                    <a:pt x="133" y="19"/>
                    <a:pt x="124" y="57"/>
                    <a:pt x="124" y="85"/>
                  </a:cubicBezTo>
                  <a:cubicBezTo>
                    <a:pt x="133" y="360"/>
                    <a:pt x="124" y="634"/>
                    <a:pt x="95" y="908"/>
                  </a:cubicBezTo>
                  <a:cubicBezTo>
                    <a:pt x="76" y="1002"/>
                    <a:pt x="76" y="1087"/>
                    <a:pt x="67" y="1182"/>
                  </a:cubicBezTo>
                  <a:cubicBezTo>
                    <a:pt x="58" y="1210"/>
                    <a:pt x="48" y="1238"/>
                    <a:pt x="29" y="12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6604300" y="3510400"/>
              <a:ext cx="4050" cy="19625"/>
            </a:xfrm>
            <a:custGeom>
              <a:avLst/>
              <a:gdLst/>
              <a:ahLst/>
              <a:cxnLst/>
              <a:rect l="l" t="t" r="r" b="b"/>
              <a:pathLst>
                <a:path w="162" h="785" extrusionOk="0">
                  <a:moveTo>
                    <a:pt x="152" y="227"/>
                  </a:moveTo>
                  <a:cubicBezTo>
                    <a:pt x="162" y="416"/>
                    <a:pt x="143" y="605"/>
                    <a:pt x="77" y="775"/>
                  </a:cubicBezTo>
                  <a:cubicBezTo>
                    <a:pt x="77" y="785"/>
                    <a:pt x="39" y="785"/>
                    <a:pt x="20" y="785"/>
                  </a:cubicBezTo>
                  <a:cubicBezTo>
                    <a:pt x="1" y="785"/>
                    <a:pt x="10" y="775"/>
                    <a:pt x="10" y="766"/>
                  </a:cubicBezTo>
                  <a:cubicBezTo>
                    <a:pt x="10" y="539"/>
                    <a:pt x="20" y="312"/>
                    <a:pt x="29" y="85"/>
                  </a:cubicBezTo>
                  <a:cubicBezTo>
                    <a:pt x="39" y="57"/>
                    <a:pt x="48" y="29"/>
                    <a:pt x="58" y="0"/>
                  </a:cubicBezTo>
                  <a:lnTo>
                    <a:pt x="86" y="0"/>
                  </a:lnTo>
                  <a:lnTo>
                    <a:pt x="105" y="0"/>
                  </a:lnTo>
                  <a:cubicBezTo>
                    <a:pt x="124" y="19"/>
                    <a:pt x="133" y="29"/>
                    <a:pt x="143" y="48"/>
                  </a:cubicBezTo>
                  <a:cubicBezTo>
                    <a:pt x="143" y="123"/>
                    <a:pt x="152" y="208"/>
                    <a:pt x="152"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7147250" y="3492675"/>
              <a:ext cx="6650" cy="22700"/>
            </a:xfrm>
            <a:custGeom>
              <a:avLst/>
              <a:gdLst/>
              <a:ahLst/>
              <a:cxnLst/>
              <a:rect l="l" t="t" r="r" b="b"/>
              <a:pathLst>
                <a:path w="266" h="908" extrusionOk="0">
                  <a:moveTo>
                    <a:pt x="265" y="152"/>
                  </a:moveTo>
                  <a:cubicBezTo>
                    <a:pt x="237" y="293"/>
                    <a:pt x="199" y="464"/>
                    <a:pt x="152" y="634"/>
                  </a:cubicBezTo>
                  <a:cubicBezTo>
                    <a:pt x="142" y="728"/>
                    <a:pt x="104" y="813"/>
                    <a:pt x="57" y="889"/>
                  </a:cubicBezTo>
                  <a:cubicBezTo>
                    <a:pt x="57" y="889"/>
                    <a:pt x="38" y="908"/>
                    <a:pt x="29" y="908"/>
                  </a:cubicBezTo>
                  <a:cubicBezTo>
                    <a:pt x="29" y="898"/>
                    <a:pt x="1" y="879"/>
                    <a:pt x="1" y="870"/>
                  </a:cubicBezTo>
                  <a:cubicBezTo>
                    <a:pt x="1" y="842"/>
                    <a:pt x="1" y="813"/>
                    <a:pt x="1" y="785"/>
                  </a:cubicBezTo>
                  <a:cubicBezTo>
                    <a:pt x="57" y="539"/>
                    <a:pt x="123" y="284"/>
                    <a:pt x="180" y="38"/>
                  </a:cubicBezTo>
                  <a:cubicBezTo>
                    <a:pt x="180" y="19"/>
                    <a:pt x="199" y="10"/>
                    <a:pt x="218" y="0"/>
                  </a:cubicBezTo>
                  <a:cubicBezTo>
                    <a:pt x="227" y="19"/>
                    <a:pt x="246" y="29"/>
                    <a:pt x="246" y="38"/>
                  </a:cubicBezTo>
                  <a:cubicBezTo>
                    <a:pt x="256" y="76"/>
                    <a:pt x="265" y="114"/>
                    <a:pt x="265"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6945725" y="4004900"/>
              <a:ext cx="11350" cy="6650"/>
            </a:xfrm>
            <a:custGeom>
              <a:avLst/>
              <a:gdLst/>
              <a:ahLst/>
              <a:cxnLst/>
              <a:rect l="l" t="t" r="r" b="b"/>
              <a:pathLst>
                <a:path w="454" h="266" extrusionOk="0">
                  <a:moveTo>
                    <a:pt x="66" y="0"/>
                  </a:moveTo>
                  <a:cubicBezTo>
                    <a:pt x="189" y="0"/>
                    <a:pt x="312" y="38"/>
                    <a:pt x="416" y="104"/>
                  </a:cubicBezTo>
                  <a:cubicBezTo>
                    <a:pt x="454" y="133"/>
                    <a:pt x="454" y="189"/>
                    <a:pt x="416" y="218"/>
                  </a:cubicBezTo>
                  <a:cubicBezTo>
                    <a:pt x="369" y="256"/>
                    <a:pt x="303" y="265"/>
                    <a:pt x="246" y="246"/>
                  </a:cubicBezTo>
                  <a:cubicBezTo>
                    <a:pt x="180" y="227"/>
                    <a:pt x="104" y="199"/>
                    <a:pt x="38" y="161"/>
                  </a:cubicBezTo>
                  <a:cubicBezTo>
                    <a:pt x="10" y="133"/>
                    <a:pt x="0" y="95"/>
                    <a:pt x="10" y="57"/>
                  </a:cubicBezTo>
                  <a:cubicBezTo>
                    <a:pt x="19" y="29"/>
                    <a:pt x="38" y="1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6698350" y="3516550"/>
              <a:ext cx="2850" cy="17975"/>
            </a:xfrm>
            <a:custGeom>
              <a:avLst/>
              <a:gdLst/>
              <a:ahLst/>
              <a:cxnLst/>
              <a:rect l="l" t="t" r="r" b="b"/>
              <a:pathLst>
                <a:path w="114" h="719" extrusionOk="0">
                  <a:moveTo>
                    <a:pt x="29" y="709"/>
                  </a:moveTo>
                  <a:cubicBezTo>
                    <a:pt x="29" y="699"/>
                    <a:pt x="29" y="690"/>
                    <a:pt x="19" y="680"/>
                  </a:cubicBezTo>
                  <a:cubicBezTo>
                    <a:pt x="0" y="463"/>
                    <a:pt x="0" y="246"/>
                    <a:pt x="19" y="28"/>
                  </a:cubicBezTo>
                  <a:cubicBezTo>
                    <a:pt x="29" y="9"/>
                    <a:pt x="38" y="0"/>
                    <a:pt x="57" y="0"/>
                  </a:cubicBezTo>
                  <a:cubicBezTo>
                    <a:pt x="76" y="0"/>
                    <a:pt x="85" y="9"/>
                    <a:pt x="95" y="19"/>
                  </a:cubicBezTo>
                  <a:cubicBezTo>
                    <a:pt x="104" y="28"/>
                    <a:pt x="114" y="38"/>
                    <a:pt x="114" y="47"/>
                  </a:cubicBezTo>
                  <a:lnTo>
                    <a:pt x="114" y="652"/>
                  </a:lnTo>
                  <a:cubicBezTo>
                    <a:pt x="114" y="690"/>
                    <a:pt x="66" y="718"/>
                    <a:pt x="29" y="7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6282275" y="4263600"/>
              <a:ext cx="17500" cy="21050"/>
            </a:xfrm>
            <a:custGeom>
              <a:avLst/>
              <a:gdLst/>
              <a:ahLst/>
              <a:cxnLst/>
              <a:rect l="l" t="t" r="r" b="b"/>
              <a:pathLst>
                <a:path w="700" h="842" extrusionOk="0">
                  <a:moveTo>
                    <a:pt x="700" y="842"/>
                  </a:moveTo>
                  <a:cubicBezTo>
                    <a:pt x="492" y="672"/>
                    <a:pt x="313" y="540"/>
                    <a:pt x="152" y="369"/>
                  </a:cubicBezTo>
                  <a:cubicBezTo>
                    <a:pt x="57" y="303"/>
                    <a:pt x="1" y="180"/>
                    <a:pt x="10" y="58"/>
                  </a:cubicBezTo>
                  <a:cubicBezTo>
                    <a:pt x="20" y="39"/>
                    <a:pt x="20" y="20"/>
                    <a:pt x="29" y="1"/>
                  </a:cubicBezTo>
                  <a:cubicBezTo>
                    <a:pt x="48" y="10"/>
                    <a:pt x="67" y="20"/>
                    <a:pt x="67" y="29"/>
                  </a:cubicBezTo>
                  <a:cubicBezTo>
                    <a:pt x="86" y="180"/>
                    <a:pt x="171" y="313"/>
                    <a:pt x="303" y="398"/>
                  </a:cubicBezTo>
                  <a:cubicBezTo>
                    <a:pt x="398" y="483"/>
                    <a:pt x="502" y="568"/>
                    <a:pt x="606" y="653"/>
                  </a:cubicBezTo>
                  <a:cubicBezTo>
                    <a:pt x="662" y="700"/>
                    <a:pt x="700" y="766"/>
                    <a:pt x="700" y="8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7318075" y="3776200"/>
              <a:ext cx="18675" cy="6625"/>
            </a:xfrm>
            <a:custGeom>
              <a:avLst/>
              <a:gdLst/>
              <a:ahLst/>
              <a:cxnLst/>
              <a:rect l="l" t="t" r="r" b="b"/>
              <a:pathLst>
                <a:path w="747" h="265" extrusionOk="0">
                  <a:moveTo>
                    <a:pt x="747" y="29"/>
                  </a:moveTo>
                  <a:cubicBezTo>
                    <a:pt x="539" y="133"/>
                    <a:pt x="331" y="208"/>
                    <a:pt x="104" y="265"/>
                  </a:cubicBezTo>
                  <a:cubicBezTo>
                    <a:pt x="76" y="265"/>
                    <a:pt x="57" y="255"/>
                    <a:pt x="29" y="246"/>
                  </a:cubicBezTo>
                  <a:cubicBezTo>
                    <a:pt x="0" y="227"/>
                    <a:pt x="0" y="199"/>
                    <a:pt x="10" y="180"/>
                  </a:cubicBezTo>
                  <a:cubicBezTo>
                    <a:pt x="57" y="104"/>
                    <a:pt x="142" y="57"/>
                    <a:pt x="227" y="66"/>
                  </a:cubicBezTo>
                  <a:cubicBezTo>
                    <a:pt x="359" y="85"/>
                    <a:pt x="482" y="66"/>
                    <a:pt x="596" y="29"/>
                  </a:cubicBezTo>
                  <a:cubicBezTo>
                    <a:pt x="634" y="10"/>
                    <a:pt x="671" y="10"/>
                    <a:pt x="709" y="10"/>
                  </a:cubicBezTo>
                  <a:cubicBezTo>
                    <a:pt x="719" y="0"/>
                    <a:pt x="737" y="19"/>
                    <a:pt x="74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6455225" y="4471750"/>
              <a:ext cx="13725" cy="15625"/>
            </a:xfrm>
            <a:custGeom>
              <a:avLst/>
              <a:gdLst/>
              <a:ahLst/>
              <a:cxnLst/>
              <a:rect l="l" t="t" r="r" b="b"/>
              <a:pathLst>
                <a:path w="549" h="625" extrusionOk="0">
                  <a:moveTo>
                    <a:pt x="1" y="596"/>
                  </a:moveTo>
                  <a:cubicBezTo>
                    <a:pt x="19" y="577"/>
                    <a:pt x="48" y="558"/>
                    <a:pt x="67" y="549"/>
                  </a:cubicBezTo>
                  <a:cubicBezTo>
                    <a:pt x="123" y="530"/>
                    <a:pt x="190" y="521"/>
                    <a:pt x="237" y="502"/>
                  </a:cubicBezTo>
                  <a:cubicBezTo>
                    <a:pt x="407" y="436"/>
                    <a:pt x="445" y="322"/>
                    <a:pt x="350" y="171"/>
                  </a:cubicBezTo>
                  <a:cubicBezTo>
                    <a:pt x="312" y="124"/>
                    <a:pt x="275" y="86"/>
                    <a:pt x="246" y="39"/>
                  </a:cubicBezTo>
                  <a:cubicBezTo>
                    <a:pt x="265" y="1"/>
                    <a:pt x="294" y="29"/>
                    <a:pt x="312" y="39"/>
                  </a:cubicBezTo>
                  <a:cubicBezTo>
                    <a:pt x="360" y="86"/>
                    <a:pt x="407" y="124"/>
                    <a:pt x="454" y="180"/>
                  </a:cubicBezTo>
                  <a:cubicBezTo>
                    <a:pt x="549" y="294"/>
                    <a:pt x="520" y="464"/>
                    <a:pt x="388" y="540"/>
                  </a:cubicBezTo>
                  <a:cubicBezTo>
                    <a:pt x="275" y="606"/>
                    <a:pt x="133" y="625"/>
                    <a:pt x="1" y="5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7"/>
            <p:cNvSpPr/>
            <p:nvPr/>
          </p:nvSpPr>
          <p:spPr>
            <a:xfrm>
              <a:off x="6794275" y="3499050"/>
              <a:ext cx="10425" cy="14675"/>
            </a:xfrm>
            <a:custGeom>
              <a:avLst/>
              <a:gdLst/>
              <a:ahLst/>
              <a:cxnLst/>
              <a:rect l="l" t="t" r="r" b="b"/>
              <a:pathLst>
                <a:path w="417" h="587" extrusionOk="0">
                  <a:moveTo>
                    <a:pt x="416" y="48"/>
                  </a:moveTo>
                  <a:cubicBezTo>
                    <a:pt x="407" y="86"/>
                    <a:pt x="397" y="114"/>
                    <a:pt x="378" y="152"/>
                  </a:cubicBezTo>
                  <a:cubicBezTo>
                    <a:pt x="274" y="294"/>
                    <a:pt x="170" y="435"/>
                    <a:pt x="66" y="577"/>
                  </a:cubicBezTo>
                  <a:cubicBezTo>
                    <a:pt x="57" y="587"/>
                    <a:pt x="38" y="587"/>
                    <a:pt x="19" y="577"/>
                  </a:cubicBezTo>
                  <a:cubicBezTo>
                    <a:pt x="10" y="568"/>
                    <a:pt x="0" y="549"/>
                    <a:pt x="0" y="530"/>
                  </a:cubicBezTo>
                  <a:cubicBezTo>
                    <a:pt x="0" y="502"/>
                    <a:pt x="10" y="473"/>
                    <a:pt x="19" y="454"/>
                  </a:cubicBezTo>
                  <a:cubicBezTo>
                    <a:pt x="85" y="294"/>
                    <a:pt x="189" y="142"/>
                    <a:pt x="312" y="20"/>
                  </a:cubicBezTo>
                  <a:cubicBezTo>
                    <a:pt x="331" y="10"/>
                    <a:pt x="350" y="1"/>
                    <a:pt x="369" y="10"/>
                  </a:cubicBezTo>
                  <a:cubicBezTo>
                    <a:pt x="378" y="20"/>
                    <a:pt x="388" y="29"/>
                    <a:pt x="416"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7"/>
            <p:cNvSpPr/>
            <p:nvPr/>
          </p:nvSpPr>
          <p:spPr>
            <a:xfrm>
              <a:off x="6970750" y="4011275"/>
              <a:ext cx="9950" cy="7600"/>
            </a:xfrm>
            <a:custGeom>
              <a:avLst/>
              <a:gdLst/>
              <a:ahLst/>
              <a:cxnLst/>
              <a:rect l="l" t="t" r="r" b="b"/>
              <a:pathLst>
                <a:path w="398" h="304" extrusionOk="0">
                  <a:moveTo>
                    <a:pt x="398" y="227"/>
                  </a:moveTo>
                  <a:cubicBezTo>
                    <a:pt x="379" y="275"/>
                    <a:pt x="341" y="303"/>
                    <a:pt x="294" y="303"/>
                  </a:cubicBezTo>
                  <a:cubicBezTo>
                    <a:pt x="180" y="294"/>
                    <a:pt x="76" y="227"/>
                    <a:pt x="20" y="123"/>
                  </a:cubicBezTo>
                  <a:cubicBezTo>
                    <a:pt x="1" y="76"/>
                    <a:pt x="29" y="10"/>
                    <a:pt x="86" y="10"/>
                  </a:cubicBezTo>
                  <a:cubicBezTo>
                    <a:pt x="105" y="1"/>
                    <a:pt x="124" y="1"/>
                    <a:pt x="143" y="10"/>
                  </a:cubicBezTo>
                  <a:cubicBezTo>
                    <a:pt x="237" y="38"/>
                    <a:pt x="322" y="105"/>
                    <a:pt x="379" y="190"/>
                  </a:cubicBezTo>
                  <a:cubicBezTo>
                    <a:pt x="388" y="199"/>
                    <a:pt x="388" y="218"/>
                    <a:pt x="398"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7"/>
            <p:cNvSpPr/>
            <p:nvPr/>
          </p:nvSpPr>
          <p:spPr>
            <a:xfrm>
              <a:off x="7260900" y="4599100"/>
              <a:ext cx="3800" cy="28625"/>
            </a:xfrm>
            <a:custGeom>
              <a:avLst/>
              <a:gdLst/>
              <a:ahLst/>
              <a:cxnLst/>
              <a:rect l="l" t="t" r="r" b="b"/>
              <a:pathLst>
                <a:path w="152" h="1145" extrusionOk="0">
                  <a:moveTo>
                    <a:pt x="29" y="1"/>
                  </a:moveTo>
                  <a:cubicBezTo>
                    <a:pt x="38" y="10"/>
                    <a:pt x="57" y="29"/>
                    <a:pt x="57" y="48"/>
                  </a:cubicBezTo>
                  <a:cubicBezTo>
                    <a:pt x="57" y="332"/>
                    <a:pt x="123" y="615"/>
                    <a:pt x="142" y="899"/>
                  </a:cubicBezTo>
                  <a:cubicBezTo>
                    <a:pt x="151" y="974"/>
                    <a:pt x="142" y="1059"/>
                    <a:pt x="114" y="1135"/>
                  </a:cubicBezTo>
                  <a:cubicBezTo>
                    <a:pt x="114" y="1144"/>
                    <a:pt x="95" y="1144"/>
                    <a:pt x="85" y="1144"/>
                  </a:cubicBezTo>
                  <a:cubicBezTo>
                    <a:pt x="76" y="1144"/>
                    <a:pt x="66" y="1144"/>
                    <a:pt x="66" y="1135"/>
                  </a:cubicBezTo>
                  <a:cubicBezTo>
                    <a:pt x="57" y="1088"/>
                    <a:pt x="57" y="1040"/>
                    <a:pt x="48" y="1003"/>
                  </a:cubicBezTo>
                  <a:cubicBezTo>
                    <a:pt x="57" y="832"/>
                    <a:pt x="38" y="662"/>
                    <a:pt x="19" y="502"/>
                  </a:cubicBezTo>
                  <a:cubicBezTo>
                    <a:pt x="0" y="350"/>
                    <a:pt x="0" y="190"/>
                    <a:pt x="0" y="29"/>
                  </a:cubicBezTo>
                  <a:cubicBezTo>
                    <a:pt x="0" y="29"/>
                    <a:pt x="19" y="1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7"/>
            <p:cNvSpPr/>
            <p:nvPr/>
          </p:nvSpPr>
          <p:spPr>
            <a:xfrm>
              <a:off x="6585175" y="4581375"/>
              <a:ext cx="3100" cy="28850"/>
            </a:xfrm>
            <a:custGeom>
              <a:avLst/>
              <a:gdLst/>
              <a:ahLst/>
              <a:cxnLst/>
              <a:rect l="l" t="t" r="r" b="b"/>
              <a:pathLst>
                <a:path w="124" h="1154" extrusionOk="0">
                  <a:moveTo>
                    <a:pt x="85" y="615"/>
                  </a:moveTo>
                  <a:cubicBezTo>
                    <a:pt x="85" y="681"/>
                    <a:pt x="104" y="804"/>
                    <a:pt x="114" y="937"/>
                  </a:cubicBezTo>
                  <a:cubicBezTo>
                    <a:pt x="123" y="1003"/>
                    <a:pt x="114" y="1069"/>
                    <a:pt x="85" y="1126"/>
                  </a:cubicBezTo>
                  <a:cubicBezTo>
                    <a:pt x="76" y="1135"/>
                    <a:pt x="67" y="1144"/>
                    <a:pt x="48" y="1154"/>
                  </a:cubicBezTo>
                  <a:cubicBezTo>
                    <a:pt x="29" y="1154"/>
                    <a:pt x="19" y="1135"/>
                    <a:pt x="10" y="1126"/>
                  </a:cubicBezTo>
                  <a:cubicBezTo>
                    <a:pt x="0" y="1116"/>
                    <a:pt x="0" y="1107"/>
                    <a:pt x="0" y="1097"/>
                  </a:cubicBezTo>
                  <a:cubicBezTo>
                    <a:pt x="0" y="748"/>
                    <a:pt x="10" y="398"/>
                    <a:pt x="19" y="48"/>
                  </a:cubicBezTo>
                  <a:cubicBezTo>
                    <a:pt x="19" y="29"/>
                    <a:pt x="38" y="10"/>
                    <a:pt x="38" y="1"/>
                  </a:cubicBezTo>
                  <a:cubicBezTo>
                    <a:pt x="57" y="20"/>
                    <a:pt x="76" y="29"/>
                    <a:pt x="85" y="48"/>
                  </a:cubicBezTo>
                  <a:cubicBezTo>
                    <a:pt x="85" y="77"/>
                    <a:pt x="85" y="105"/>
                    <a:pt x="85" y="133"/>
                  </a:cubicBezTo>
                  <a:cubicBezTo>
                    <a:pt x="85" y="266"/>
                    <a:pt x="85" y="407"/>
                    <a:pt x="85" y="6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7"/>
            <p:cNvSpPr/>
            <p:nvPr/>
          </p:nvSpPr>
          <p:spPr>
            <a:xfrm>
              <a:off x="6334500" y="3504950"/>
              <a:ext cx="5925" cy="17525"/>
            </a:xfrm>
            <a:custGeom>
              <a:avLst/>
              <a:gdLst/>
              <a:ahLst/>
              <a:cxnLst/>
              <a:rect l="l" t="t" r="r" b="b"/>
              <a:pathLst>
                <a:path w="237" h="701" extrusionOk="0">
                  <a:moveTo>
                    <a:pt x="10" y="332"/>
                  </a:moveTo>
                  <a:cubicBezTo>
                    <a:pt x="38" y="228"/>
                    <a:pt x="66" y="133"/>
                    <a:pt x="104" y="39"/>
                  </a:cubicBezTo>
                  <a:cubicBezTo>
                    <a:pt x="114" y="1"/>
                    <a:pt x="151" y="1"/>
                    <a:pt x="189" y="39"/>
                  </a:cubicBezTo>
                  <a:cubicBezTo>
                    <a:pt x="199" y="58"/>
                    <a:pt x="218" y="67"/>
                    <a:pt x="227" y="86"/>
                  </a:cubicBezTo>
                  <a:cubicBezTo>
                    <a:pt x="180" y="209"/>
                    <a:pt x="170" y="351"/>
                    <a:pt x="208" y="483"/>
                  </a:cubicBezTo>
                  <a:cubicBezTo>
                    <a:pt x="218" y="549"/>
                    <a:pt x="227" y="615"/>
                    <a:pt x="237" y="672"/>
                  </a:cubicBezTo>
                  <a:cubicBezTo>
                    <a:pt x="237" y="681"/>
                    <a:pt x="227" y="700"/>
                    <a:pt x="227" y="700"/>
                  </a:cubicBezTo>
                  <a:cubicBezTo>
                    <a:pt x="218" y="700"/>
                    <a:pt x="189" y="691"/>
                    <a:pt x="180" y="681"/>
                  </a:cubicBezTo>
                  <a:cubicBezTo>
                    <a:pt x="151" y="606"/>
                    <a:pt x="133" y="530"/>
                    <a:pt x="114" y="445"/>
                  </a:cubicBezTo>
                  <a:cubicBezTo>
                    <a:pt x="104" y="379"/>
                    <a:pt x="57" y="360"/>
                    <a:pt x="0" y="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7"/>
            <p:cNvSpPr/>
            <p:nvPr/>
          </p:nvSpPr>
          <p:spPr>
            <a:xfrm>
              <a:off x="6989200" y="4026625"/>
              <a:ext cx="9225" cy="8300"/>
            </a:xfrm>
            <a:custGeom>
              <a:avLst/>
              <a:gdLst/>
              <a:ahLst/>
              <a:cxnLst/>
              <a:rect l="l" t="t" r="r" b="b"/>
              <a:pathLst>
                <a:path w="369" h="332" extrusionOk="0">
                  <a:moveTo>
                    <a:pt x="369" y="247"/>
                  </a:moveTo>
                  <a:cubicBezTo>
                    <a:pt x="369" y="284"/>
                    <a:pt x="331" y="322"/>
                    <a:pt x="293" y="332"/>
                  </a:cubicBezTo>
                  <a:cubicBezTo>
                    <a:pt x="151" y="322"/>
                    <a:pt x="38" y="228"/>
                    <a:pt x="9" y="95"/>
                  </a:cubicBezTo>
                  <a:cubicBezTo>
                    <a:pt x="0" y="48"/>
                    <a:pt x="57" y="1"/>
                    <a:pt x="104" y="10"/>
                  </a:cubicBezTo>
                  <a:cubicBezTo>
                    <a:pt x="198" y="29"/>
                    <a:pt x="293" y="86"/>
                    <a:pt x="350" y="171"/>
                  </a:cubicBezTo>
                  <a:cubicBezTo>
                    <a:pt x="359" y="199"/>
                    <a:pt x="369" y="218"/>
                    <a:pt x="369"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7"/>
            <p:cNvSpPr/>
            <p:nvPr/>
          </p:nvSpPr>
          <p:spPr>
            <a:xfrm>
              <a:off x="6442700" y="3554575"/>
              <a:ext cx="15850" cy="21300"/>
            </a:xfrm>
            <a:custGeom>
              <a:avLst/>
              <a:gdLst/>
              <a:ahLst/>
              <a:cxnLst/>
              <a:rect l="l" t="t" r="r" b="b"/>
              <a:pathLst>
                <a:path w="634" h="852" extrusionOk="0">
                  <a:moveTo>
                    <a:pt x="1" y="842"/>
                  </a:moveTo>
                  <a:cubicBezTo>
                    <a:pt x="1" y="794"/>
                    <a:pt x="20" y="757"/>
                    <a:pt x="48" y="728"/>
                  </a:cubicBezTo>
                  <a:cubicBezTo>
                    <a:pt x="218" y="492"/>
                    <a:pt x="388" y="265"/>
                    <a:pt x="568" y="29"/>
                  </a:cubicBezTo>
                  <a:cubicBezTo>
                    <a:pt x="577" y="19"/>
                    <a:pt x="596" y="1"/>
                    <a:pt x="605" y="1"/>
                  </a:cubicBezTo>
                  <a:cubicBezTo>
                    <a:pt x="605" y="10"/>
                    <a:pt x="634" y="29"/>
                    <a:pt x="624" y="48"/>
                  </a:cubicBezTo>
                  <a:cubicBezTo>
                    <a:pt x="587" y="123"/>
                    <a:pt x="539" y="208"/>
                    <a:pt x="483" y="284"/>
                  </a:cubicBezTo>
                  <a:cubicBezTo>
                    <a:pt x="360" y="454"/>
                    <a:pt x="218" y="624"/>
                    <a:pt x="86" y="785"/>
                  </a:cubicBezTo>
                  <a:cubicBezTo>
                    <a:pt x="67" y="813"/>
                    <a:pt x="29" y="832"/>
                    <a:pt x="1" y="8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a:off x="7013275" y="4180925"/>
              <a:ext cx="8550" cy="9000"/>
            </a:xfrm>
            <a:custGeom>
              <a:avLst/>
              <a:gdLst/>
              <a:ahLst/>
              <a:cxnLst/>
              <a:rect l="l" t="t" r="r" b="b"/>
              <a:pathLst>
                <a:path w="342" h="360" extrusionOk="0">
                  <a:moveTo>
                    <a:pt x="341" y="265"/>
                  </a:moveTo>
                  <a:cubicBezTo>
                    <a:pt x="322" y="321"/>
                    <a:pt x="266" y="359"/>
                    <a:pt x="209" y="350"/>
                  </a:cubicBezTo>
                  <a:cubicBezTo>
                    <a:pt x="143" y="359"/>
                    <a:pt x="77" y="321"/>
                    <a:pt x="39" y="265"/>
                  </a:cubicBezTo>
                  <a:cubicBezTo>
                    <a:pt x="1" y="199"/>
                    <a:pt x="1" y="114"/>
                    <a:pt x="39" y="57"/>
                  </a:cubicBezTo>
                  <a:cubicBezTo>
                    <a:pt x="77" y="0"/>
                    <a:pt x="143" y="0"/>
                    <a:pt x="190" y="38"/>
                  </a:cubicBezTo>
                  <a:cubicBezTo>
                    <a:pt x="247" y="114"/>
                    <a:pt x="285" y="189"/>
                    <a:pt x="341"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a:off x="7343600" y="3476600"/>
              <a:ext cx="10875" cy="16325"/>
            </a:xfrm>
            <a:custGeom>
              <a:avLst/>
              <a:gdLst/>
              <a:ahLst/>
              <a:cxnLst/>
              <a:rect l="l" t="t" r="r" b="b"/>
              <a:pathLst>
                <a:path w="435" h="653" extrusionOk="0">
                  <a:moveTo>
                    <a:pt x="435" y="20"/>
                  </a:moveTo>
                  <a:cubicBezTo>
                    <a:pt x="435" y="48"/>
                    <a:pt x="425" y="76"/>
                    <a:pt x="416" y="95"/>
                  </a:cubicBezTo>
                  <a:cubicBezTo>
                    <a:pt x="302" y="284"/>
                    <a:pt x="180" y="473"/>
                    <a:pt x="66" y="653"/>
                  </a:cubicBezTo>
                  <a:lnTo>
                    <a:pt x="19" y="653"/>
                  </a:lnTo>
                  <a:cubicBezTo>
                    <a:pt x="0" y="653"/>
                    <a:pt x="0" y="643"/>
                    <a:pt x="0" y="634"/>
                  </a:cubicBezTo>
                  <a:cubicBezTo>
                    <a:pt x="28" y="577"/>
                    <a:pt x="47" y="521"/>
                    <a:pt x="85" y="464"/>
                  </a:cubicBezTo>
                  <a:cubicBezTo>
                    <a:pt x="170" y="313"/>
                    <a:pt x="265" y="162"/>
                    <a:pt x="369" y="20"/>
                  </a:cubicBezTo>
                  <a:cubicBezTo>
                    <a:pt x="369" y="10"/>
                    <a:pt x="397" y="10"/>
                    <a:pt x="416" y="1"/>
                  </a:cubicBezTo>
                  <a:cubicBezTo>
                    <a:pt x="435" y="1"/>
                    <a:pt x="425" y="10"/>
                    <a:pt x="435"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7"/>
            <p:cNvSpPr/>
            <p:nvPr/>
          </p:nvSpPr>
          <p:spPr>
            <a:xfrm>
              <a:off x="7283575" y="3476375"/>
              <a:ext cx="7125" cy="14425"/>
            </a:xfrm>
            <a:custGeom>
              <a:avLst/>
              <a:gdLst/>
              <a:ahLst/>
              <a:cxnLst/>
              <a:rect l="l" t="t" r="r" b="b"/>
              <a:pathLst>
                <a:path w="285" h="577" extrusionOk="0">
                  <a:moveTo>
                    <a:pt x="161" y="539"/>
                  </a:moveTo>
                  <a:lnTo>
                    <a:pt x="105" y="577"/>
                  </a:lnTo>
                  <a:cubicBezTo>
                    <a:pt x="19" y="558"/>
                    <a:pt x="1" y="539"/>
                    <a:pt x="10" y="501"/>
                  </a:cubicBezTo>
                  <a:cubicBezTo>
                    <a:pt x="38" y="435"/>
                    <a:pt x="67" y="369"/>
                    <a:pt x="95" y="303"/>
                  </a:cubicBezTo>
                  <a:cubicBezTo>
                    <a:pt x="123" y="246"/>
                    <a:pt x="142" y="180"/>
                    <a:pt x="142" y="123"/>
                  </a:cubicBezTo>
                  <a:cubicBezTo>
                    <a:pt x="142" y="57"/>
                    <a:pt x="190" y="10"/>
                    <a:pt x="246" y="0"/>
                  </a:cubicBezTo>
                  <a:cubicBezTo>
                    <a:pt x="256" y="10"/>
                    <a:pt x="284" y="29"/>
                    <a:pt x="284" y="38"/>
                  </a:cubicBezTo>
                  <a:cubicBezTo>
                    <a:pt x="275" y="95"/>
                    <a:pt x="265" y="161"/>
                    <a:pt x="256" y="227"/>
                  </a:cubicBezTo>
                  <a:cubicBezTo>
                    <a:pt x="227" y="331"/>
                    <a:pt x="190" y="435"/>
                    <a:pt x="161" y="5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7"/>
            <p:cNvSpPr/>
            <p:nvPr/>
          </p:nvSpPr>
          <p:spPr>
            <a:xfrm>
              <a:off x="6823325" y="4053800"/>
              <a:ext cx="6650" cy="9950"/>
            </a:xfrm>
            <a:custGeom>
              <a:avLst/>
              <a:gdLst/>
              <a:ahLst/>
              <a:cxnLst/>
              <a:rect l="l" t="t" r="r" b="b"/>
              <a:pathLst>
                <a:path w="266" h="398" extrusionOk="0">
                  <a:moveTo>
                    <a:pt x="265" y="152"/>
                  </a:moveTo>
                  <a:cubicBezTo>
                    <a:pt x="246" y="218"/>
                    <a:pt x="227" y="284"/>
                    <a:pt x="209" y="360"/>
                  </a:cubicBezTo>
                  <a:cubicBezTo>
                    <a:pt x="190" y="379"/>
                    <a:pt x="171" y="398"/>
                    <a:pt x="142" y="398"/>
                  </a:cubicBezTo>
                  <a:cubicBezTo>
                    <a:pt x="114" y="388"/>
                    <a:pt x="86" y="379"/>
                    <a:pt x="67" y="360"/>
                  </a:cubicBezTo>
                  <a:cubicBezTo>
                    <a:pt x="1" y="237"/>
                    <a:pt x="38" y="86"/>
                    <a:pt x="152" y="20"/>
                  </a:cubicBezTo>
                  <a:cubicBezTo>
                    <a:pt x="180" y="1"/>
                    <a:pt x="209" y="10"/>
                    <a:pt x="227" y="39"/>
                  </a:cubicBezTo>
                  <a:cubicBezTo>
                    <a:pt x="237" y="67"/>
                    <a:pt x="246" y="114"/>
                    <a:pt x="265"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6842700" y="3498825"/>
              <a:ext cx="3800" cy="14675"/>
            </a:xfrm>
            <a:custGeom>
              <a:avLst/>
              <a:gdLst/>
              <a:ahLst/>
              <a:cxnLst/>
              <a:rect l="l" t="t" r="r" b="b"/>
              <a:pathLst>
                <a:path w="152" h="587" extrusionOk="0">
                  <a:moveTo>
                    <a:pt x="10" y="293"/>
                  </a:moveTo>
                  <a:cubicBezTo>
                    <a:pt x="10" y="208"/>
                    <a:pt x="1" y="133"/>
                    <a:pt x="1" y="47"/>
                  </a:cubicBezTo>
                  <a:cubicBezTo>
                    <a:pt x="1" y="38"/>
                    <a:pt x="20" y="19"/>
                    <a:pt x="38" y="10"/>
                  </a:cubicBezTo>
                  <a:cubicBezTo>
                    <a:pt x="67" y="0"/>
                    <a:pt x="95" y="10"/>
                    <a:pt x="114" y="29"/>
                  </a:cubicBezTo>
                  <a:cubicBezTo>
                    <a:pt x="123" y="47"/>
                    <a:pt x="133" y="57"/>
                    <a:pt x="133" y="76"/>
                  </a:cubicBezTo>
                  <a:cubicBezTo>
                    <a:pt x="152" y="236"/>
                    <a:pt x="152" y="388"/>
                    <a:pt x="123" y="539"/>
                  </a:cubicBezTo>
                  <a:cubicBezTo>
                    <a:pt x="123" y="548"/>
                    <a:pt x="123" y="558"/>
                    <a:pt x="114" y="567"/>
                  </a:cubicBezTo>
                  <a:cubicBezTo>
                    <a:pt x="105" y="577"/>
                    <a:pt x="86" y="586"/>
                    <a:pt x="67" y="586"/>
                  </a:cubicBezTo>
                  <a:cubicBezTo>
                    <a:pt x="57" y="586"/>
                    <a:pt x="29" y="567"/>
                    <a:pt x="29" y="558"/>
                  </a:cubicBezTo>
                  <a:cubicBezTo>
                    <a:pt x="20" y="473"/>
                    <a:pt x="10" y="378"/>
                    <a:pt x="1"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6690075" y="3516075"/>
              <a:ext cx="4050" cy="18200"/>
            </a:xfrm>
            <a:custGeom>
              <a:avLst/>
              <a:gdLst/>
              <a:ahLst/>
              <a:cxnLst/>
              <a:rect l="l" t="t" r="r" b="b"/>
              <a:pathLst>
                <a:path w="162" h="728" extrusionOk="0">
                  <a:moveTo>
                    <a:pt x="86" y="718"/>
                  </a:moveTo>
                  <a:cubicBezTo>
                    <a:pt x="48" y="718"/>
                    <a:pt x="10" y="728"/>
                    <a:pt x="10" y="690"/>
                  </a:cubicBezTo>
                  <a:cubicBezTo>
                    <a:pt x="0" y="624"/>
                    <a:pt x="0" y="548"/>
                    <a:pt x="10" y="473"/>
                  </a:cubicBezTo>
                  <a:cubicBezTo>
                    <a:pt x="29" y="312"/>
                    <a:pt x="57" y="161"/>
                    <a:pt x="86" y="0"/>
                  </a:cubicBezTo>
                  <a:cubicBezTo>
                    <a:pt x="95" y="0"/>
                    <a:pt x="123" y="10"/>
                    <a:pt x="123" y="19"/>
                  </a:cubicBezTo>
                  <a:cubicBezTo>
                    <a:pt x="152" y="85"/>
                    <a:pt x="161" y="161"/>
                    <a:pt x="142" y="236"/>
                  </a:cubicBezTo>
                  <a:cubicBezTo>
                    <a:pt x="133" y="321"/>
                    <a:pt x="114" y="397"/>
                    <a:pt x="104" y="482"/>
                  </a:cubicBezTo>
                  <a:cubicBezTo>
                    <a:pt x="95" y="558"/>
                    <a:pt x="86" y="643"/>
                    <a:pt x="86" y="7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7317600" y="4172400"/>
              <a:ext cx="22225" cy="5950"/>
            </a:xfrm>
            <a:custGeom>
              <a:avLst/>
              <a:gdLst/>
              <a:ahLst/>
              <a:cxnLst/>
              <a:rect l="l" t="t" r="r" b="b"/>
              <a:pathLst>
                <a:path w="889" h="238" extrusionOk="0">
                  <a:moveTo>
                    <a:pt x="889" y="218"/>
                  </a:moveTo>
                  <a:cubicBezTo>
                    <a:pt x="794" y="237"/>
                    <a:pt x="709" y="228"/>
                    <a:pt x="624" y="209"/>
                  </a:cubicBezTo>
                  <a:cubicBezTo>
                    <a:pt x="426" y="171"/>
                    <a:pt x="227" y="133"/>
                    <a:pt x="29" y="95"/>
                  </a:cubicBezTo>
                  <a:cubicBezTo>
                    <a:pt x="10" y="86"/>
                    <a:pt x="0" y="67"/>
                    <a:pt x="0" y="58"/>
                  </a:cubicBezTo>
                  <a:cubicBezTo>
                    <a:pt x="0" y="39"/>
                    <a:pt x="19" y="29"/>
                    <a:pt x="29" y="20"/>
                  </a:cubicBezTo>
                  <a:cubicBezTo>
                    <a:pt x="38" y="1"/>
                    <a:pt x="48" y="20"/>
                    <a:pt x="57" y="20"/>
                  </a:cubicBezTo>
                  <a:cubicBezTo>
                    <a:pt x="67" y="10"/>
                    <a:pt x="76" y="10"/>
                    <a:pt x="85" y="20"/>
                  </a:cubicBezTo>
                  <a:lnTo>
                    <a:pt x="794" y="171"/>
                  </a:lnTo>
                  <a:cubicBezTo>
                    <a:pt x="832" y="171"/>
                    <a:pt x="870" y="199"/>
                    <a:pt x="879" y="2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7312175" y="4043650"/>
              <a:ext cx="24575" cy="4500"/>
            </a:xfrm>
            <a:custGeom>
              <a:avLst/>
              <a:gdLst/>
              <a:ahLst/>
              <a:cxnLst/>
              <a:rect l="l" t="t" r="r" b="b"/>
              <a:pathLst>
                <a:path w="983" h="180" extrusionOk="0">
                  <a:moveTo>
                    <a:pt x="983" y="133"/>
                  </a:moveTo>
                  <a:cubicBezTo>
                    <a:pt x="690" y="180"/>
                    <a:pt x="406" y="170"/>
                    <a:pt x="123" y="123"/>
                  </a:cubicBezTo>
                  <a:cubicBezTo>
                    <a:pt x="85" y="114"/>
                    <a:pt x="47" y="95"/>
                    <a:pt x="19" y="76"/>
                  </a:cubicBezTo>
                  <a:cubicBezTo>
                    <a:pt x="0" y="66"/>
                    <a:pt x="0" y="48"/>
                    <a:pt x="0" y="29"/>
                  </a:cubicBezTo>
                  <a:cubicBezTo>
                    <a:pt x="0" y="10"/>
                    <a:pt x="19" y="0"/>
                    <a:pt x="38" y="0"/>
                  </a:cubicBezTo>
                  <a:cubicBezTo>
                    <a:pt x="123" y="10"/>
                    <a:pt x="208" y="29"/>
                    <a:pt x="293" y="48"/>
                  </a:cubicBezTo>
                  <a:cubicBezTo>
                    <a:pt x="397" y="66"/>
                    <a:pt x="501" y="85"/>
                    <a:pt x="605" y="104"/>
                  </a:cubicBezTo>
                  <a:cubicBezTo>
                    <a:pt x="718" y="114"/>
                    <a:pt x="822" y="123"/>
                    <a:pt x="983"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7303900" y="4035150"/>
              <a:ext cx="17275" cy="3550"/>
            </a:xfrm>
            <a:custGeom>
              <a:avLst/>
              <a:gdLst/>
              <a:ahLst/>
              <a:cxnLst/>
              <a:rect l="l" t="t" r="r" b="b"/>
              <a:pathLst>
                <a:path w="691" h="142" extrusionOk="0">
                  <a:moveTo>
                    <a:pt x="690" y="76"/>
                  </a:moveTo>
                  <a:cubicBezTo>
                    <a:pt x="681" y="95"/>
                    <a:pt x="681" y="123"/>
                    <a:pt x="671" y="123"/>
                  </a:cubicBezTo>
                  <a:cubicBezTo>
                    <a:pt x="633" y="142"/>
                    <a:pt x="596" y="142"/>
                    <a:pt x="567" y="142"/>
                  </a:cubicBezTo>
                  <a:cubicBezTo>
                    <a:pt x="407" y="132"/>
                    <a:pt x="255" y="123"/>
                    <a:pt x="95" y="114"/>
                  </a:cubicBezTo>
                  <a:cubicBezTo>
                    <a:pt x="85" y="114"/>
                    <a:pt x="76" y="114"/>
                    <a:pt x="66" y="114"/>
                  </a:cubicBezTo>
                  <a:cubicBezTo>
                    <a:pt x="48" y="95"/>
                    <a:pt x="29" y="76"/>
                    <a:pt x="10" y="57"/>
                  </a:cubicBezTo>
                  <a:cubicBezTo>
                    <a:pt x="0" y="47"/>
                    <a:pt x="29" y="10"/>
                    <a:pt x="57" y="10"/>
                  </a:cubicBezTo>
                  <a:cubicBezTo>
                    <a:pt x="142" y="0"/>
                    <a:pt x="237" y="10"/>
                    <a:pt x="322" y="19"/>
                  </a:cubicBezTo>
                  <a:cubicBezTo>
                    <a:pt x="444" y="28"/>
                    <a:pt x="567" y="57"/>
                    <a:pt x="69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6316300" y="3492200"/>
              <a:ext cx="4750" cy="25300"/>
            </a:xfrm>
            <a:custGeom>
              <a:avLst/>
              <a:gdLst/>
              <a:ahLst/>
              <a:cxnLst/>
              <a:rect l="l" t="t" r="r" b="b"/>
              <a:pathLst>
                <a:path w="190" h="1012" extrusionOk="0">
                  <a:moveTo>
                    <a:pt x="76" y="1"/>
                  </a:moveTo>
                  <a:cubicBezTo>
                    <a:pt x="76" y="86"/>
                    <a:pt x="86" y="180"/>
                    <a:pt x="95" y="275"/>
                  </a:cubicBezTo>
                  <a:cubicBezTo>
                    <a:pt x="105" y="360"/>
                    <a:pt x="114" y="454"/>
                    <a:pt x="133" y="549"/>
                  </a:cubicBezTo>
                  <a:cubicBezTo>
                    <a:pt x="133" y="577"/>
                    <a:pt x="142" y="615"/>
                    <a:pt x="152" y="653"/>
                  </a:cubicBezTo>
                  <a:cubicBezTo>
                    <a:pt x="152" y="672"/>
                    <a:pt x="152" y="690"/>
                    <a:pt x="161" y="709"/>
                  </a:cubicBezTo>
                  <a:cubicBezTo>
                    <a:pt x="171" y="804"/>
                    <a:pt x="180" y="889"/>
                    <a:pt x="190" y="983"/>
                  </a:cubicBezTo>
                  <a:cubicBezTo>
                    <a:pt x="190" y="993"/>
                    <a:pt x="171" y="1002"/>
                    <a:pt x="161" y="1012"/>
                  </a:cubicBezTo>
                  <a:cubicBezTo>
                    <a:pt x="142" y="993"/>
                    <a:pt x="114" y="974"/>
                    <a:pt x="114" y="955"/>
                  </a:cubicBezTo>
                  <a:cubicBezTo>
                    <a:pt x="67" y="634"/>
                    <a:pt x="1" y="322"/>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6269050" y="3468100"/>
              <a:ext cx="1925" cy="28850"/>
            </a:xfrm>
            <a:custGeom>
              <a:avLst/>
              <a:gdLst/>
              <a:ahLst/>
              <a:cxnLst/>
              <a:rect l="l" t="t" r="r" b="b"/>
              <a:pathLst>
                <a:path w="77" h="1154" extrusionOk="0">
                  <a:moveTo>
                    <a:pt x="38" y="1"/>
                  </a:moveTo>
                  <a:cubicBezTo>
                    <a:pt x="76" y="379"/>
                    <a:pt x="76" y="766"/>
                    <a:pt x="29" y="1154"/>
                  </a:cubicBezTo>
                  <a:cubicBezTo>
                    <a:pt x="0" y="766"/>
                    <a:pt x="0" y="379"/>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6846950" y="4577600"/>
              <a:ext cx="2625" cy="27425"/>
            </a:xfrm>
            <a:custGeom>
              <a:avLst/>
              <a:gdLst/>
              <a:ahLst/>
              <a:cxnLst/>
              <a:rect l="l" t="t" r="r" b="b"/>
              <a:pathLst>
                <a:path w="105" h="1097" extrusionOk="0">
                  <a:moveTo>
                    <a:pt x="48" y="1"/>
                  </a:moveTo>
                  <a:cubicBezTo>
                    <a:pt x="76" y="67"/>
                    <a:pt x="86" y="143"/>
                    <a:pt x="76" y="218"/>
                  </a:cubicBezTo>
                  <a:cubicBezTo>
                    <a:pt x="86" y="417"/>
                    <a:pt x="86" y="624"/>
                    <a:pt x="105" y="823"/>
                  </a:cubicBezTo>
                  <a:cubicBezTo>
                    <a:pt x="105" y="917"/>
                    <a:pt x="95" y="1003"/>
                    <a:pt x="67" y="1088"/>
                  </a:cubicBezTo>
                  <a:cubicBezTo>
                    <a:pt x="67" y="1088"/>
                    <a:pt x="48" y="1097"/>
                    <a:pt x="39" y="1097"/>
                  </a:cubicBezTo>
                  <a:cubicBezTo>
                    <a:pt x="1" y="1069"/>
                    <a:pt x="10" y="1021"/>
                    <a:pt x="10" y="984"/>
                  </a:cubicBezTo>
                  <a:cubicBezTo>
                    <a:pt x="1" y="653"/>
                    <a:pt x="10"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7125525" y="4571700"/>
              <a:ext cx="4275" cy="18700"/>
            </a:xfrm>
            <a:custGeom>
              <a:avLst/>
              <a:gdLst/>
              <a:ahLst/>
              <a:cxnLst/>
              <a:rect l="l" t="t" r="r" b="b"/>
              <a:pathLst>
                <a:path w="171" h="748" extrusionOk="0">
                  <a:moveTo>
                    <a:pt x="123" y="0"/>
                  </a:moveTo>
                  <a:cubicBezTo>
                    <a:pt x="170" y="246"/>
                    <a:pt x="151" y="501"/>
                    <a:pt x="76" y="738"/>
                  </a:cubicBezTo>
                  <a:cubicBezTo>
                    <a:pt x="76" y="747"/>
                    <a:pt x="47" y="747"/>
                    <a:pt x="28" y="747"/>
                  </a:cubicBezTo>
                  <a:cubicBezTo>
                    <a:pt x="10" y="747"/>
                    <a:pt x="10" y="738"/>
                    <a:pt x="10" y="728"/>
                  </a:cubicBezTo>
                  <a:cubicBezTo>
                    <a:pt x="0" y="700"/>
                    <a:pt x="0" y="671"/>
                    <a:pt x="0" y="643"/>
                  </a:cubicBezTo>
                  <a:cubicBezTo>
                    <a:pt x="10" y="568"/>
                    <a:pt x="28" y="482"/>
                    <a:pt x="47" y="407"/>
                  </a:cubicBezTo>
                  <a:cubicBezTo>
                    <a:pt x="66" y="265"/>
                    <a:pt x="95" y="133"/>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7272950" y="4610200"/>
              <a:ext cx="4025" cy="17525"/>
            </a:xfrm>
            <a:custGeom>
              <a:avLst/>
              <a:gdLst/>
              <a:ahLst/>
              <a:cxnLst/>
              <a:rect l="l" t="t" r="r" b="b"/>
              <a:pathLst>
                <a:path w="161" h="701" extrusionOk="0">
                  <a:moveTo>
                    <a:pt x="76" y="1"/>
                  </a:moveTo>
                  <a:cubicBezTo>
                    <a:pt x="114" y="67"/>
                    <a:pt x="123" y="143"/>
                    <a:pt x="114" y="209"/>
                  </a:cubicBezTo>
                  <a:cubicBezTo>
                    <a:pt x="114" y="341"/>
                    <a:pt x="123" y="464"/>
                    <a:pt x="151" y="596"/>
                  </a:cubicBezTo>
                  <a:cubicBezTo>
                    <a:pt x="161" y="625"/>
                    <a:pt x="133" y="662"/>
                    <a:pt x="114" y="691"/>
                  </a:cubicBezTo>
                  <a:cubicBezTo>
                    <a:pt x="114" y="700"/>
                    <a:pt x="76" y="700"/>
                    <a:pt x="66" y="700"/>
                  </a:cubicBezTo>
                  <a:cubicBezTo>
                    <a:pt x="57" y="700"/>
                    <a:pt x="48" y="691"/>
                    <a:pt x="38" y="691"/>
                  </a:cubicBezTo>
                  <a:cubicBezTo>
                    <a:pt x="29" y="672"/>
                    <a:pt x="19" y="653"/>
                    <a:pt x="19" y="634"/>
                  </a:cubicBezTo>
                  <a:cubicBezTo>
                    <a:pt x="0" y="436"/>
                    <a:pt x="10" y="237"/>
                    <a:pt x="48" y="39"/>
                  </a:cubicBezTo>
                  <a:cubicBezTo>
                    <a:pt x="48" y="29"/>
                    <a:pt x="66" y="10"/>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6446725" y="4598625"/>
              <a:ext cx="3800" cy="17525"/>
            </a:xfrm>
            <a:custGeom>
              <a:avLst/>
              <a:gdLst/>
              <a:ahLst/>
              <a:cxnLst/>
              <a:rect l="l" t="t" r="r" b="b"/>
              <a:pathLst>
                <a:path w="152" h="701" extrusionOk="0">
                  <a:moveTo>
                    <a:pt x="85" y="1"/>
                  </a:moveTo>
                  <a:cubicBezTo>
                    <a:pt x="104" y="20"/>
                    <a:pt x="123" y="20"/>
                    <a:pt x="133" y="29"/>
                  </a:cubicBezTo>
                  <a:cubicBezTo>
                    <a:pt x="142" y="67"/>
                    <a:pt x="152" y="105"/>
                    <a:pt x="152" y="143"/>
                  </a:cubicBezTo>
                  <a:cubicBezTo>
                    <a:pt x="142" y="313"/>
                    <a:pt x="123" y="492"/>
                    <a:pt x="104" y="662"/>
                  </a:cubicBezTo>
                  <a:cubicBezTo>
                    <a:pt x="104" y="681"/>
                    <a:pt x="66" y="691"/>
                    <a:pt x="38" y="700"/>
                  </a:cubicBezTo>
                  <a:cubicBezTo>
                    <a:pt x="29" y="700"/>
                    <a:pt x="10" y="672"/>
                    <a:pt x="10" y="662"/>
                  </a:cubicBezTo>
                  <a:cubicBezTo>
                    <a:pt x="0" y="615"/>
                    <a:pt x="0" y="568"/>
                    <a:pt x="10" y="521"/>
                  </a:cubicBezTo>
                  <a:cubicBezTo>
                    <a:pt x="29" y="351"/>
                    <a:pt x="57" y="180"/>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7330125" y="3538750"/>
              <a:ext cx="12075" cy="14675"/>
            </a:xfrm>
            <a:custGeom>
              <a:avLst/>
              <a:gdLst/>
              <a:ahLst/>
              <a:cxnLst/>
              <a:rect l="l" t="t" r="r" b="b"/>
              <a:pathLst>
                <a:path w="483" h="587" extrusionOk="0">
                  <a:moveTo>
                    <a:pt x="29" y="586"/>
                  </a:moveTo>
                  <a:cubicBezTo>
                    <a:pt x="19" y="558"/>
                    <a:pt x="0" y="539"/>
                    <a:pt x="0" y="520"/>
                  </a:cubicBezTo>
                  <a:cubicBezTo>
                    <a:pt x="10" y="482"/>
                    <a:pt x="29" y="454"/>
                    <a:pt x="48" y="426"/>
                  </a:cubicBezTo>
                  <a:cubicBezTo>
                    <a:pt x="170" y="284"/>
                    <a:pt x="293" y="142"/>
                    <a:pt x="426" y="10"/>
                  </a:cubicBezTo>
                  <a:cubicBezTo>
                    <a:pt x="426" y="10"/>
                    <a:pt x="445" y="0"/>
                    <a:pt x="454" y="10"/>
                  </a:cubicBezTo>
                  <a:cubicBezTo>
                    <a:pt x="454" y="19"/>
                    <a:pt x="482" y="38"/>
                    <a:pt x="473" y="48"/>
                  </a:cubicBezTo>
                  <a:cubicBezTo>
                    <a:pt x="454" y="95"/>
                    <a:pt x="426" y="142"/>
                    <a:pt x="397" y="189"/>
                  </a:cubicBezTo>
                  <a:cubicBezTo>
                    <a:pt x="350" y="256"/>
                    <a:pt x="303" y="312"/>
                    <a:pt x="246" y="359"/>
                  </a:cubicBezTo>
                  <a:cubicBezTo>
                    <a:pt x="199" y="407"/>
                    <a:pt x="123" y="473"/>
                    <a:pt x="114" y="558"/>
                  </a:cubicBezTo>
                  <a:cubicBezTo>
                    <a:pt x="114" y="567"/>
                    <a:pt x="66" y="577"/>
                    <a:pt x="29" y="5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6962975" y="4577600"/>
              <a:ext cx="4025" cy="22475"/>
            </a:xfrm>
            <a:custGeom>
              <a:avLst/>
              <a:gdLst/>
              <a:ahLst/>
              <a:cxnLst/>
              <a:rect l="l" t="t" r="r" b="b"/>
              <a:pathLst>
                <a:path w="161" h="899" extrusionOk="0">
                  <a:moveTo>
                    <a:pt x="76" y="1"/>
                  </a:moveTo>
                  <a:cubicBezTo>
                    <a:pt x="85" y="10"/>
                    <a:pt x="95" y="10"/>
                    <a:pt x="95" y="20"/>
                  </a:cubicBezTo>
                  <a:cubicBezTo>
                    <a:pt x="104" y="133"/>
                    <a:pt x="123" y="256"/>
                    <a:pt x="132" y="369"/>
                  </a:cubicBezTo>
                  <a:cubicBezTo>
                    <a:pt x="132" y="464"/>
                    <a:pt x="132" y="549"/>
                    <a:pt x="151" y="643"/>
                  </a:cubicBezTo>
                  <a:cubicBezTo>
                    <a:pt x="161" y="738"/>
                    <a:pt x="123" y="823"/>
                    <a:pt x="57" y="889"/>
                  </a:cubicBezTo>
                  <a:cubicBezTo>
                    <a:pt x="57" y="899"/>
                    <a:pt x="47" y="899"/>
                    <a:pt x="38" y="899"/>
                  </a:cubicBezTo>
                  <a:cubicBezTo>
                    <a:pt x="19" y="889"/>
                    <a:pt x="0" y="880"/>
                    <a:pt x="0" y="870"/>
                  </a:cubicBezTo>
                  <a:cubicBezTo>
                    <a:pt x="9" y="738"/>
                    <a:pt x="28" y="596"/>
                    <a:pt x="38" y="464"/>
                  </a:cubicBezTo>
                  <a:cubicBezTo>
                    <a:pt x="47" y="332"/>
                    <a:pt x="47" y="209"/>
                    <a:pt x="57" y="86"/>
                  </a:cubicBezTo>
                  <a:cubicBezTo>
                    <a:pt x="66" y="57"/>
                    <a:pt x="66" y="29"/>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6274725" y="4205950"/>
              <a:ext cx="18675" cy="13500"/>
            </a:xfrm>
            <a:custGeom>
              <a:avLst/>
              <a:gdLst/>
              <a:ahLst/>
              <a:cxnLst/>
              <a:rect l="l" t="t" r="r" b="b"/>
              <a:pathLst>
                <a:path w="747" h="540" extrusionOk="0">
                  <a:moveTo>
                    <a:pt x="747" y="521"/>
                  </a:moveTo>
                  <a:cubicBezTo>
                    <a:pt x="718" y="521"/>
                    <a:pt x="690" y="540"/>
                    <a:pt x="671" y="530"/>
                  </a:cubicBezTo>
                  <a:cubicBezTo>
                    <a:pt x="615" y="511"/>
                    <a:pt x="548" y="473"/>
                    <a:pt x="501" y="436"/>
                  </a:cubicBezTo>
                  <a:cubicBezTo>
                    <a:pt x="340" y="322"/>
                    <a:pt x="180" y="199"/>
                    <a:pt x="29" y="86"/>
                  </a:cubicBezTo>
                  <a:cubicBezTo>
                    <a:pt x="10" y="67"/>
                    <a:pt x="0" y="58"/>
                    <a:pt x="0" y="39"/>
                  </a:cubicBezTo>
                  <a:cubicBezTo>
                    <a:pt x="0" y="39"/>
                    <a:pt x="0" y="20"/>
                    <a:pt x="10" y="20"/>
                  </a:cubicBezTo>
                  <a:cubicBezTo>
                    <a:pt x="19" y="10"/>
                    <a:pt x="29" y="1"/>
                    <a:pt x="29" y="10"/>
                  </a:cubicBezTo>
                  <a:cubicBezTo>
                    <a:pt x="170" y="77"/>
                    <a:pt x="303" y="171"/>
                    <a:pt x="426"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7003375" y="4166025"/>
              <a:ext cx="8050" cy="9475"/>
            </a:xfrm>
            <a:custGeom>
              <a:avLst/>
              <a:gdLst/>
              <a:ahLst/>
              <a:cxnLst/>
              <a:rect l="l" t="t" r="r" b="b"/>
              <a:pathLst>
                <a:path w="322" h="379" extrusionOk="0">
                  <a:moveTo>
                    <a:pt x="227" y="379"/>
                  </a:moveTo>
                  <a:cubicBezTo>
                    <a:pt x="217" y="379"/>
                    <a:pt x="208" y="379"/>
                    <a:pt x="199" y="379"/>
                  </a:cubicBezTo>
                  <a:cubicBezTo>
                    <a:pt x="113" y="332"/>
                    <a:pt x="47" y="256"/>
                    <a:pt x="19" y="171"/>
                  </a:cubicBezTo>
                  <a:cubicBezTo>
                    <a:pt x="0" y="114"/>
                    <a:pt x="19" y="57"/>
                    <a:pt x="66" y="20"/>
                  </a:cubicBezTo>
                  <a:cubicBezTo>
                    <a:pt x="85" y="1"/>
                    <a:pt x="113" y="1"/>
                    <a:pt x="142" y="10"/>
                  </a:cubicBezTo>
                  <a:cubicBezTo>
                    <a:pt x="217" y="67"/>
                    <a:pt x="274" y="143"/>
                    <a:pt x="312" y="228"/>
                  </a:cubicBezTo>
                  <a:cubicBezTo>
                    <a:pt x="321" y="275"/>
                    <a:pt x="312" y="322"/>
                    <a:pt x="274" y="360"/>
                  </a:cubicBezTo>
                  <a:cubicBezTo>
                    <a:pt x="265" y="369"/>
                    <a:pt x="246" y="379"/>
                    <a:pt x="227"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7297750" y="3826525"/>
              <a:ext cx="16325" cy="3800"/>
            </a:xfrm>
            <a:custGeom>
              <a:avLst/>
              <a:gdLst/>
              <a:ahLst/>
              <a:cxnLst/>
              <a:rect l="l" t="t" r="r" b="b"/>
              <a:pathLst>
                <a:path w="653" h="152" extrusionOk="0">
                  <a:moveTo>
                    <a:pt x="653" y="10"/>
                  </a:moveTo>
                  <a:cubicBezTo>
                    <a:pt x="643" y="29"/>
                    <a:pt x="634" y="57"/>
                    <a:pt x="615" y="57"/>
                  </a:cubicBezTo>
                  <a:cubicBezTo>
                    <a:pt x="426" y="123"/>
                    <a:pt x="227" y="151"/>
                    <a:pt x="29" y="133"/>
                  </a:cubicBezTo>
                  <a:cubicBezTo>
                    <a:pt x="10" y="123"/>
                    <a:pt x="1" y="114"/>
                    <a:pt x="1" y="95"/>
                  </a:cubicBezTo>
                  <a:cubicBezTo>
                    <a:pt x="1" y="76"/>
                    <a:pt x="10" y="66"/>
                    <a:pt x="29" y="57"/>
                  </a:cubicBezTo>
                  <a:cubicBezTo>
                    <a:pt x="48" y="47"/>
                    <a:pt x="67" y="47"/>
                    <a:pt x="86" y="47"/>
                  </a:cubicBezTo>
                  <a:cubicBezTo>
                    <a:pt x="246" y="47"/>
                    <a:pt x="407" y="29"/>
                    <a:pt x="568" y="0"/>
                  </a:cubicBezTo>
                  <a:cubicBezTo>
                    <a:pt x="596" y="0"/>
                    <a:pt x="624" y="0"/>
                    <a:pt x="65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7318550" y="3848250"/>
              <a:ext cx="14200" cy="5700"/>
            </a:xfrm>
            <a:custGeom>
              <a:avLst/>
              <a:gdLst/>
              <a:ahLst/>
              <a:cxnLst/>
              <a:rect l="l" t="t" r="r" b="b"/>
              <a:pathLst>
                <a:path w="568" h="228" extrusionOk="0">
                  <a:moveTo>
                    <a:pt x="567" y="142"/>
                  </a:moveTo>
                  <a:cubicBezTo>
                    <a:pt x="435" y="171"/>
                    <a:pt x="340" y="209"/>
                    <a:pt x="255" y="218"/>
                  </a:cubicBezTo>
                  <a:cubicBezTo>
                    <a:pt x="189" y="227"/>
                    <a:pt x="123" y="218"/>
                    <a:pt x="57" y="209"/>
                  </a:cubicBezTo>
                  <a:cubicBezTo>
                    <a:pt x="19" y="209"/>
                    <a:pt x="0" y="161"/>
                    <a:pt x="10" y="124"/>
                  </a:cubicBezTo>
                  <a:cubicBezTo>
                    <a:pt x="47" y="48"/>
                    <a:pt x="133" y="1"/>
                    <a:pt x="218" y="20"/>
                  </a:cubicBezTo>
                  <a:cubicBezTo>
                    <a:pt x="227" y="20"/>
                    <a:pt x="237" y="20"/>
                    <a:pt x="237" y="29"/>
                  </a:cubicBezTo>
                  <a:cubicBezTo>
                    <a:pt x="303" y="152"/>
                    <a:pt x="426" y="95"/>
                    <a:pt x="567"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7342650" y="3502125"/>
              <a:ext cx="10875" cy="11375"/>
            </a:xfrm>
            <a:custGeom>
              <a:avLst/>
              <a:gdLst/>
              <a:ahLst/>
              <a:cxnLst/>
              <a:rect l="l" t="t" r="r" b="b"/>
              <a:pathLst>
                <a:path w="435" h="455" extrusionOk="0">
                  <a:moveTo>
                    <a:pt x="38" y="454"/>
                  </a:moveTo>
                  <a:cubicBezTo>
                    <a:pt x="29" y="445"/>
                    <a:pt x="19" y="435"/>
                    <a:pt x="10" y="435"/>
                  </a:cubicBezTo>
                  <a:cubicBezTo>
                    <a:pt x="10" y="426"/>
                    <a:pt x="0" y="416"/>
                    <a:pt x="10" y="407"/>
                  </a:cubicBezTo>
                  <a:cubicBezTo>
                    <a:pt x="85" y="246"/>
                    <a:pt x="208" y="104"/>
                    <a:pt x="359" y="10"/>
                  </a:cubicBezTo>
                  <a:cubicBezTo>
                    <a:pt x="378" y="1"/>
                    <a:pt x="388" y="1"/>
                    <a:pt x="407" y="1"/>
                  </a:cubicBezTo>
                  <a:cubicBezTo>
                    <a:pt x="435" y="1"/>
                    <a:pt x="435" y="38"/>
                    <a:pt x="407" y="67"/>
                  </a:cubicBezTo>
                  <a:cubicBezTo>
                    <a:pt x="312" y="190"/>
                    <a:pt x="218" y="303"/>
                    <a:pt x="123" y="416"/>
                  </a:cubicBezTo>
                  <a:cubicBezTo>
                    <a:pt x="95" y="435"/>
                    <a:pt x="66" y="445"/>
                    <a:pt x="38"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6815525" y="4571225"/>
              <a:ext cx="4525" cy="23650"/>
            </a:xfrm>
            <a:custGeom>
              <a:avLst/>
              <a:gdLst/>
              <a:ahLst/>
              <a:cxnLst/>
              <a:rect l="l" t="t" r="r" b="b"/>
              <a:pathLst>
                <a:path w="181" h="946" extrusionOk="0">
                  <a:moveTo>
                    <a:pt x="67" y="946"/>
                  </a:moveTo>
                  <a:cubicBezTo>
                    <a:pt x="1" y="605"/>
                    <a:pt x="76" y="303"/>
                    <a:pt x="124" y="1"/>
                  </a:cubicBezTo>
                  <a:cubicBezTo>
                    <a:pt x="180" y="67"/>
                    <a:pt x="143" y="142"/>
                    <a:pt x="143" y="208"/>
                  </a:cubicBezTo>
                  <a:cubicBezTo>
                    <a:pt x="143" y="294"/>
                    <a:pt x="133" y="379"/>
                    <a:pt x="114" y="454"/>
                  </a:cubicBezTo>
                  <a:cubicBezTo>
                    <a:pt x="114" y="530"/>
                    <a:pt x="105" y="605"/>
                    <a:pt x="95" y="672"/>
                  </a:cubicBezTo>
                  <a:cubicBezTo>
                    <a:pt x="105" y="766"/>
                    <a:pt x="86" y="861"/>
                    <a:pt x="67" y="9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6631725" y="3608675"/>
              <a:ext cx="7825" cy="13025"/>
            </a:xfrm>
            <a:custGeom>
              <a:avLst/>
              <a:gdLst/>
              <a:ahLst/>
              <a:cxnLst/>
              <a:rect l="l" t="t" r="r" b="b"/>
              <a:pathLst>
                <a:path w="313" h="521" extrusionOk="0">
                  <a:moveTo>
                    <a:pt x="38" y="521"/>
                  </a:moveTo>
                  <a:cubicBezTo>
                    <a:pt x="47" y="492"/>
                    <a:pt x="57" y="464"/>
                    <a:pt x="76" y="435"/>
                  </a:cubicBezTo>
                  <a:cubicBezTo>
                    <a:pt x="123" y="388"/>
                    <a:pt x="142" y="322"/>
                    <a:pt x="142" y="265"/>
                  </a:cubicBezTo>
                  <a:cubicBezTo>
                    <a:pt x="132" y="190"/>
                    <a:pt x="95" y="114"/>
                    <a:pt x="29" y="76"/>
                  </a:cubicBezTo>
                  <a:cubicBezTo>
                    <a:pt x="0" y="57"/>
                    <a:pt x="0" y="20"/>
                    <a:pt x="29" y="10"/>
                  </a:cubicBezTo>
                  <a:cubicBezTo>
                    <a:pt x="47" y="1"/>
                    <a:pt x="66" y="1"/>
                    <a:pt x="85" y="1"/>
                  </a:cubicBezTo>
                  <a:cubicBezTo>
                    <a:pt x="236" y="29"/>
                    <a:pt x="312" y="190"/>
                    <a:pt x="246" y="332"/>
                  </a:cubicBezTo>
                  <a:cubicBezTo>
                    <a:pt x="208" y="417"/>
                    <a:pt x="132" y="492"/>
                    <a:pt x="38" y="5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6995800" y="4147850"/>
              <a:ext cx="5925" cy="8750"/>
            </a:xfrm>
            <a:custGeom>
              <a:avLst/>
              <a:gdLst/>
              <a:ahLst/>
              <a:cxnLst/>
              <a:rect l="l" t="t" r="r" b="b"/>
              <a:pathLst>
                <a:path w="237" h="350" extrusionOk="0">
                  <a:moveTo>
                    <a:pt x="237" y="189"/>
                  </a:moveTo>
                  <a:cubicBezTo>
                    <a:pt x="227" y="236"/>
                    <a:pt x="209" y="274"/>
                    <a:pt x="190" y="321"/>
                  </a:cubicBezTo>
                  <a:cubicBezTo>
                    <a:pt x="171" y="340"/>
                    <a:pt x="152" y="350"/>
                    <a:pt x="124" y="350"/>
                  </a:cubicBezTo>
                  <a:cubicBezTo>
                    <a:pt x="95" y="350"/>
                    <a:pt x="67" y="340"/>
                    <a:pt x="48" y="312"/>
                  </a:cubicBezTo>
                  <a:cubicBezTo>
                    <a:pt x="1" y="227"/>
                    <a:pt x="1" y="113"/>
                    <a:pt x="67" y="38"/>
                  </a:cubicBezTo>
                  <a:cubicBezTo>
                    <a:pt x="86" y="0"/>
                    <a:pt x="171" y="0"/>
                    <a:pt x="180" y="38"/>
                  </a:cubicBezTo>
                  <a:cubicBezTo>
                    <a:pt x="190" y="76"/>
                    <a:pt x="227" y="132"/>
                    <a:pt x="237" y="1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6428775" y="4588000"/>
              <a:ext cx="4500" cy="19875"/>
            </a:xfrm>
            <a:custGeom>
              <a:avLst/>
              <a:gdLst/>
              <a:ahLst/>
              <a:cxnLst/>
              <a:rect l="l" t="t" r="r" b="b"/>
              <a:pathLst>
                <a:path w="180" h="795" extrusionOk="0">
                  <a:moveTo>
                    <a:pt x="95" y="331"/>
                  </a:moveTo>
                  <a:lnTo>
                    <a:pt x="95" y="549"/>
                  </a:lnTo>
                  <a:cubicBezTo>
                    <a:pt x="95" y="587"/>
                    <a:pt x="132" y="605"/>
                    <a:pt x="151" y="634"/>
                  </a:cubicBezTo>
                  <a:cubicBezTo>
                    <a:pt x="180" y="662"/>
                    <a:pt x="180" y="719"/>
                    <a:pt x="132" y="757"/>
                  </a:cubicBezTo>
                  <a:cubicBezTo>
                    <a:pt x="95" y="794"/>
                    <a:pt x="47" y="776"/>
                    <a:pt x="38" y="747"/>
                  </a:cubicBezTo>
                  <a:cubicBezTo>
                    <a:pt x="19" y="719"/>
                    <a:pt x="10" y="700"/>
                    <a:pt x="0" y="672"/>
                  </a:cubicBezTo>
                  <a:cubicBezTo>
                    <a:pt x="0" y="473"/>
                    <a:pt x="0" y="265"/>
                    <a:pt x="10" y="67"/>
                  </a:cubicBezTo>
                  <a:cubicBezTo>
                    <a:pt x="10" y="38"/>
                    <a:pt x="47" y="1"/>
                    <a:pt x="66" y="19"/>
                  </a:cubicBezTo>
                  <a:cubicBezTo>
                    <a:pt x="76" y="38"/>
                    <a:pt x="104" y="67"/>
                    <a:pt x="104" y="86"/>
                  </a:cubicBezTo>
                  <a:cubicBezTo>
                    <a:pt x="104" y="171"/>
                    <a:pt x="95" y="246"/>
                    <a:pt x="95"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6665500" y="4584700"/>
              <a:ext cx="4050" cy="20100"/>
            </a:xfrm>
            <a:custGeom>
              <a:avLst/>
              <a:gdLst/>
              <a:ahLst/>
              <a:cxnLst/>
              <a:rect l="l" t="t" r="r" b="b"/>
              <a:pathLst>
                <a:path w="162" h="804" extrusionOk="0">
                  <a:moveTo>
                    <a:pt x="48" y="0"/>
                  </a:moveTo>
                  <a:cubicBezTo>
                    <a:pt x="86" y="57"/>
                    <a:pt x="105" y="133"/>
                    <a:pt x="105" y="208"/>
                  </a:cubicBezTo>
                  <a:cubicBezTo>
                    <a:pt x="105" y="378"/>
                    <a:pt x="86" y="558"/>
                    <a:pt x="161" y="728"/>
                  </a:cubicBezTo>
                  <a:cubicBezTo>
                    <a:pt x="161" y="737"/>
                    <a:pt x="142" y="785"/>
                    <a:pt x="123" y="794"/>
                  </a:cubicBezTo>
                  <a:cubicBezTo>
                    <a:pt x="95" y="804"/>
                    <a:pt x="67" y="794"/>
                    <a:pt x="38" y="785"/>
                  </a:cubicBezTo>
                  <a:cubicBezTo>
                    <a:pt x="29" y="785"/>
                    <a:pt x="20" y="756"/>
                    <a:pt x="20" y="737"/>
                  </a:cubicBezTo>
                  <a:cubicBezTo>
                    <a:pt x="1" y="492"/>
                    <a:pt x="20" y="24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7322325" y="3464800"/>
              <a:ext cx="4975" cy="14425"/>
            </a:xfrm>
            <a:custGeom>
              <a:avLst/>
              <a:gdLst/>
              <a:ahLst/>
              <a:cxnLst/>
              <a:rect l="l" t="t" r="r" b="b"/>
              <a:pathLst>
                <a:path w="199" h="577" extrusionOk="0">
                  <a:moveTo>
                    <a:pt x="199" y="378"/>
                  </a:moveTo>
                  <a:cubicBezTo>
                    <a:pt x="123" y="426"/>
                    <a:pt x="123" y="530"/>
                    <a:pt x="57" y="577"/>
                  </a:cubicBezTo>
                  <a:cubicBezTo>
                    <a:pt x="48" y="577"/>
                    <a:pt x="29" y="577"/>
                    <a:pt x="29" y="577"/>
                  </a:cubicBezTo>
                  <a:cubicBezTo>
                    <a:pt x="19" y="577"/>
                    <a:pt x="10" y="567"/>
                    <a:pt x="10" y="558"/>
                  </a:cubicBezTo>
                  <a:cubicBezTo>
                    <a:pt x="0" y="548"/>
                    <a:pt x="0" y="539"/>
                    <a:pt x="10" y="539"/>
                  </a:cubicBezTo>
                  <a:cubicBezTo>
                    <a:pt x="76" y="378"/>
                    <a:pt x="104" y="218"/>
                    <a:pt x="104" y="48"/>
                  </a:cubicBezTo>
                  <a:cubicBezTo>
                    <a:pt x="104" y="38"/>
                    <a:pt x="123" y="19"/>
                    <a:pt x="133" y="10"/>
                  </a:cubicBezTo>
                  <a:cubicBezTo>
                    <a:pt x="142" y="0"/>
                    <a:pt x="152" y="0"/>
                    <a:pt x="161" y="0"/>
                  </a:cubicBezTo>
                  <a:cubicBezTo>
                    <a:pt x="171" y="0"/>
                    <a:pt x="180" y="0"/>
                    <a:pt x="180" y="10"/>
                  </a:cubicBezTo>
                  <a:cubicBezTo>
                    <a:pt x="189" y="57"/>
                    <a:pt x="199" y="114"/>
                    <a:pt x="199" y="170"/>
                  </a:cubicBezTo>
                  <a:lnTo>
                    <a:pt x="199" y="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7304600" y="4028050"/>
              <a:ext cx="21050" cy="3325"/>
            </a:xfrm>
            <a:custGeom>
              <a:avLst/>
              <a:gdLst/>
              <a:ahLst/>
              <a:cxnLst/>
              <a:rect l="l" t="t" r="r" b="b"/>
              <a:pathLst>
                <a:path w="842" h="133" extrusionOk="0">
                  <a:moveTo>
                    <a:pt x="842" y="95"/>
                  </a:moveTo>
                  <a:cubicBezTo>
                    <a:pt x="709" y="123"/>
                    <a:pt x="568" y="133"/>
                    <a:pt x="435" y="133"/>
                  </a:cubicBezTo>
                  <a:cubicBezTo>
                    <a:pt x="360" y="133"/>
                    <a:pt x="284" y="133"/>
                    <a:pt x="199" y="123"/>
                  </a:cubicBezTo>
                  <a:cubicBezTo>
                    <a:pt x="133" y="123"/>
                    <a:pt x="67" y="105"/>
                    <a:pt x="10" y="57"/>
                  </a:cubicBezTo>
                  <a:cubicBezTo>
                    <a:pt x="10" y="57"/>
                    <a:pt x="1" y="38"/>
                    <a:pt x="1" y="38"/>
                  </a:cubicBezTo>
                  <a:cubicBezTo>
                    <a:pt x="1" y="29"/>
                    <a:pt x="29" y="10"/>
                    <a:pt x="38" y="1"/>
                  </a:cubicBezTo>
                  <a:cubicBezTo>
                    <a:pt x="67" y="1"/>
                    <a:pt x="95" y="1"/>
                    <a:pt x="124" y="1"/>
                  </a:cubicBezTo>
                  <a:cubicBezTo>
                    <a:pt x="369" y="57"/>
                    <a:pt x="615" y="29"/>
                    <a:pt x="842"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7065025" y="4580450"/>
              <a:ext cx="5225" cy="18450"/>
            </a:xfrm>
            <a:custGeom>
              <a:avLst/>
              <a:gdLst/>
              <a:ahLst/>
              <a:cxnLst/>
              <a:rect l="l" t="t" r="r" b="b"/>
              <a:pathLst>
                <a:path w="209" h="738" extrusionOk="0">
                  <a:moveTo>
                    <a:pt x="76" y="737"/>
                  </a:moveTo>
                  <a:cubicBezTo>
                    <a:pt x="1" y="482"/>
                    <a:pt x="114" y="255"/>
                    <a:pt x="142" y="0"/>
                  </a:cubicBezTo>
                  <a:cubicBezTo>
                    <a:pt x="209" y="189"/>
                    <a:pt x="142" y="350"/>
                    <a:pt x="171" y="510"/>
                  </a:cubicBezTo>
                  <a:cubicBezTo>
                    <a:pt x="171" y="567"/>
                    <a:pt x="152" y="614"/>
                    <a:pt x="133" y="671"/>
                  </a:cubicBezTo>
                  <a:cubicBezTo>
                    <a:pt x="124" y="690"/>
                    <a:pt x="105" y="709"/>
                    <a:pt x="76" y="7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7333675" y="3548675"/>
              <a:ext cx="11350" cy="15850"/>
            </a:xfrm>
            <a:custGeom>
              <a:avLst/>
              <a:gdLst/>
              <a:ahLst/>
              <a:cxnLst/>
              <a:rect l="l" t="t" r="r" b="b"/>
              <a:pathLst>
                <a:path w="454" h="634" extrusionOk="0">
                  <a:moveTo>
                    <a:pt x="454" y="0"/>
                  </a:moveTo>
                  <a:cubicBezTo>
                    <a:pt x="454" y="85"/>
                    <a:pt x="425" y="180"/>
                    <a:pt x="359" y="237"/>
                  </a:cubicBezTo>
                  <a:cubicBezTo>
                    <a:pt x="255" y="369"/>
                    <a:pt x="151" y="501"/>
                    <a:pt x="47" y="624"/>
                  </a:cubicBezTo>
                  <a:cubicBezTo>
                    <a:pt x="38" y="633"/>
                    <a:pt x="28" y="633"/>
                    <a:pt x="19" y="624"/>
                  </a:cubicBezTo>
                  <a:cubicBezTo>
                    <a:pt x="10" y="624"/>
                    <a:pt x="0" y="615"/>
                    <a:pt x="0" y="615"/>
                  </a:cubicBezTo>
                  <a:cubicBezTo>
                    <a:pt x="0" y="605"/>
                    <a:pt x="0" y="596"/>
                    <a:pt x="0" y="586"/>
                  </a:cubicBezTo>
                  <a:cubicBezTo>
                    <a:pt x="132" y="378"/>
                    <a:pt x="284" y="18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6465850" y="4529875"/>
              <a:ext cx="18000" cy="7125"/>
            </a:xfrm>
            <a:custGeom>
              <a:avLst/>
              <a:gdLst/>
              <a:ahLst/>
              <a:cxnLst/>
              <a:rect l="l" t="t" r="r" b="b"/>
              <a:pathLst>
                <a:path w="720" h="285" extrusionOk="0">
                  <a:moveTo>
                    <a:pt x="1" y="256"/>
                  </a:moveTo>
                  <a:cubicBezTo>
                    <a:pt x="48" y="228"/>
                    <a:pt x="86" y="209"/>
                    <a:pt x="133" y="190"/>
                  </a:cubicBezTo>
                  <a:cubicBezTo>
                    <a:pt x="332" y="142"/>
                    <a:pt x="511" y="39"/>
                    <a:pt x="710" y="1"/>
                  </a:cubicBezTo>
                  <a:cubicBezTo>
                    <a:pt x="710" y="29"/>
                    <a:pt x="719" y="57"/>
                    <a:pt x="710" y="57"/>
                  </a:cubicBezTo>
                  <a:cubicBezTo>
                    <a:pt x="521" y="180"/>
                    <a:pt x="294" y="265"/>
                    <a:pt x="67" y="284"/>
                  </a:cubicBezTo>
                  <a:cubicBezTo>
                    <a:pt x="48" y="284"/>
                    <a:pt x="29" y="265"/>
                    <a:pt x="1"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6303550" y="4427100"/>
              <a:ext cx="8750" cy="17975"/>
            </a:xfrm>
            <a:custGeom>
              <a:avLst/>
              <a:gdLst/>
              <a:ahLst/>
              <a:cxnLst/>
              <a:rect l="l" t="t" r="r" b="b"/>
              <a:pathLst>
                <a:path w="350" h="719" extrusionOk="0">
                  <a:moveTo>
                    <a:pt x="29" y="1"/>
                  </a:moveTo>
                  <a:cubicBezTo>
                    <a:pt x="123" y="29"/>
                    <a:pt x="199" y="86"/>
                    <a:pt x="274" y="142"/>
                  </a:cubicBezTo>
                  <a:cubicBezTo>
                    <a:pt x="236" y="237"/>
                    <a:pt x="236" y="341"/>
                    <a:pt x="274" y="435"/>
                  </a:cubicBezTo>
                  <a:cubicBezTo>
                    <a:pt x="303" y="520"/>
                    <a:pt x="331" y="596"/>
                    <a:pt x="350" y="672"/>
                  </a:cubicBezTo>
                  <a:cubicBezTo>
                    <a:pt x="350" y="691"/>
                    <a:pt x="331" y="709"/>
                    <a:pt x="331" y="719"/>
                  </a:cubicBezTo>
                  <a:cubicBezTo>
                    <a:pt x="303" y="709"/>
                    <a:pt x="274" y="700"/>
                    <a:pt x="265" y="681"/>
                  </a:cubicBezTo>
                  <a:cubicBezTo>
                    <a:pt x="227" y="577"/>
                    <a:pt x="208" y="473"/>
                    <a:pt x="199" y="360"/>
                  </a:cubicBezTo>
                  <a:cubicBezTo>
                    <a:pt x="199" y="228"/>
                    <a:pt x="133" y="105"/>
                    <a:pt x="19" y="38"/>
                  </a:cubicBezTo>
                  <a:cubicBezTo>
                    <a:pt x="19" y="38"/>
                    <a:pt x="10" y="29"/>
                    <a:pt x="10" y="20"/>
                  </a:cubicBezTo>
                  <a:cubicBezTo>
                    <a:pt x="0" y="10"/>
                    <a:pt x="2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6833025" y="3504025"/>
              <a:ext cx="5675" cy="12775"/>
            </a:xfrm>
            <a:custGeom>
              <a:avLst/>
              <a:gdLst/>
              <a:ahLst/>
              <a:cxnLst/>
              <a:rect l="l" t="t" r="r" b="b"/>
              <a:pathLst>
                <a:path w="227" h="511" extrusionOk="0">
                  <a:moveTo>
                    <a:pt x="227" y="95"/>
                  </a:moveTo>
                  <a:cubicBezTo>
                    <a:pt x="199" y="199"/>
                    <a:pt x="161" y="312"/>
                    <a:pt x="132" y="425"/>
                  </a:cubicBezTo>
                  <a:cubicBezTo>
                    <a:pt x="132" y="444"/>
                    <a:pt x="123" y="463"/>
                    <a:pt x="114" y="482"/>
                  </a:cubicBezTo>
                  <a:cubicBezTo>
                    <a:pt x="85" y="492"/>
                    <a:pt x="66" y="501"/>
                    <a:pt x="38" y="510"/>
                  </a:cubicBezTo>
                  <a:cubicBezTo>
                    <a:pt x="28" y="482"/>
                    <a:pt x="0" y="463"/>
                    <a:pt x="10" y="444"/>
                  </a:cubicBezTo>
                  <a:cubicBezTo>
                    <a:pt x="47" y="303"/>
                    <a:pt x="85" y="161"/>
                    <a:pt x="132" y="19"/>
                  </a:cubicBezTo>
                  <a:cubicBezTo>
                    <a:pt x="132" y="10"/>
                    <a:pt x="161" y="0"/>
                    <a:pt x="170" y="0"/>
                  </a:cubicBezTo>
                  <a:cubicBezTo>
                    <a:pt x="189" y="0"/>
                    <a:pt x="208" y="19"/>
                    <a:pt x="208" y="28"/>
                  </a:cubicBezTo>
                  <a:cubicBezTo>
                    <a:pt x="218" y="47"/>
                    <a:pt x="218" y="66"/>
                    <a:pt x="227"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6751500" y="3513000"/>
              <a:ext cx="3800" cy="14900"/>
            </a:xfrm>
            <a:custGeom>
              <a:avLst/>
              <a:gdLst/>
              <a:ahLst/>
              <a:cxnLst/>
              <a:rect l="l" t="t" r="r" b="b"/>
              <a:pathLst>
                <a:path w="152" h="596" extrusionOk="0">
                  <a:moveTo>
                    <a:pt x="20" y="596"/>
                  </a:moveTo>
                  <a:cubicBezTo>
                    <a:pt x="10" y="577"/>
                    <a:pt x="1" y="548"/>
                    <a:pt x="1" y="529"/>
                  </a:cubicBezTo>
                  <a:cubicBezTo>
                    <a:pt x="20" y="359"/>
                    <a:pt x="38" y="189"/>
                    <a:pt x="57" y="19"/>
                  </a:cubicBezTo>
                  <a:cubicBezTo>
                    <a:pt x="57" y="10"/>
                    <a:pt x="86" y="0"/>
                    <a:pt x="105" y="0"/>
                  </a:cubicBezTo>
                  <a:cubicBezTo>
                    <a:pt x="124" y="0"/>
                    <a:pt x="133" y="10"/>
                    <a:pt x="142" y="29"/>
                  </a:cubicBezTo>
                  <a:cubicBezTo>
                    <a:pt x="152" y="38"/>
                    <a:pt x="152" y="48"/>
                    <a:pt x="142" y="57"/>
                  </a:cubicBezTo>
                  <a:cubicBezTo>
                    <a:pt x="142" y="237"/>
                    <a:pt x="105" y="416"/>
                    <a:pt x="48" y="586"/>
                  </a:cubicBezTo>
                  <a:cubicBezTo>
                    <a:pt x="48" y="586"/>
                    <a:pt x="38" y="586"/>
                    <a:pt x="20" y="5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6279450" y="4215875"/>
              <a:ext cx="14425" cy="11150"/>
            </a:xfrm>
            <a:custGeom>
              <a:avLst/>
              <a:gdLst/>
              <a:ahLst/>
              <a:cxnLst/>
              <a:rect l="l" t="t" r="r" b="b"/>
              <a:pathLst>
                <a:path w="577" h="446" extrusionOk="0">
                  <a:moveTo>
                    <a:pt x="577" y="417"/>
                  </a:moveTo>
                  <a:cubicBezTo>
                    <a:pt x="577" y="426"/>
                    <a:pt x="577" y="436"/>
                    <a:pt x="567" y="445"/>
                  </a:cubicBezTo>
                  <a:cubicBezTo>
                    <a:pt x="558" y="445"/>
                    <a:pt x="548" y="445"/>
                    <a:pt x="548" y="445"/>
                  </a:cubicBezTo>
                  <a:cubicBezTo>
                    <a:pt x="501" y="426"/>
                    <a:pt x="454" y="407"/>
                    <a:pt x="416" y="379"/>
                  </a:cubicBezTo>
                  <a:cubicBezTo>
                    <a:pt x="284" y="294"/>
                    <a:pt x="151" y="199"/>
                    <a:pt x="29" y="105"/>
                  </a:cubicBezTo>
                  <a:cubicBezTo>
                    <a:pt x="10" y="86"/>
                    <a:pt x="0" y="76"/>
                    <a:pt x="0" y="58"/>
                  </a:cubicBezTo>
                  <a:lnTo>
                    <a:pt x="0" y="29"/>
                  </a:lnTo>
                  <a:cubicBezTo>
                    <a:pt x="0" y="29"/>
                    <a:pt x="38" y="1"/>
                    <a:pt x="48" y="10"/>
                  </a:cubicBezTo>
                  <a:cubicBezTo>
                    <a:pt x="218" y="133"/>
                    <a:pt x="397" y="256"/>
                    <a:pt x="567" y="388"/>
                  </a:cubicBezTo>
                  <a:cubicBezTo>
                    <a:pt x="577" y="398"/>
                    <a:pt x="577" y="407"/>
                    <a:pt x="577" y="4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7025325" y="4192250"/>
              <a:ext cx="8775" cy="5950"/>
            </a:xfrm>
            <a:custGeom>
              <a:avLst/>
              <a:gdLst/>
              <a:ahLst/>
              <a:cxnLst/>
              <a:rect l="l" t="t" r="r" b="b"/>
              <a:pathLst>
                <a:path w="351" h="238" extrusionOk="0">
                  <a:moveTo>
                    <a:pt x="114" y="1"/>
                  </a:moveTo>
                  <a:cubicBezTo>
                    <a:pt x="190" y="10"/>
                    <a:pt x="266" y="39"/>
                    <a:pt x="322" y="86"/>
                  </a:cubicBezTo>
                  <a:cubicBezTo>
                    <a:pt x="341" y="105"/>
                    <a:pt x="351" y="133"/>
                    <a:pt x="351" y="161"/>
                  </a:cubicBezTo>
                  <a:cubicBezTo>
                    <a:pt x="341" y="190"/>
                    <a:pt x="322" y="209"/>
                    <a:pt x="294" y="218"/>
                  </a:cubicBezTo>
                  <a:cubicBezTo>
                    <a:pt x="256" y="237"/>
                    <a:pt x="218" y="237"/>
                    <a:pt x="181" y="228"/>
                  </a:cubicBezTo>
                  <a:cubicBezTo>
                    <a:pt x="124" y="209"/>
                    <a:pt x="77" y="180"/>
                    <a:pt x="29" y="152"/>
                  </a:cubicBezTo>
                  <a:cubicBezTo>
                    <a:pt x="10" y="133"/>
                    <a:pt x="1" y="105"/>
                    <a:pt x="1" y="76"/>
                  </a:cubicBezTo>
                  <a:cubicBezTo>
                    <a:pt x="10" y="57"/>
                    <a:pt x="29" y="29"/>
                    <a:pt x="58" y="20"/>
                  </a:cubicBezTo>
                  <a:cubicBezTo>
                    <a:pt x="77" y="10"/>
                    <a:pt x="95" y="10"/>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7"/>
            <p:cNvSpPr/>
            <p:nvPr/>
          </p:nvSpPr>
          <p:spPr>
            <a:xfrm>
              <a:off x="6477900" y="3523625"/>
              <a:ext cx="4525" cy="12775"/>
            </a:xfrm>
            <a:custGeom>
              <a:avLst/>
              <a:gdLst/>
              <a:ahLst/>
              <a:cxnLst/>
              <a:rect l="l" t="t" r="r" b="b"/>
              <a:pathLst>
                <a:path w="181" h="511" extrusionOk="0">
                  <a:moveTo>
                    <a:pt x="180" y="114"/>
                  </a:moveTo>
                  <a:cubicBezTo>
                    <a:pt x="171" y="246"/>
                    <a:pt x="143" y="379"/>
                    <a:pt x="95" y="501"/>
                  </a:cubicBezTo>
                  <a:cubicBezTo>
                    <a:pt x="86" y="511"/>
                    <a:pt x="76" y="511"/>
                    <a:pt x="67" y="511"/>
                  </a:cubicBezTo>
                  <a:cubicBezTo>
                    <a:pt x="58" y="511"/>
                    <a:pt x="29" y="501"/>
                    <a:pt x="20" y="492"/>
                  </a:cubicBezTo>
                  <a:cubicBezTo>
                    <a:pt x="10" y="464"/>
                    <a:pt x="1" y="435"/>
                    <a:pt x="1" y="416"/>
                  </a:cubicBezTo>
                  <a:cubicBezTo>
                    <a:pt x="20" y="284"/>
                    <a:pt x="39" y="161"/>
                    <a:pt x="67" y="38"/>
                  </a:cubicBezTo>
                  <a:cubicBezTo>
                    <a:pt x="67" y="19"/>
                    <a:pt x="86" y="10"/>
                    <a:pt x="95" y="1"/>
                  </a:cubicBezTo>
                  <a:cubicBezTo>
                    <a:pt x="114" y="1"/>
                    <a:pt x="133" y="10"/>
                    <a:pt x="143" y="29"/>
                  </a:cubicBezTo>
                  <a:cubicBezTo>
                    <a:pt x="161" y="48"/>
                    <a:pt x="171" y="76"/>
                    <a:pt x="180"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p:cNvSpPr/>
            <p:nvPr/>
          </p:nvSpPr>
          <p:spPr>
            <a:xfrm>
              <a:off x="6699050" y="4580675"/>
              <a:ext cx="2625" cy="25300"/>
            </a:xfrm>
            <a:custGeom>
              <a:avLst/>
              <a:gdLst/>
              <a:ahLst/>
              <a:cxnLst/>
              <a:rect l="l" t="t" r="r" b="b"/>
              <a:pathLst>
                <a:path w="105" h="1012" extrusionOk="0">
                  <a:moveTo>
                    <a:pt x="57" y="1"/>
                  </a:moveTo>
                  <a:cubicBezTo>
                    <a:pt x="76" y="142"/>
                    <a:pt x="67" y="237"/>
                    <a:pt x="76" y="341"/>
                  </a:cubicBezTo>
                  <a:cubicBezTo>
                    <a:pt x="76" y="511"/>
                    <a:pt x="86" y="690"/>
                    <a:pt x="95" y="861"/>
                  </a:cubicBezTo>
                  <a:cubicBezTo>
                    <a:pt x="95" y="917"/>
                    <a:pt x="105" y="974"/>
                    <a:pt x="48" y="1012"/>
                  </a:cubicBezTo>
                  <a:cubicBezTo>
                    <a:pt x="38" y="1002"/>
                    <a:pt x="20" y="983"/>
                    <a:pt x="20" y="974"/>
                  </a:cubicBezTo>
                  <a:cubicBezTo>
                    <a:pt x="1" y="643"/>
                    <a:pt x="20" y="322"/>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7"/>
            <p:cNvSpPr/>
            <p:nvPr/>
          </p:nvSpPr>
          <p:spPr>
            <a:xfrm>
              <a:off x="6917825" y="4003950"/>
              <a:ext cx="8775" cy="6175"/>
            </a:xfrm>
            <a:custGeom>
              <a:avLst/>
              <a:gdLst/>
              <a:ahLst/>
              <a:cxnLst/>
              <a:rect l="l" t="t" r="r" b="b"/>
              <a:pathLst>
                <a:path w="351" h="247" extrusionOk="0">
                  <a:moveTo>
                    <a:pt x="77" y="246"/>
                  </a:moveTo>
                  <a:cubicBezTo>
                    <a:pt x="48" y="227"/>
                    <a:pt x="20" y="218"/>
                    <a:pt x="10" y="199"/>
                  </a:cubicBezTo>
                  <a:cubicBezTo>
                    <a:pt x="1" y="171"/>
                    <a:pt x="1" y="142"/>
                    <a:pt x="20" y="123"/>
                  </a:cubicBezTo>
                  <a:cubicBezTo>
                    <a:pt x="77" y="48"/>
                    <a:pt x="171" y="1"/>
                    <a:pt x="266" y="1"/>
                  </a:cubicBezTo>
                  <a:cubicBezTo>
                    <a:pt x="294" y="1"/>
                    <a:pt x="313" y="20"/>
                    <a:pt x="332" y="48"/>
                  </a:cubicBezTo>
                  <a:cubicBezTo>
                    <a:pt x="341" y="67"/>
                    <a:pt x="351" y="95"/>
                    <a:pt x="341" y="114"/>
                  </a:cubicBezTo>
                  <a:cubicBezTo>
                    <a:pt x="322" y="152"/>
                    <a:pt x="294" y="180"/>
                    <a:pt x="266" y="199"/>
                  </a:cubicBezTo>
                  <a:cubicBezTo>
                    <a:pt x="199" y="218"/>
                    <a:pt x="133" y="237"/>
                    <a:pt x="77"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7"/>
            <p:cNvSpPr/>
            <p:nvPr/>
          </p:nvSpPr>
          <p:spPr>
            <a:xfrm>
              <a:off x="7327050" y="3464075"/>
              <a:ext cx="6175" cy="17275"/>
            </a:xfrm>
            <a:custGeom>
              <a:avLst/>
              <a:gdLst/>
              <a:ahLst/>
              <a:cxnLst/>
              <a:rect l="l" t="t" r="r" b="b"/>
              <a:pathLst>
                <a:path w="247" h="691" extrusionOk="0">
                  <a:moveTo>
                    <a:pt x="133" y="521"/>
                  </a:moveTo>
                  <a:cubicBezTo>
                    <a:pt x="67" y="559"/>
                    <a:pt x="95" y="634"/>
                    <a:pt x="67" y="691"/>
                  </a:cubicBezTo>
                  <a:cubicBezTo>
                    <a:pt x="29" y="672"/>
                    <a:pt x="0" y="634"/>
                    <a:pt x="0" y="587"/>
                  </a:cubicBezTo>
                  <a:cubicBezTo>
                    <a:pt x="0" y="530"/>
                    <a:pt x="0" y="474"/>
                    <a:pt x="10" y="407"/>
                  </a:cubicBezTo>
                  <a:lnTo>
                    <a:pt x="0" y="417"/>
                  </a:lnTo>
                  <a:cubicBezTo>
                    <a:pt x="19" y="398"/>
                    <a:pt x="48" y="379"/>
                    <a:pt x="57" y="360"/>
                  </a:cubicBezTo>
                  <a:cubicBezTo>
                    <a:pt x="95" y="237"/>
                    <a:pt x="133" y="124"/>
                    <a:pt x="180" y="1"/>
                  </a:cubicBezTo>
                  <a:cubicBezTo>
                    <a:pt x="227" y="1"/>
                    <a:pt x="246" y="39"/>
                    <a:pt x="237" y="77"/>
                  </a:cubicBezTo>
                  <a:cubicBezTo>
                    <a:pt x="208" y="181"/>
                    <a:pt x="180" y="284"/>
                    <a:pt x="152" y="388"/>
                  </a:cubicBezTo>
                  <a:cubicBezTo>
                    <a:pt x="142" y="436"/>
                    <a:pt x="133" y="474"/>
                    <a:pt x="133" y="5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7"/>
            <p:cNvSpPr/>
            <p:nvPr/>
          </p:nvSpPr>
          <p:spPr>
            <a:xfrm>
              <a:off x="6811525" y="4575250"/>
              <a:ext cx="4025" cy="17275"/>
            </a:xfrm>
            <a:custGeom>
              <a:avLst/>
              <a:gdLst/>
              <a:ahLst/>
              <a:cxnLst/>
              <a:rect l="l" t="t" r="r" b="b"/>
              <a:pathLst>
                <a:path w="161" h="691" extrusionOk="0">
                  <a:moveTo>
                    <a:pt x="132" y="0"/>
                  </a:moveTo>
                  <a:cubicBezTo>
                    <a:pt x="161" y="227"/>
                    <a:pt x="142" y="463"/>
                    <a:pt x="66" y="681"/>
                  </a:cubicBezTo>
                  <a:cubicBezTo>
                    <a:pt x="66" y="690"/>
                    <a:pt x="38" y="690"/>
                    <a:pt x="19" y="690"/>
                  </a:cubicBezTo>
                  <a:cubicBezTo>
                    <a:pt x="0" y="690"/>
                    <a:pt x="10" y="681"/>
                    <a:pt x="0" y="671"/>
                  </a:cubicBezTo>
                  <a:cubicBezTo>
                    <a:pt x="0" y="662"/>
                    <a:pt x="0" y="652"/>
                    <a:pt x="0" y="643"/>
                  </a:cubicBezTo>
                  <a:cubicBezTo>
                    <a:pt x="10" y="596"/>
                    <a:pt x="19" y="558"/>
                    <a:pt x="28" y="511"/>
                  </a:cubicBezTo>
                  <a:cubicBezTo>
                    <a:pt x="57" y="359"/>
                    <a:pt x="85" y="208"/>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7"/>
            <p:cNvSpPr/>
            <p:nvPr/>
          </p:nvSpPr>
          <p:spPr>
            <a:xfrm>
              <a:off x="6651800" y="3614125"/>
              <a:ext cx="7100" cy="13250"/>
            </a:xfrm>
            <a:custGeom>
              <a:avLst/>
              <a:gdLst/>
              <a:ahLst/>
              <a:cxnLst/>
              <a:rect l="l" t="t" r="r" b="b"/>
              <a:pathLst>
                <a:path w="284" h="530" extrusionOk="0">
                  <a:moveTo>
                    <a:pt x="275" y="312"/>
                  </a:moveTo>
                  <a:cubicBezTo>
                    <a:pt x="256" y="350"/>
                    <a:pt x="237" y="388"/>
                    <a:pt x="208" y="425"/>
                  </a:cubicBezTo>
                  <a:cubicBezTo>
                    <a:pt x="161" y="463"/>
                    <a:pt x="114" y="492"/>
                    <a:pt x="67" y="520"/>
                  </a:cubicBezTo>
                  <a:cubicBezTo>
                    <a:pt x="57" y="529"/>
                    <a:pt x="29" y="520"/>
                    <a:pt x="19" y="510"/>
                  </a:cubicBezTo>
                  <a:cubicBezTo>
                    <a:pt x="0" y="501"/>
                    <a:pt x="19" y="492"/>
                    <a:pt x="19" y="492"/>
                  </a:cubicBezTo>
                  <a:cubicBezTo>
                    <a:pt x="19" y="482"/>
                    <a:pt x="48" y="444"/>
                    <a:pt x="67" y="425"/>
                  </a:cubicBezTo>
                  <a:cubicBezTo>
                    <a:pt x="180" y="312"/>
                    <a:pt x="190" y="255"/>
                    <a:pt x="114" y="104"/>
                  </a:cubicBezTo>
                  <a:cubicBezTo>
                    <a:pt x="95" y="76"/>
                    <a:pt x="86" y="47"/>
                    <a:pt x="67" y="10"/>
                  </a:cubicBezTo>
                  <a:cubicBezTo>
                    <a:pt x="67" y="10"/>
                    <a:pt x="86" y="0"/>
                    <a:pt x="86" y="0"/>
                  </a:cubicBezTo>
                  <a:cubicBezTo>
                    <a:pt x="95" y="0"/>
                    <a:pt x="104" y="0"/>
                    <a:pt x="114" y="10"/>
                  </a:cubicBezTo>
                  <a:cubicBezTo>
                    <a:pt x="218" y="66"/>
                    <a:pt x="284" y="189"/>
                    <a:pt x="275"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7"/>
            <p:cNvSpPr/>
            <p:nvPr/>
          </p:nvSpPr>
          <p:spPr>
            <a:xfrm>
              <a:off x="6404425" y="3549625"/>
              <a:ext cx="13025" cy="13950"/>
            </a:xfrm>
            <a:custGeom>
              <a:avLst/>
              <a:gdLst/>
              <a:ahLst/>
              <a:cxnLst/>
              <a:rect l="l" t="t" r="r" b="b"/>
              <a:pathLst>
                <a:path w="521" h="558" extrusionOk="0">
                  <a:moveTo>
                    <a:pt x="1" y="529"/>
                  </a:moveTo>
                  <a:cubicBezTo>
                    <a:pt x="133" y="340"/>
                    <a:pt x="294" y="170"/>
                    <a:pt x="473" y="10"/>
                  </a:cubicBezTo>
                  <a:cubicBezTo>
                    <a:pt x="483" y="0"/>
                    <a:pt x="502" y="0"/>
                    <a:pt x="520" y="10"/>
                  </a:cubicBezTo>
                  <a:cubicBezTo>
                    <a:pt x="520" y="28"/>
                    <a:pt x="520" y="38"/>
                    <a:pt x="520" y="57"/>
                  </a:cubicBezTo>
                  <a:cubicBezTo>
                    <a:pt x="360" y="217"/>
                    <a:pt x="209" y="378"/>
                    <a:pt x="57" y="539"/>
                  </a:cubicBezTo>
                  <a:cubicBezTo>
                    <a:pt x="48" y="548"/>
                    <a:pt x="38" y="548"/>
                    <a:pt x="29"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7"/>
            <p:cNvSpPr/>
            <p:nvPr/>
          </p:nvSpPr>
          <p:spPr>
            <a:xfrm>
              <a:off x="6892075" y="4010575"/>
              <a:ext cx="9000" cy="5925"/>
            </a:xfrm>
            <a:custGeom>
              <a:avLst/>
              <a:gdLst/>
              <a:ahLst/>
              <a:cxnLst/>
              <a:rect l="l" t="t" r="r" b="b"/>
              <a:pathLst>
                <a:path w="360" h="237" extrusionOk="0">
                  <a:moveTo>
                    <a:pt x="114" y="237"/>
                  </a:moveTo>
                  <a:cubicBezTo>
                    <a:pt x="95" y="227"/>
                    <a:pt x="76" y="227"/>
                    <a:pt x="58" y="218"/>
                  </a:cubicBezTo>
                  <a:cubicBezTo>
                    <a:pt x="20" y="189"/>
                    <a:pt x="1" y="142"/>
                    <a:pt x="29" y="95"/>
                  </a:cubicBezTo>
                  <a:cubicBezTo>
                    <a:pt x="86" y="29"/>
                    <a:pt x="161" y="0"/>
                    <a:pt x="247" y="0"/>
                  </a:cubicBezTo>
                  <a:cubicBezTo>
                    <a:pt x="284" y="10"/>
                    <a:pt x="322" y="29"/>
                    <a:pt x="341" y="57"/>
                  </a:cubicBezTo>
                  <a:cubicBezTo>
                    <a:pt x="360" y="76"/>
                    <a:pt x="360" y="95"/>
                    <a:pt x="350" y="123"/>
                  </a:cubicBezTo>
                  <a:cubicBezTo>
                    <a:pt x="294" y="199"/>
                    <a:pt x="209" y="237"/>
                    <a:pt x="114" y="2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7"/>
            <p:cNvSpPr/>
            <p:nvPr/>
          </p:nvSpPr>
          <p:spPr>
            <a:xfrm>
              <a:off x="7318550" y="4232425"/>
              <a:ext cx="17025" cy="2625"/>
            </a:xfrm>
            <a:custGeom>
              <a:avLst/>
              <a:gdLst/>
              <a:ahLst/>
              <a:cxnLst/>
              <a:rect l="l" t="t" r="r" b="b"/>
              <a:pathLst>
                <a:path w="681" h="105" extrusionOk="0">
                  <a:moveTo>
                    <a:pt x="0" y="76"/>
                  </a:moveTo>
                  <a:cubicBezTo>
                    <a:pt x="57" y="38"/>
                    <a:pt x="76" y="19"/>
                    <a:pt x="95" y="10"/>
                  </a:cubicBezTo>
                  <a:cubicBezTo>
                    <a:pt x="142" y="0"/>
                    <a:pt x="199" y="0"/>
                    <a:pt x="246" y="0"/>
                  </a:cubicBezTo>
                  <a:cubicBezTo>
                    <a:pt x="388" y="19"/>
                    <a:pt x="529" y="38"/>
                    <a:pt x="681" y="57"/>
                  </a:cubicBezTo>
                  <a:cubicBezTo>
                    <a:pt x="662" y="104"/>
                    <a:pt x="624" y="95"/>
                    <a:pt x="596"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7"/>
            <p:cNvSpPr/>
            <p:nvPr/>
          </p:nvSpPr>
          <p:spPr>
            <a:xfrm>
              <a:off x="6358825" y="3514175"/>
              <a:ext cx="3100" cy="16800"/>
            </a:xfrm>
            <a:custGeom>
              <a:avLst/>
              <a:gdLst/>
              <a:ahLst/>
              <a:cxnLst/>
              <a:rect l="l" t="t" r="r" b="b"/>
              <a:pathLst>
                <a:path w="124" h="672" extrusionOk="0">
                  <a:moveTo>
                    <a:pt x="57" y="671"/>
                  </a:moveTo>
                  <a:cubicBezTo>
                    <a:pt x="20" y="520"/>
                    <a:pt x="76" y="369"/>
                    <a:pt x="1" y="237"/>
                  </a:cubicBezTo>
                  <a:cubicBezTo>
                    <a:pt x="20" y="161"/>
                    <a:pt x="38" y="95"/>
                    <a:pt x="57" y="1"/>
                  </a:cubicBezTo>
                  <a:cubicBezTo>
                    <a:pt x="86" y="29"/>
                    <a:pt x="124" y="57"/>
                    <a:pt x="114" y="67"/>
                  </a:cubicBezTo>
                  <a:cubicBezTo>
                    <a:pt x="76" y="256"/>
                    <a:pt x="76" y="464"/>
                    <a:pt x="105"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7"/>
            <p:cNvSpPr/>
            <p:nvPr/>
          </p:nvSpPr>
          <p:spPr>
            <a:xfrm>
              <a:off x="6315350" y="3526925"/>
              <a:ext cx="10675" cy="14200"/>
            </a:xfrm>
            <a:custGeom>
              <a:avLst/>
              <a:gdLst/>
              <a:ahLst/>
              <a:cxnLst/>
              <a:rect l="l" t="t" r="r" b="b"/>
              <a:pathLst>
                <a:path w="427" h="568" extrusionOk="0">
                  <a:moveTo>
                    <a:pt x="417" y="1"/>
                  </a:moveTo>
                  <a:cubicBezTo>
                    <a:pt x="426" y="10"/>
                    <a:pt x="426" y="20"/>
                    <a:pt x="417" y="29"/>
                  </a:cubicBezTo>
                  <a:cubicBezTo>
                    <a:pt x="332" y="228"/>
                    <a:pt x="199" y="407"/>
                    <a:pt x="48" y="568"/>
                  </a:cubicBezTo>
                  <a:cubicBezTo>
                    <a:pt x="39" y="568"/>
                    <a:pt x="29" y="568"/>
                    <a:pt x="20" y="568"/>
                  </a:cubicBezTo>
                  <a:cubicBezTo>
                    <a:pt x="10" y="568"/>
                    <a:pt x="1" y="549"/>
                    <a:pt x="10" y="540"/>
                  </a:cubicBezTo>
                  <a:cubicBezTo>
                    <a:pt x="10" y="511"/>
                    <a:pt x="29" y="492"/>
                    <a:pt x="39" y="464"/>
                  </a:cubicBezTo>
                  <a:cubicBezTo>
                    <a:pt x="152" y="322"/>
                    <a:pt x="265" y="171"/>
                    <a:pt x="379" y="29"/>
                  </a:cubicBezTo>
                  <a:cubicBezTo>
                    <a:pt x="388" y="10"/>
                    <a:pt x="407" y="10"/>
                    <a:pt x="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6729050" y="4587525"/>
              <a:ext cx="975" cy="20350"/>
            </a:xfrm>
            <a:custGeom>
              <a:avLst/>
              <a:gdLst/>
              <a:ahLst/>
              <a:cxnLst/>
              <a:rect l="l" t="t" r="r" b="b"/>
              <a:pathLst>
                <a:path w="39" h="814" extrusionOk="0">
                  <a:moveTo>
                    <a:pt x="39" y="1"/>
                  </a:moveTo>
                  <a:lnTo>
                    <a:pt x="39" y="813"/>
                  </a:lnTo>
                  <a:cubicBezTo>
                    <a:pt x="20" y="776"/>
                    <a:pt x="1" y="757"/>
                    <a:pt x="1" y="738"/>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6883100" y="4590825"/>
              <a:ext cx="3800" cy="18700"/>
            </a:xfrm>
            <a:custGeom>
              <a:avLst/>
              <a:gdLst/>
              <a:ahLst/>
              <a:cxnLst/>
              <a:rect l="l" t="t" r="r" b="b"/>
              <a:pathLst>
                <a:path w="152" h="748" extrusionOk="0">
                  <a:moveTo>
                    <a:pt x="76" y="1"/>
                  </a:moveTo>
                  <a:cubicBezTo>
                    <a:pt x="76" y="67"/>
                    <a:pt x="86" y="143"/>
                    <a:pt x="95" y="218"/>
                  </a:cubicBezTo>
                  <a:cubicBezTo>
                    <a:pt x="76" y="360"/>
                    <a:pt x="95" y="502"/>
                    <a:pt x="142" y="644"/>
                  </a:cubicBezTo>
                  <a:cubicBezTo>
                    <a:pt x="152" y="663"/>
                    <a:pt x="133" y="700"/>
                    <a:pt x="114" y="719"/>
                  </a:cubicBezTo>
                  <a:cubicBezTo>
                    <a:pt x="95" y="738"/>
                    <a:pt x="67" y="748"/>
                    <a:pt x="48" y="748"/>
                  </a:cubicBezTo>
                  <a:cubicBezTo>
                    <a:pt x="1" y="502"/>
                    <a:pt x="10" y="247"/>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7231825" y="4597450"/>
              <a:ext cx="4525" cy="15625"/>
            </a:xfrm>
            <a:custGeom>
              <a:avLst/>
              <a:gdLst/>
              <a:ahLst/>
              <a:cxnLst/>
              <a:rect l="l" t="t" r="r" b="b"/>
              <a:pathLst>
                <a:path w="181" h="625" extrusionOk="0">
                  <a:moveTo>
                    <a:pt x="180" y="1"/>
                  </a:moveTo>
                  <a:cubicBezTo>
                    <a:pt x="180" y="190"/>
                    <a:pt x="152" y="369"/>
                    <a:pt x="105" y="549"/>
                  </a:cubicBezTo>
                  <a:cubicBezTo>
                    <a:pt x="95" y="587"/>
                    <a:pt x="67" y="624"/>
                    <a:pt x="20" y="624"/>
                  </a:cubicBezTo>
                  <a:cubicBezTo>
                    <a:pt x="20" y="596"/>
                    <a:pt x="1" y="577"/>
                    <a:pt x="1" y="549"/>
                  </a:cubicBezTo>
                  <a:cubicBezTo>
                    <a:pt x="48" y="379"/>
                    <a:pt x="86" y="209"/>
                    <a:pt x="133" y="38"/>
                  </a:cubicBezTo>
                  <a:cubicBezTo>
                    <a:pt x="133" y="29"/>
                    <a:pt x="162" y="19"/>
                    <a:pt x="18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7"/>
            <p:cNvSpPr/>
            <p:nvPr/>
          </p:nvSpPr>
          <p:spPr>
            <a:xfrm>
              <a:off x="6302350" y="3484400"/>
              <a:ext cx="1450" cy="19875"/>
            </a:xfrm>
            <a:custGeom>
              <a:avLst/>
              <a:gdLst/>
              <a:ahLst/>
              <a:cxnLst/>
              <a:rect l="l" t="t" r="r" b="b"/>
              <a:pathLst>
                <a:path w="58" h="795" extrusionOk="0">
                  <a:moveTo>
                    <a:pt x="39" y="1"/>
                  </a:moveTo>
                  <a:cubicBezTo>
                    <a:pt x="48" y="10"/>
                    <a:pt x="58" y="20"/>
                    <a:pt x="58" y="29"/>
                  </a:cubicBezTo>
                  <a:lnTo>
                    <a:pt x="58" y="795"/>
                  </a:lnTo>
                  <a:cubicBezTo>
                    <a:pt x="48" y="795"/>
                    <a:pt x="29" y="795"/>
                    <a:pt x="29" y="785"/>
                  </a:cubicBezTo>
                  <a:cubicBezTo>
                    <a:pt x="1" y="530"/>
                    <a:pt x="1" y="275"/>
                    <a:pt x="29" y="20"/>
                  </a:cubicBezTo>
                  <a:cubicBezTo>
                    <a:pt x="29" y="20"/>
                    <a:pt x="39" y="10"/>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7"/>
            <p:cNvSpPr/>
            <p:nvPr/>
          </p:nvSpPr>
          <p:spPr>
            <a:xfrm>
              <a:off x="6592975" y="4549025"/>
              <a:ext cx="9225" cy="13475"/>
            </a:xfrm>
            <a:custGeom>
              <a:avLst/>
              <a:gdLst/>
              <a:ahLst/>
              <a:cxnLst/>
              <a:rect l="l" t="t" r="r" b="b"/>
              <a:pathLst>
                <a:path w="369" h="539" extrusionOk="0">
                  <a:moveTo>
                    <a:pt x="10" y="529"/>
                  </a:moveTo>
                  <a:cubicBezTo>
                    <a:pt x="19" y="463"/>
                    <a:pt x="85" y="435"/>
                    <a:pt x="123" y="378"/>
                  </a:cubicBezTo>
                  <a:cubicBezTo>
                    <a:pt x="170" y="331"/>
                    <a:pt x="180" y="265"/>
                    <a:pt x="161" y="199"/>
                  </a:cubicBezTo>
                  <a:cubicBezTo>
                    <a:pt x="142" y="142"/>
                    <a:pt x="114" y="85"/>
                    <a:pt x="95" y="19"/>
                  </a:cubicBezTo>
                  <a:cubicBezTo>
                    <a:pt x="95" y="19"/>
                    <a:pt x="104" y="0"/>
                    <a:pt x="114" y="0"/>
                  </a:cubicBezTo>
                  <a:cubicBezTo>
                    <a:pt x="123" y="0"/>
                    <a:pt x="133" y="0"/>
                    <a:pt x="142" y="0"/>
                  </a:cubicBezTo>
                  <a:cubicBezTo>
                    <a:pt x="369" y="189"/>
                    <a:pt x="284" y="463"/>
                    <a:pt x="57" y="529"/>
                  </a:cubicBezTo>
                  <a:cubicBezTo>
                    <a:pt x="38" y="539"/>
                    <a:pt x="19" y="539"/>
                    <a:pt x="0" y="5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7"/>
            <p:cNvSpPr/>
            <p:nvPr/>
          </p:nvSpPr>
          <p:spPr>
            <a:xfrm>
              <a:off x="7300350" y="3835250"/>
              <a:ext cx="15150" cy="4750"/>
            </a:xfrm>
            <a:custGeom>
              <a:avLst/>
              <a:gdLst/>
              <a:ahLst/>
              <a:cxnLst/>
              <a:rect l="l" t="t" r="r" b="b"/>
              <a:pathLst>
                <a:path w="606" h="190" extrusionOk="0">
                  <a:moveTo>
                    <a:pt x="605" y="48"/>
                  </a:moveTo>
                  <a:cubicBezTo>
                    <a:pt x="605" y="48"/>
                    <a:pt x="596" y="67"/>
                    <a:pt x="586" y="67"/>
                  </a:cubicBezTo>
                  <a:cubicBezTo>
                    <a:pt x="407" y="114"/>
                    <a:pt x="227" y="152"/>
                    <a:pt x="48" y="190"/>
                  </a:cubicBezTo>
                  <a:cubicBezTo>
                    <a:pt x="38" y="190"/>
                    <a:pt x="19" y="171"/>
                    <a:pt x="10" y="162"/>
                  </a:cubicBezTo>
                  <a:cubicBezTo>
                    <a:pt x="1" y="152"/>
                    <a:pt x="19" y="143"/>
                    <a:pt x="29" y="133"/>
                  </a:cubicBezTo>
                  <a:cubicBezTo>
                    <a:pt x="29" y="133"/>
                    <a:pt x="38" y="124"/>
                    <a:pt x="48" y="124"/>
                  </a:cubicBezTo>
                  <a:cubicBezTo>
                    <a:pt x="227" y="77"/>
                    <a:pt x="397" y="1"/>
                    <a:pt x="586" y="39"/>
                  </a:cubicBezTo>
                  <a:cubicBezTo>
                    <a:pt x="586" y="39"/>
                    <a:pt x="596" y="48"/>
                    <a:pt x="60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7"/>
            <p:cNvSpPr/>
            <p:nvPr/>
          </p:nvSpPr>
          <p:spPr>
            <a:xfrm>
              <a:off x="7322075" y="4093975"/>
              <a:ext cx="15625" cy="4500"/>
            </a:xfrm>
            <a:custGeom>
              <a:avLst/>
              <a:gdLst/>
              <a:ahLst/>
              <a:cxnLst/>
              <a:rect l="l" t="t" r="r" b="b"/>
              <a:pathLst>
                <a:path w="625" h="180" extrusionOk="0">
                  <a:moveTo>
                    <a:pt x="587" y="133"/>
                  </a:moveTo>
                  <a:cubicBezTo>
                    <a:pt x="521" y="142"/>
                    <a:pt x="445" y="161"/>
                    <a:pt x="360" y="170"/>
                  </a:cubicBezTo>
                  <a:cubicBezTo>
                    <a:pt x="237" y="180"/>
                    <a:pt x="114" y="152"/>
                    <a:pt x="10" y="76"/>
                  </a:cubicBezTo>
                  <a:cubicBezTo>
                    <a:pt x="1" y="66"/>
                    <a:pt x="10" y="29"/>
                    <a:pt x="10" y="0"/>
                  </a:cubicBezTo>
                  <a:cubicBezTo>
                    <a:pt x="114" y="29"/>
                    <a:pt x="199" y="66"/>
                    <a:pt x="294" y="85"/>
                  </a:cubicBezTo>
                  <a:cubicBezTo>
                    <a:pt x="379" y="95"/>
                    <a:pt x="464" y="104"/>
                    <a:pt x="559" y="104"/>
                  </a:cubicBezTo>
                  <a:cubicBezTo>
                    <a:pt x="568" y="104"/>
                    <a:pt x="577" y="104"/>
                    <a:pt x="587" y="104"/>
                  </a:cubicBezTo>
                  <a:cubicBezTo>
                    <a:pt x="615" y="114"/>
                    <a:pt x="625" y="123"/>
                    <a:pt x="587"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7"/>
            <p:cNvSpPr/>
            <p:nvPr/>
          </p:nvSpPr>
          <p:spPr>
            <a:xfrm>
              <a:off x="6710875" y="4582100"/>
              <a:ext cx="1900" cy="20100"/>
            </a:xfrm>
            <a:custGeom>
              <a:avLst/>
              <a:gdLst/>
              <a:ahLst/>
              <a:cxnLst/>
              <a:rect l="l" t="t" r="r" b="b"/>
              <a:pathLst>
                <a:path w="76" h="804" extrusionOk="0">
                  <a:moveTo>
                    <a:pt x="47" y="804"/>
                  </a:moveTo>
                  <a:cubicBezTo>
                    <a:pt x="38" y="794"/>
                    <a:pt x="29" y="794"/>
                    <a:pt x="29" y="785"/>
                  </a:cubicBezTo>
                  <a:cubicBezTo>
                    <a:pt x="0" y="520"/>
                    <a:pt x="0" y="255"/>
                    <a:pt x="38" y="0"/>
                  </a:cubicBezTo>
                  <a:cubicBezTo>
                    <a:pt x="76" y="19"/>
                    <a:pt x="57" y="48"/>
                    <a:pt x="57" y="76"/>
                  </a:cubicBezTo>
                  <a:cubicBezTo>
                    <a:pt x="57" y="104"/>
                    <a:pt x="57" y="133"/>
                    <a:pt x="57" y="161"/>
                  </a:cubicBezTo>
                  <a:cubicBezTo>
                    <a:pt x="66" y="350"/>
                    <a:pt x="76" y="539"/>
                    <a:pt x="76" y="728"/>
                  </a:cubicBezTo>
                  <a:cubicBezTo>
                    <a:pt x="76" y="756"/>
                    <a:pt x="66" y="785"/>
                    <a:pt x="47" y="8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7"/>
            <p:cNvSpPr/>
            <p:nvPr/>
          </p:nvSpPr>
          <p:spPr>
            <a:xfrm>
              <a:off x="6316075" y="4528000"/>
              <a:ext cx="9700" cy="8750"/>
            </a:xfrm>
            <a:custGeom>
              <a:avLst/>
              <a:gdLst/>
              <a:ahLst/>
              <a:cxnLst/>
              <a:rect l="l" t="t" r="r" b="b"/>
              <a:pathLst>
                <a:path w="388" h="350" extrusionOk="0">
                  <a:moveTo>
                    <a:pt x="388" y="312"/>
                  </a:moveTo>
                  <a:cubicBezTo>
                    <a:pt x="388" y="321"/>
                    <a:pt x="378" y="331"/>
                    <a:pt x="369" y="331"/>
                  </a:cubicBezTo>
                  <a:cubicBezTo>
                    <a:pt x="265" y="350"/>
                    <a:pt x="161" y="312"/>
                    <a:pt x="85" y="236"/>
                  </a:cubicBezTo>
                  <a:cubicBezTo>
                    <a:pt x="0" y="170"/>
                    <a:pt x="28" y="57"/>
                    <a:pt x="132" y="0"/>
                  </a:cubicBezTo>
                  <a:cubicBezTo>
                    <a:pt x="142" y="19"/>
                    <a:pt x="142" y="38"/>
                    <a:pt x="142" y="57"/>
                  </a:cubicBezTo>
                  <a:cubicBezTo>
                    <a:pt x="123" y="142"/>
                    <a:pt x="180" y="227"/>
                    <a:pt x="265" y="246"/>
                  </a:cubicBezTo>
                  <a:cubicBezTo>
                    <a:pt x="312" y="255"/>
                    <a:pt x="359" y="274"/>
                    <a:pt x="388"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7"/>
            <p:cNvSpPr/>
            <p:nvPr/>
          </p:nvSpPr>
          <p:spPr>
            <a:xfrm>
              <a:off x="6829000" y="4042225"/>
              <a:ext cx="7100" cy="6875"/>
            </a:xfrm>
            <a:custGeom>
              <a:avLst/>
              <a:gdLst/>
              <a:ahLst/>
              <a:cxnLst/>
              <a:rect l="l" t="t" r="r" b="b"/>
              <a:pathLst>
                <a:path w="284" h="275" extrusionOk="0">
                  <a:moveTo>
                    <a:pt x="180" y="1"/>
                  </a:moveTo>
                  <a:cubicBezTo>
                    <a:pt x="246" y="1"/>
                    <a:pt x="284" y="38"/>
                    <a:pt x="265" y="76"/>
                  </a:cubicBezTo>
                  <a:cubicBezTo>
                    <a:pt x="227" y="133"/>
                    <a:pt x="199" y="180"/>
                    <a:pt x="161" y="237"/>
                  </a:cubicBezTo>
                  <a:cubicBezTo>
                    <a:pt x="133" y="265"/>
                    <a:pt x="86" y="275"/>
                    <a:pt x="57" y="256"/>
                  </a:cubicBezTo>
                  <a:cubicBezTo>
                    <a:pt x="19" y="237"/>
                    <a:pt x="0" y="199"/>
                    <a:pt x="10" y="161"/>
                  </a:cubicBezTo>
                  <a:cubicBezTo>
                    <a:pt x="10" y="105"/>
                    <a:pt x="48" y="57"/>
                    <a:pt x="95" y="29"/>
                  </a:cubicBezTo>
                  <a:cubicBezTo>
                    <a:pt x="123" y="20"/>
                    <a:pt x="152" y="10"/>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7"/>
            <p:cNvSpPr/>
            <p:nvPr/>
          </p:nvSpPr>
          <p:spPr>
            <a:xfrm>
              <a:off x="7333900" y="3583400"/>
              <a:ext cx="10425" cy="12300"/>
            </a:xfrm>
            <a:custGeom>
              <a:avLst/>
              <a:gdLst/>
              <a:ahLst/>
              <a:cxnLst/>
              <a:rect l="l" t="t" r="r" b="b"/>
              <a:pathLst>
                <a:path w="417" h="492" extrusionOk="0">
                  <a:moveTo>
                    <a:pt x="416" y="1"/>
                  </a:moveTo>
                  <a:cubicBezTo>
                    <a:pt x="388" y="86"/>
                    <a:pt x="388" y="114"/>
                    <a:pt x="379" y="123"/>
                  </a:cubicBezTo>
                  <a:cubicBezTo>
                    <a:pt x="284" y="237"/>
                    <a:pt x="190" y="331"/>
                    <a:pt x="95" y="435"/>
                  </a:cubicBezTo>
                  <a:cubicBezTo>
                    <a:pt x="48" y="483"/>
                    <a:pt x="1" y="492"/>
                    <a:pt x="1" y="464"/>
                  </a:cubicBezTo>
                  <a:cubicBezTo>
                    <a:pt x="1" y="435"/>
                    <a:pt x="1" y="407"/>
                    <a:pt x="19" y="388"/>
                  </a:cubicBezTo>
                  <a:cubicBezTo>
                    <a:pt x="123" y="265"/>
                    <a:pt x="256" y="152"/>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7"/>
            <p:cNvSpPr/>
            <p:nvPr/>
          </p:nvSpPr>
          <p:spPr>
            <a:xfrm>
              <a:off x="6955875" y="4591775"/>
              <a:ext cx="2375" cy="10675"/>
            </a:xfrm>
            <a:custGeom>
              <a:avLst/>
              <a:gdLst/>
              <a:ahLst/>
              <a:cxnLst/>
              <a:rect l="l" t="t" r="r" b="b"/>
              <a:pathLst>
                <a:path w="95" h="427" extrusionOk="0">
                  <a:moveTo>
                    <a:pt x="19" y="1"/>
                  </a:moveTo>
                  <a:cubicBezTo>
                    <a:pt x="29" y="20"/>
                    <a:pt x="48" y="29"/>
                    <a:pt x="57" y="39"/>
                  </a:cubicBezTo>
                  <a:cubicBezTo>
                    <a:pt x="86" y="161"/>
                    <a:pt x="95" y="284"/>
                    <a:pt x="67" y="398"/>
                  </a:cubicBezTo>
                  <a:cubicBezTo>
                    <a:pt x="67" y="407"/>
                    <a:pt x="38" y="417"/>
                    <a:pt x="29" y="417"/>
                  </a:cubicBezTo>
                  <a:cubicBezTo>
                    <a:pt x="10" y="426"/>
                    <a:pt x="10" y="407"/>
                    <a:pt x="10" y="407"/>
                  </a:cubicBezTo>
                  <a:cubicBezTo>
                    <a:pt x="10" y="284"/>
                    <a:pt x="0" y="171"/>
                    <a:pt x="0" y="48"/>
                  </a:cubicBezTo>
                  <a:cubicBezTo>
                    <a:pt x="0" y="29"/>
                    <a:pt x="10" y="2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7"/>
            <p:cNvSpPr/>
            <p:nvPr/>
          </p:nvSpPr>
          <p:spPr>
            <a:xfrm>
              <a:off x="6609975" y="3612450"/>
              <a:ext cx="8525" cy="9025"/>
            </a:xfrm>
            <a:custGeom>
              <a:avLst/>
              <a:gdLst/>
              <a:ahLst/>
              <a:cxnLst/>
              <a:rect l="l" t="t" r="r" b="b"/>
              <a:pathLst>
                <a:path w="341" h="361" extrusionOk="0">
                  <a:moveTo>
                    <a:pt x="171" y="284"/>
                  </a:moveTo>
                  <a:cubicBezTo>
                    <a:pt x="190" y="247"/>
                    <a:pt x="180" y="199"/>
                    <a:pt x="142" y="171"/>
                  </a:cubicBezTo>
                  <a:cubicBezTo>
                    <a:pt x="95" y="133"/>
                    <a:pt x="57" y="95"/>
                    <a:pt x="10" y="58"/>
                  </a:cubicBezTo>
                  <a:cubicBezTo>
                    <a:pt x="1" y="48"/>
                    <a:pt x="1" y="20"/>
                    <a:pt x="10" y="20"/>
                  </a:cubicBezTo>
                  <a:cubicBezTo>
                    <a:pt x="29" y="10"/>
                    <a:pt x="48" y="1"/>
                    <a:pt x="67" y="10"/>
                  </a:cubicBezTo>
                  <a:cubicBezTo>
                    <a:pt x="133" y="39"/>
                    <a:pt x="199" y="86"/>
                    <a:pt x="265" y="124"/>
                  </a:cubicBezTo>
                  <a:cubicBezTo>
                    <a:pt x="341" y="181"/>
                    <a:pt x="331" y="275"/>
                    <a:pt x="256" y="341"/>
                  </a:cubicBezTo>
                  <a:cubicBezTo>
                    <a:pt x="237" y="351"/>
                    <a:pt x="218" y="360"/>
                    <a:pt x="199" y="360"/>
                  </a:cubicBezTo>
                  <a:cubicBezTo>
                    <a:pt x="171" y="360"/>
                    <a:pt x="161" y="341"/>
                    <a:pt x="171"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7"/>
            <p:cNvSpPr/>
            <p:nvPr/>
          </p:nvSpPr>
          <p:spPr>
            <a:xfrm>
              <a:off x="6927525" y="3877325"/>
              <a:ext cx="19400" cy="2375"/>
            </a:xfrm>
            <a:custGeom>
              <a:avLst/>
              <a:gdLst/>
              <a:ahLst/>
              <a:cxnLst/>
              <a:rect l="l" t="t" r="r" b="b"/>
              <a:pathLst>
                <a:path w="776" h="95" extrusionOk="0">
                  <a:moveTo>
                    <a:pt x="775" y="38"/>
                  </a:moveTo>
                  <a:cubicBezTo>
                    <a:pt x="615" y="57"/>
                    <a:pt x="492" y="66"/>
                    <a:pt x="369" y="76"/>
                  </a:cubicBezTo>
                  <a:cubicBezTo>
                    <a:pt x="246" y="95"/>
                    <a:pt x="123" y="85"/>
                    <a:pt x="0" y="47"/>
                  </a:cubicBezTo>
                  <a:cubicBezTo>
                    <a:pt x="0" y="47"/>
                    <a:pt x="0" y="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7"/>
            <p:cNvSpPr/>
            <p:nvPr/>
          </p:nvSpPr>
          <p:spPr>
            <a:xfrm>
              <a:off x="6390500" y="3512525"/>
              <a:ext cx="2850" cy="19625"/>
            </a:xfrm>
            <a:custGeom>
              <a:avLst/>
              <a:gdLst/>
              <a:ahLst/>
              <a:cxnLst/>
              <a:rect l="l" t="t" r="r" b="b"/>
              <a:pathLst>
                <a:path w="114" h="785" extrusionOk="0">
                  <a:moveTo>
                    <a:pt x="85" y="785"/>
                  </a:moveTo>
                  <a:cubicBezTo>
                    <a:pt x="10" y="728"/>
                    <a:pt x="28" y="662"/>
                    <a:pt x="28" y="596"/>
                  </a:cubicBezTo>
                  <a:cubicBezTo>
                    <a:pt x="0" y="397"/>
                    <a:pt x="19" y="199"/>
                    <a:pt x="66" y="0"/>
                  </a:cubicBezTo>
                  <a:cubicBezTo>
                    <a:pt x="66" y="0"/>
                    <a:pt x="85" y="10"/>
                    <a:pt x="85" y="19"/>
                  </a:cubicBezTo>
                  <a:cubicBezTo>
                    <a:pt x="104" y="237"/>
                    <a:pt x="113" y="454"/>
                    <a:pt x="104" y="671"/>
                  </a:cubicBezTo>
                  <a:cubicBezTo>
                    <a:pt x="95" y="709"/>
                    <a:pt x="95" y="747"/>
                    <a:pt x="85" y="7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7"/>
            <p:cNvSpPr/>
            <p:nvPr/>
          </p:nvSpPr>
          <p:spPr>
            <a:xfrm>
              <a:off x="7324225" y="4135550"/>
              <a:ext cx="17025" cy="5225"/>
            </a:xfrm>
            <a:custGeom>
              <a:avLst/>
              <a:gdLst/>
              <a:ahLst/>
              <a:cxnLst/>
              <a:rect l="l" t="t" r="r" b="b"/>
              <a:pathLst>
                <a:path w="681" h="209" extrusionOk="0">
                  <a:moveTo>
                    <a:pt x="681" y="199"/>
                  </a:moveTo>
                  <a:cubicBezTo>
                    <a:pt x="482" y="199"/>
                    <a:pt x="284" y="180"/>
                    <a:pt x="95" y="123"/>
                  </a:cubicBezTo>
                  <a:cubicBezTo>
                    <a:pt x="66" y="114"/>
                    <a:pt x="38" y="95"/>
                    <a:pt x="19" y="86"/>
                  </a:cubicBezTo>
                  <a:cubicBezTo>
                    <a:pt x="0" y="67"/>
                    <a:pt x="0" y="57"/>
                    <a:pt x="0" y="38"/>
                  </a:cubicBezTo>
                  <a:cubicBezTo>
                    <a:pt x="0" y="29"/>
                    <a:pt x="28" y="1"/>
                    <a:pt x="38" y="10"/>
                  </a:cubicBezTo>
                  <a:cubicBezTo>
                    <a:pt x="113" y="29"/>
                    <a:pt x="199" y="57"/>
                    <a:pt x="284" y="76"/>
                  </a:cubicBezTo>
                  <a:cubicBezTo>
                    <a:pt x="397" y="105"/>
                    <a:pt x="510" y="123"/>
                    <a:pt x="624" y="152"/>
                  </a:cubicBezTo>
                  <a:cubicBezTo>
                    <a:pt x="643" y="161"/>
                    <a:pt x="662" y="190"/>
                    <a:pt x="681" y="2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7334125" y="4386000"/>
              <a:ext cx="16800" cy="4275"/>
            </a:xfrm>
            <a:custGeom>
              <a:avLst/>
              <a:gdLst/>
              <a:ahLst/>
              <a:cxnLst/>
              <a:rect l="l" t="t" r="r" b="b"/>
              <a:pathLst>
                <a:path w="672" h="171" extrusionOk="0">
                  <a:moveTo>
                    <a:pt x="672" y="123"/>
                  </a:moveTo>
                  <a:cubicBezTo>
                    <a:pt x="577" y="161"/>
                    <a:pt x="492" y="170"/>
                    <a:pt x="398" y="161"/>
                  </a:cubicBezTo>
                  <a:cubicBezTo>
                    <a:pt x="313" y="161"/>
                    <a:pt x="237" y="151"/>
                    <a:pt x="162" y="142"/>
                  </a:cubicBezTo>
                  <a:cubicBezTo>
                    <a:pt x="114" y="123"/>
                    <a:pt x="67" y="104"/>
                    <a:pt x="29" y="85"/>
                  </a:cubicBezTo>
                  <a:cubicBezTo>
                    <a:pt x="10" y="76"/>
                    <a:pt x="1" y="57"/>
                    <a:pt x="1" y="38"/>
                  </a:cubicBezTo>
                  <a:cubicBezTo>
                    <a:pt x="1" y="19"/>
                    <a:pt x="29" y="0"/>
                    <a:pt x="39" y="0"/>
                  </a:cubicBezTo>
                  <a:cubicBezTo>
                    <a:pt x="143" y="29"/>
                    <a:pt x="247" y="57"/>
                    <a:pt x="351" y="76"/>
                  </a:cubicBezTo>
                  <a:cubicBezTo>
                    <a:pt x="455" y="95"/>
                    <a:pt x="549" y="104"/>
                    <a:pt x="672"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6846000" y="4028050"/>
              <a:ext cx="8300" cy="5450"/>
            </a:xfrm>
            <a:custGeom>
              <a:avLst/>
              <a:gdLst/>
              <a:ahLst/>
              <a:cxnLst/>
              <a:rect l="l" t="t" r="r" b="b"/>
              <a:pathLst>
                <a:path w="332" h="218" extrusionOk="0">
                  <a:moveTo>
                    <a:pt x="95" y="218"/>
                  </a:moveTo>
                  <a:cubicBezTo>
                    <a:pt x="67" y="199"/>
                    <a:pt x="48" y="190"/>
                    <a:pt x="20" y="171"/>
                  </a:cubicBezTo>
                  <a:cubicBezTo>
                    <a:pt x="1" y="161"/>
                    <a:pt x="10" y="95"/>
                    <a:pt x="39" y="76"/>
                  </a:cubicBezTo>
                  <a:cubicBezTo>
                    <a:pt x="48" y="48"/>
                    <a:pt x="77" y="38"/>
                    <a:pt x="105" y="29"/>
                  </a:cubicBezTo>
                  <a:cubicBezTo>
                    <a:pt x="162" y="1"/>
                    <a:pt x="228" y="1"/>
                    <a:pt x="294" y="29"/>
                  </a:cubicBezTo>
                  <a:cubicBezTo>
                    <a:pt x="322" y="38"/>
                    <a:pt x="332" y="67"/>
                    <a:pt x="322" y="95"/>
                  </a:cubicBezTo>
                  <a:cubicBezTo>
                    <a:pt x="313" y="123"/>
                    <a:pt x="284" y="161"/>
                    <a:pt x="256" y="171"/>
                  </a:cubicBezTo>
                  <a:cubicBezTo>
                    <a:pt x="209" y="190"/>
                    <a:pt x="152" y="209"/>
                    <a:pt x="95"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7"/>
            <p:cNvSpPr/>
            <p:nvPr/>
          </p:nvSpPr>
          <p:spPr>
            <a:xfrm>
              <a:off x="7330350" y="4255575"/>
              <a:ext cx="18925" cy="1925"/>
            </a:xfrm>
            <a:custGeom>
              <a:avLst/>
              <a:gdLst/>
              <a:ahLst/>
              <a:cxnLst/>
              <a:rect l="l" t="t" r="r" b="b"/>
              <a:pathLst>
                <a:path w="757" h="77" extrusionOk="0">
                  <a:moveTo>
                    <a:pt x="747" y="48"/>
                  </a:moveTo>
                  <a:cubicBezTo>
                    <a:pt x="634" y="48"/>
                    <a:pt x="521" y="48"/>
                    <a:pt x="407" y="57"/>
                  </a:cubicBezTo>
                  <a:cubicBezTo>
                    <a:pt x="294" y="67"/>
                    <a:pt x="190" y="67"/>
                    <a:pt x="86" y="76"/>
                  </a:cubicBezTo>
                  <a:cubicBezTo>
                    <a:pt x="57" y="76"/>
                    <a:pt x="39" y="67"/>
                    <a:pt x="10" y="48"/>
                  </a:cubicBezTo>
                  <a:cubicBezTo>
                    <a:pt x="10" y="48"/>
                    <a:pt x="1" y="38"/>
                    <a:pt x="1" y="29"/>
                  </a:cubicBezTo>
                  <a:cubicBezTo>
                    <a:pt x="1" y="19"/>
                    <a:pt x="1" y="10"/>
                    <a:pt x="10" y="10"/>
                  </a:cubicBezTo>
                  <a:cubicBezTo>
                    <a:pt x="20" y="1"/>
                    <a:pt x="29" y="1"/>
                    <a:pt x="39" y="1"/>
                  </a:cubicBezTo>
                  <a:cubicBezTo>
                    <a:pt x="57" y="1"/>
                    <a:pt x="76" y="1"/>
                    <a:pt x="95" y="1"/>
                  </a:cubicBezTo>
                  <a:lnTo>
                    <a:pt x="294" y="1"/>
                  </a:lnTo>
                  <a:lnTo>
                    <a:pt x="757"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7"/>
            <p:cNvSpPr/>
            <p:nvPr/>
          </p:nvSpPr>
          <p:spPr>
            <a:xfrm>
              <a:off x="7324675" y="4106250"/>
              <a:ext cx="13275" cy="4525"/>
            </a:xfrm>
            <a:custGeom>
              <a:avLst/>
              <a:gdLst/>
              <a:ahLst/>
              <a:cxnLst/>
              <a:rect l="l" t="t" r="r" b="b"/>
              <a:pathLst>
                <a:path w="531" h="181" extrusionOk="0">
                  <a:moveTo>
                    <a:pt x="530" y="171"/>
                  </a:moveTo>
                  <a:cubicBezTo>
                    <a:pt x="511" y="171"/>
                    <a:pt x="492" y="180"/>
                    <a:pt x="473" y="180"/>
                  </a:cubicBezTo>
                  <a:cubicBezTo>
                    <a:pt x="379" y="171"/>
                    <a:pt x="284" y="152"/>
                    <a:pt x="190" y="143"/>
                  </a:cubicBezTo>
                  <a:cubicBezTo>
                    <a:pt x="162" y="133"/>
                    <a:pt x="133" y="133"/>
                    <a:pt x="105" y="114"/>
                  </a:cubicBezTo>
                  <a:cubicBezTo>
                    <a:pt x="77" y="105"/>
                    <a:pt x="58" y="95"/>
                    <a:pt x="39" y="76"/>
                  </a:cubicBezTo>
                  <a:cubicBezTo>
                    <a:pt x="1" y="48"/>
                    <a:pt x="20" y="1"/>
                    <a:pt x="67" y="1"/>
                  </a:cubicBezTo>
                  <a:cubicBezTo>
                    <a:pt x="152" y="29"/>
                    <a:pt x="247" y="48"/>
                    <a:pt x="341" y="76"/>
                  </a:cubicBezTo>
                  <a:cubicBezTo>
                    <a:pt x="388" y="86"/>
                    <a:pt x="426" y="95"/>
                    <a:pt x="473" y="114"/>
                  </a:cubicBezTo>
                  <a:cubicBezTo>
                    <a:pt x="492" y="124"/>
                    <a:pt x="511" y="143"/>
                    <a:pt x="530"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6808450" y="3502350"/>
              <a:ext cx="7100" cy="13750"/>
            </a:xfrm>
            <a:custGeom>
              <a:avLst/>
              <a:gdLst/>
              <a:ahLst/>
              <a:cxnLst/>
              <a:rect l="l" t="t" r="r" b="b"/>
              <a:pathLst>
                <a:path w="284" h="550" extrusionOk="0">
                  <a:moveTo>
                    <a:pt x="29" y="549"/>
                  </a:moveTo>
                  <a:cubicBezTo>
                    <a:pt x="19" y="530"/>
                    <a:pt x="0" y="521"/>
                    <a:pt x="10" y="521"/>
                  </a:cubicBezTo>
                  <a:cubicBezTo>
                    <a:pt x="48" y="332"/>
                    <a:pt x="170" y="171"/>
                    <a:pt x="255" y="1"/>
                  </a:cubicBezTo>
                  <a:cubicBezTo>
                    <a:pt x="265" y="20"/>
                    <a:pt x="274" y="29"/>
                    <a:pt x="274" y="29"/>
                  </a:cubicBezTo>
                  <a:cubicBezTo>
                    <a:pt x="284" y="67"/>
                    <a:pt x="274" y="105"/>
                    <a:pt x="265" y="143"/>
                  </a:cubicBezTo>
                  <a:cubicBezTo>
                    <a:pt x="199" y="284"/>
                    <a:pt x="123" y="417"/>
                    <a:pt x="29" y="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7219550" y="4595325"/>
              <a:ext cx="2150" cy="20100"/>
            </a:xfrm>
            <a:custGeom>
              <a:avLst/>
              <a:gdLst/>
              <a:ahLst/>
              <a:cxnLst/>
              <a:rect l="l" t="t" r="r" b="b"/>
              <a:pathLst>
                <a:path w="86" h="804" extrusionOk="0">
                  <a:moveTo>
                    <a:pt x="48" y="1"/>
                  </a:moveTo>
                  <a:cubicBezTo>
                    <a:pt x="85" y="416"/>
                    <a:pt x="85" y="634"/>
                    <a:pt x="48" y="804"/>
                  </a:cubicBezTo>
                  <a:cubicBezTo>
                    <a:pt x="38" y="785"/>
                    <a:pt x="19" y="775"/>
                    <a:pt x="19" y="766"/>
                  </a:cubicBezTo>
                  <a:cubicBezTo>
                    <a:pt x="0" y="511"/>
                    <a:pt x="10" y="256"/>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7058175" y="4571700"/>
              <a:ext cx="1675" cy="17275"/>
            </a:xfrm>
            <a:custGeom>
              <a:avLst/>
              <a:gdLst/>
              <a:ahLst/>
              <a:cxnLst/>
              <a:rect l="l" t="t" r="r" b="b"/>
              <a:pathLst>
                <a:path w="67" h="691" extrusionOk="0">
                  <a:moveTo>
                    <a:pt x="29" y="0"/>
                  </a:moveTo>
                  <a:cubicBezTo>
                    <a:pt x="67" y="227"/>
                    <a:pt x="67" y="464"/>
                    <a:pt x="29" y="690"/>
                  </a:cubicBezTo>
                  <a:cubicBezTo>
                    <a:pt x="1" y="464"/>
                    <a:pt x="1" y="227"/>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7325625" y="4378425"/>
              <a:ext cx="20575" cy="2400"/>
            </a:xfrm>
            <a:custGeom>
              <a:avLst/>
              <a:gdLst/>
              <a:ahLst/>
              <a:cxnLst/>
              <a:rect l="l" t="t" r="r" b="b"/>
              <a:pathLst>
                <a:path w="823" h="96" extrusionOk="0">
                  <a:moveTo>
                    <a:pt x="823" y="58"/>
                  </a:moveTo>
                  <a:cubicBezTo>
                    <a:pt x="625" y="86"/>
                    <a:pt x="417" y="95"/>
                    <a:pt x="218" y="86"/>
                  </a:cubicBezTo>
                  <a:cubicBezTo>
                    <a:pt x="152" y="86"/>
                    <a:pt x="86" y="76"/>
                    <a:pt x="20" y="76"/>
                  </a:cubicBezTo>
                  <a:cubicBezTo>
                    <a:pt x="10" y="76"/>
                    <a:pt x="1" y="58"/>
                    <a:pt x="1" y="58"/>
                  </a:cubicBezTo>
                  <a:cubicBezTo>
                    <a:pt x="1" y="48"/>
                    <a:pt x="10" y="20"/>
                    <a:pt x="20" y="20"/>
                  </a:cubicBezTo>
                  <a:cubicBezTo>
                    <a:pt x="294" y="1"/>
                    <a:pt x="558" y="10"/>
                    <a:pt x="823"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6871525" y="4016000"/>
              <a:ext cx="6875" cy="5925"/>
            </a:xfrm>
            <a:custGeom>
              <a:avLst/>
              <a:gdLst/>
              <a:ahLst/>
              <a:cxnLst/>
              <a:rect l="l" t="t" r="r" b="b"/>
              <a:pathLst>
                <a:path w="275" h="237" extrusionOk="0">
                  <a:moveTo>
                    <a:pt x="265" y="105"/>
                  </a:moveTo>
                  <a:cubicBezTo>
                    <a:pt x="256" y="123"/>
                    <a:pt x="256" y="142"/>
                    <a:pt x="246" y="152"/>
                  </a:cubicBezTo>
                  <a:cubicBezTo>
                    <a:pt x="209" y="180"/>
                    <a:pt x="171" y="209"/>
                    <a:pt x="123" y="227"/>
                  </a:cubicBezTo>
                  <a:cubicBezTo>
                    <a:pt x="86" y="237"/>
                    <a:pt x="48" y="227"/>
                    <a:pt x="20" y="199"/>
                  </a:cubicBezTo>
                  <a:cubicBezTo>
                    <a:pt x="1" y="161"/>
                    <a:pt x="1" y="123"/>
                    <a:pt x="20" y="95"/>
                  </a:cubicBezTo>
                  <a:cubicBezTo>
                    <a:pt x="48" y="48"/>
                    <a:pt x="105" y="10"/>
                    <a:pt x="161" y="10"/>
                  </a:cubicBezTo>
                  <a:cubicBezTo>
                    <a:pt x="209" y="1"/>
                    <a:pt x="275" y="57"/>
                    <a:pt x="265"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7322075" y="4336850"/>
              <a:ext cx="19875" cy="1925"/>
            </a:xfrm>
            <a:custGeom>
              <a:avLst/>
              <a:gdLst/>
              <a:ahLst/>
              <a:cxnLst/>
              <a:rect l="l" t="t" r="r" b="b"/>
              <a:pathLst>
                <a:path w="795" h="77" extrusionOk="0">
                  <a:moveTo>
                    <a:pt x="795" y="38"/>
                  </a:moveTo>
                  <a:cubicBezTo>
                    <a:pt x="776" y="57"/>
                    <a:pt x="767" y="76"/>
                    <a:pt x="757" y="76"/>
                  </a:cubicBezTo>
                  <a:cubicBezTo>
                    <a:pt x="511" y="76"/>
                    <a:pt x="266" y="67"/>
                    <a:pt x="29" y="67"/>
                  </a:cubicBezTo>
                  <a:cubicBezTo>
                    <a:pt x="20" y="67"/>
                    <a:pt x="10" y="38"/>
                    <a:pt x="1" y="29"/>
                  </a:cubicBezTo>
                  <a:cubicBezTo>
                    <a:pt x="1" y="10"/>
                    <a:pt x="10" y="10"/>
                    <a:pt x="20" y="10"/>
                  </a:cubicBezTo>
                  <a:lnTo>
                    <a:pt x="596" y="10"/>
                  </a:lnTo>
                  <a:cubicBezTo>
                    <a:pt x="663" y="1"/>
                    <a:pt x="729" y="10"/>
                    <a:pt x="79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7"/>
            <p:cNvSpPr/>
            <p:nvPr/>
          </p:nvSpPr>
          <p:spPr>
            <a:xfrm>
              <a:off x="7332725" y="4390475"/>
              <a:ext cx="12300" cy="4050"/>
            </a:xfrm>
            <a:custGeom>
              <a:avLst/>
              <a:gdLst/>
              <a:ahLst/>
              <a:cxnLst/>
              <a:rect l="l" t="t" r="r" b="b"/>
              <a:pathLst>
                <a:path w="492" h="162" extrusionOk="0">
                  <a:moveTo>
                    <a:pt x="492" y="105"/>
                  </a:moveTo>
                  <a:cubicBezTo>
                    <a:pt x="482" y="124"/>
                    <a:pt x="473" y="133"/>
                    <a:pt x="473" y="133"/>
                  </a:cubicBezTo>
                  <a:cubicBezTo>
                    <a:pt x="322" y="162"/>
                    <a:pt x="161" y="143"/>
                    <a:pt x="29" y="76"/>
                  </a:cubicBezTo>
                  <a:cubicBezTo>
                    <a:pt x="10" y="67"/>
                    <a:pt x="0" y="48"/>
                    <a:pt x="0" y="29"/>
                  </a:cubicBezTo>
                  <a:cubicBezTo>
                    <a:pt x="10" y="10"/>
                    <a:pt x="29" y="1"/>
                    <a:pt x="48" y="1"/>
                  </a:cubicBezTo>
                  <a:cubicBezTo>
                    <a:pt x="199" y="29"/>
                    <a:pt x="341" y="67"/>
                    <a:pt x="492"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7"/>
            <p:cNvSpPr/>
            <p:nvPr/>
          </p:nvSpPr>
          <p:spPr>
            <a:xfrm>
              <a:off x="7334375" y="4350550"/>
              <a:ext cx="18700" cy="2625"/>
            </a:xfrm>
            <a:custGeom>
              <a:avLst/>
              <a:gdLst/>
              <a:ahLst/>
              <a:cxnLst/>
              <a:rect l="l" t="t" r="r" b="b"/>
              <a:pathLst>
                <a:path w="748" h="105" extrusionOk="0">
                  <a:moveTo>
                    <a:pt x="747" y="48"/>
                  </a:moveTo>
                  <a:cubicBezTo>
                    <a:pt x="501" y="105"/>
                    <a:pt x="246" y="95"/>
                    <a:pt x="0" y="38"/>
                  </a:cubicBezTo>
                  <a:cubicBezTo>
                    <a:pt x="29" y="29"/>
                    <a:pt x="57" y="20"/>
                    <a:pt x="85" y="10"/>
                  </a:cubicBezTo>
                  <a:lnTo>
                    <a:pt x="586" y="10"/>
                  </a:lnTo>
                  <a:cubicBezTo>
                    <a:pt x="643" y="1"/>
                    <a:pt x="700" y="20"/>
                    <a:pt x="74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6311575" y="4513575"/>
              <a:ext cx="9250" cy="8775"/>
            </a:xfrm>
            <a:custGeom>
              <a:avLst/>
              <a:gdLst/>
              <a:ahLst/>
              <a:cxnLst/>
              <a:rect l="l" t="t" r="r" b="b"/>
              <a:pathLst>
                <a:path w="370" h="351" extrusionOk="0">
                  <a:moveTo>
                    <a:pt x="369" y="350"/>
                  </a:moveTo>
                  <a:cubicBezTo>
                    <a:pt x="275" y="350"/>
                    <a:pt x="171" y="331"/>
                    <a:pt x="86" y="294"/>
                  </a:cubicBezTo>
                  <a:cubicBezTo>
                    <a:pt x="57" y="284"/>
                    <a:pt x="38" y="256"/>
                    <a:pt x="29" y="237"/>
                  </a:cubicBezTo>
                  <a:cubicBezTo>
                    <a:pt x="1" y="161"/>
                    <a:pt x="10" y="86"/>
                    <a:pt x="48" y="20"/>
                  </a:cubicBezTo>
                  <a:cubicBezTo>
                    <a:pt x="57" y="10"/>
                    <a:pt x="86" y="10"/>
                    <a:pt x="95" y="10"/>
                  </a:cubicBezTo>
                  <a:cubicBezTo>
                    <a:pt x="114" y="1"/>
                    <a:pt x="114" y="20"/>
                    <a:pt x="114" y="29"/>
                  </a:cubicBezTo>
                  <a:cubicBezTo>
                    <a:pt x="76" y="152"/>
                    <a:pt x="171" y="275"/>
                    <a:pt x="303" y="275"/>
                  </a:cubicBezTo>
                  <a:cubicBezTo>
                    <a:pt x="322" y="275"/>
                    <a:pt x="331" y="303"/>
                    <a:pt x="350" y="312"/>
                  </a:cubicBezTo>
                  <a:cubicBezTo>
                    <a:pt x="360" y="322"/>
                    <a:pt x="360" y="322"/>
                    <a:pt x="369"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6370650" y="4588700"/>
              <a:ext cx="2375" cy="14450"/>
            </a:xfrm>
            <a:custGeom>
              <a:avLst/>
              <a:gdLst/>
              <a:ahLst/>
              <a:cxnLst/>
              <a:rect l="l" t="t" r="r" b="b"/>
              <a:pathLst>
                <a:path w="95" h="578" extrusionOk="0">
                  <a:moveTo>
                    <a:pt x="95" y="577"/>
                  </a:moveTo>
                  <a:cubicBezTo>
                    <a:pt x="10" y="455"/>
                    <a:pt x="0" y="369"/>
                    <a:pt x="29" y="1"/>
                  </a:cubicBezTo>
                  <a:cubicBezTo>
                    <a:pt x="76" y="190"/>
                    <a:pt x="95" y="379"/>
                    <a:pt x="9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7"/>
            <p:cNvSpPr/>
            <p:nvPr/>
          </p:nvSpPr>
          <p:spPr>
            <a:xfrm>
              <a:off x="7313575" y="4587775"/>
              <a:ext cx="1200" cy="18450"/>
            </a:xfrm>
            <a:custGeom>
              <a:avLst/>
              <a:gdLst/>
              <a:ahLst/>
              <a:cxnLst/>
              <a:rect l="l" t="t" r="r" b="b"/>
              <a:pathLst>
                <a:path w="48" h="738" extrusionOk="0">
                  <a:moveTo>
                    <a:pt x="10" y="737"/>
                  </a:moveTo>
                  <a:cubicBezTo>
                    <a:pt x="10" y="492"/>
                    <a:pt x="20" y="246"/>
                    <a:pt x="20" y="0"/>
                  </a:cubicBezTo>
                  <a:cubicBezTo>
                    <a:pt x="39" y="104"/>
                    <a:pt x="48" y="199"/>
                    <a:pt x="48" y="303"/>
                  </a:cubicBezTo>
                  <a:lnTo>
                    <a:pt x="48" y="633"/>
                  </a:lnTo>
                  <a:cubicBezTo>
                    <a:pt x="39" y="662"/>
                    <a:pt x="20" y="699"/>
                    <a:pt x="1" y="7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7"/>
            <p:cNvSpPr/>
            <p:nvPr/>
          </p:nvSpPr>
          <p:spPr>
            <a:xfrm>
              <a:off x="7311225" y="3919125"/>
              <a:ext cx="15850" cy="3100"/>
            </a:xfrm>
            <a:custGeom>
              <a:avLst/>
              <a:gdLst/>
              <a:ahLst/>
              <a:cxnLst/>
              <a:rect l="l" t="t" r="r" b="b"/>
              <a:pathLst>
                <a:path w="634" h="124" extrusionOk="0">
                  <a:moveTo>
                    <a:pt x="633" y="76"/>
                  </a:moveTo>
                  <a:cubicBezTo>
                    <a:pt x="454" y="114"/>
                    <a:pt x="274" y="124"/>
                    <a:pt x="95" y="105"/>
                  </a:cubicBezTo>
                  <a:cubicBezTo>
                    <a:pt x="57" y="95"/>
                    <a:pt x="19" y="76"/>
                    <a:pt x="10" y="39"/>
                  </a:cubicBezTo>
                  <a:cubicBezTo>
                    <a:pt x="0" y="29"/>
                    <a:pt x="0" y="20"/>
                    <a:pt x="10" y="20"/>
                  </a:cubicBezTo>
                  <a:cubicBezTo>
                    <a:pt x="10" y="10"/>
                    <a:pt x="19" y="1"/>
                    <a:pt x="29" y="1"/>
                  </a:cubicBezTo>
                  <a:cubicBezTo>
                    <a:pt x="227" y="58"/>
                    <a:pt x="435" y="20"/>
                    <a:pt x="633"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7321625" y="4153275"/>
              <a:ext cx="16325" cy="4975"/>
            </a:xfrm>
            <a:custGeom>
              <a:avLst/>
              <a:gdLst/>
              <a:ahLst/>
              <a:cxnLst/>
              <a:rect l="l" t="t" r="r" b="b"/>
              <a:pathLst>
                <a:path w="653" h="199" extrusionOk="0">
                  <a:moveTo>
                    <a:pt x="652" y="133"/>
                  </a:moveTo>
                  <a:cubicBezTo>
                    <a:pt x="425" y="199"/>
                    <a:pt x="189" y="161"/>
                    <a:pt x="0" y="29"/>
                  </a:cubicBezTo>
                  <a:cubicBezTo>
                    <a:pt x="10" y="19"/>
                    <a:pt x="28" y="0"/>
                    <a:pt x="38" y="10"/>
                  </a:cubicBezTo>
                  <a:cubicBezTo>
                    <a:pt x="217" y="67"/>
                    <a:pt x="406" y="104"/>
                    <a:pt x="595" y="114"/>
                  </a:cubicBezTo>
                  <a:cubicBezTo>
                    <a:pt x="614" y="114"/>
                    <a:pt x="633" y="123"/>
                    <a:pt x="652"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6473425" y="4596275"/>
              <a:ext cx="2375" cy="13250"/>
            </a:xfrm>
            <a:custGeom>
              <a:avLst/>
              <a:gdLst/>
              <a:ahLst/>
              <a:cxnLst/>
              <a:rect l="l" t="t" r="r" b="b"/>
              <a:pathLst>
                <a:path w="95" h="530" extrusionOk="0">
                  <a:moveTo>
                    <a:pt x="19" y="0"/>
                  </a:moveTo>
                  <a:cubicBezTo>
                    <a:pt x="66" y="170"/>
                    <a:pt x="19" y="350"/>
                    <a:pt x="95" y="530"/>
                  </a:cubicBezTo>
                  <a:cubicBezTo>
                    <a:pt x="47" y="520"/>
                    <a:pt x="10" y="482"/>
                    <a:pt x="0" y="426"/>
                  </a:cubicBezTo>
                  <a:cubicBezTo>
                    <a:pt x="0" y="284"/>
                    <a:pt x="0" y="142"/>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7324675" y="3863150"/>
              <a:ext cx="11150" cy="3325"/>
            </a:xfrm>
            <a:custGeom>
              <a:avLst/>
              <a:gdLst/>
              <a:ahLst/>
              <a:cxnLst/>
              <a:rect l="l" t="t" r="r" b="b"/>
              <a:pathLst>
                <a:path w="446" h="133" extrusionOk="0">
                  <a:moveTo>
                    <a:pt x="445" y="57"/>
                  </a:moveTo>
                  <a:cubicBezTo>
                    <a:pt x="199" y="132"/>
                    <a:pt x="190" y="132"/>
                    <a:pt x="58" y="85"/>
                  </a:cubicBezTo>
                  <a:cubicBezTo>
                    <a:pt x="29" y="76"/>
                    <a:pt x="1" y="28"/>
                    <a:pt x="20" y="19"/>
                  </a:cubicBezTo>
                  <a:cubicBezTo>
                    <a:pt x="29" y="10"/>
                    <a:pt x="48" y="0"/>
                    <a:pt x="67" y="0"/>
                  </a:cubicBezTo>
                  <a:cubicBezTo>
                    <a:pt x="171" y="10"/>
                    <a:pt x="275" y="28"/>
                    <a:pt x="445"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7041650" y="4204775"/>
              <a:ext cx="5925" cy="5925"/>
            </a:xfrm>
            <a:custGeom>
              <a:avLst/>
              <a:gdLst/>
              <a:ahLst/>
              <a:cxnLst/>
              <a:rect l="l" t="t" r="r" b="b"/>
              <a:pathLst>
                <a:path w="237" h="237" extrusionOk="0">
                  <a:moveTo>
                    <a:pt x="95" y="1"/>
                  </a:moveTo>
                  <a:cubicBezTo>
                    <a:pt x="170" y="1"/>
                    <a:pt x="236" y="67"/>
                    <a:pt x="236" y="142"/>
                  </a:cubicBezTo>
                  <a:cubicBezTo>
                    <a:pt x="227" y="199"/>
                    <a:pt x="161" y="237"/>
                    <a:pt x="104" y="209"/>
                  </a:cubicBezTo>
                  <a:cubicBezTo>
                    <a:pt x="76" y="190"/>
                    <a:pt x="47" y="161"/>
                    <a:pt x="28" y="133"/>
                  </a:cubicBezTo>
                  <a:cubicBezTo>
                    <a:pt x="0" y="114"/>
                    <a:pt x="0" y="67"/>
                    <a:pt x="28" y="38"/>
                  </a:cubicBezTo>
                  <a:cubicBezTo>
                    <a:pt x="47" y="29"/>
                    <a:pt x="66" y="10"/>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6597225" y="4587525"/>
              <a:ext cx="1675" cy="15625"/>
            </a:xfrm>
            <a:custGeom>
              <a:avLst/>
              <a:gdLst/>
              <a:ahLst/>
              <a:cxnLst/>
              <a:rect l="l" t="t" r="r" b="b"/>
              <a:pathLst>
                <a:path w="67" h="625" extrusionOk="0">
                  <a:moveTo>
                    <a:pt x="57" y="624"/>
                  </a:moveTo>
                  <a:cubicBezTo>
                    <a:pt x="0" y="426"/>
                    <a:pt x="0" y="303"/>
                    <a:pt x="38" y="1"/>
                  </a:cubicBezTo>
                  <a:cubicBezTo>
                    <a:pt x="57" y="114"/>
                    <a:pt x="67" y="218"/>
                    <a:pt x="57" y="322"/>
                  </a:cubicBezTo>
                  <a:cubicBezTo>
                    <a:pt x="57" y="426"/>
                    <a:pt x="57" y="520"/>
                    <a:pt x="57"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7326100" y="4054275"/>
              <a:ext cx="13975" cy="3800"/>
            </a:xfrm>
            <a:custGeom>
              <a:avLst/>
              <a:gdLst/>
              <a:ahLst/>
              <a:cxnLst/>
              <a:rect l="l" t="t" r="r" b="b"/>
              <a:pathLst>
                <a:path w="559" h="152" extrusionOk="0">
                  <a:moveTo>
                    <a:pt x="558" y="105"/>
                  </a:moveTo>
                  <a:cubicBezTo>
                    <a:pt x="369" y="152"/>
                    <a:pt x="180" y="142"/>
                    <a:pt x="10" y="57"/>
                  </a:cubicBezTo>
                  <a:cubicBezTo>
                    <a:pt x="10" y="57"/>
                    <a:pt x="1" y="38"/>
                    <a:pt x="1" y="29"/>
                  </a:cubicBezTo>
                  <a:cubicBezTo>
                    <a:pt x="1" y="20"/>
                    <a:pt x="10" y="20"/>
                    <a:pt x="20" y="20"/>
                  </a:cubicBezTo>
                  <a:cubicBezTo>
                    <a:pt x="57" y="10"/>
                    <a:pt x="95" y="1"/>
                    <a:pt x="133" y="1"/>
                  </a:cubicBezTo>
                  <a:cubicBezTo>
                    <a:pt x="265" y="29"/>
                    <a:pt x="407" y="57"/>
                    <a:pt x="549" y="86"/>
                  </a:cubicBezTo>
                  <a:cubicBezTo>
                    <a:pt x="549" y="95"/>
                    <a:pt x="549" y="105"/>
                    <a:pt x="55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7"/>
            <p:cNvSpPr/>
            <p:nvPr/>
          </p:nvSpPr>
          <p:spPr>
            <a:xfrm>
              <a:off x="7239625" y="3491725"/>
              <a:ext cx="4525" cy="9725"/>
            </a:xfrm>
            <a:custGeom>
              <a:avLst/>
              <a:gdLst/>
              <a:ahLst/>
              <a:cxnLst/>
              <a:rect l="l" t="t" r="r" b="b"/>
              <a:pathLst>
                <a:path w="181" h="389" extrusionOk="0">
                  <a:moveTo>
                    <a:pt x="171" y="284"/>
                  </a:moveTo>
                  <a:cubicBezTo>
                    <a:pt x="152" y="303"/>
                    <a:pt x="124" y="322"/>
                    <a:pt x="105" y="341"/>
                  </a:cubicBezTo>
                  <a:cubicBezTo>
                    <a:pt x="86" y="369"/>
                    <a:pt x="48" y="388"/>
                    <a:pt x="10" y="369"/>
                  </a:cubicBezTo>
                  <a:cubicBezTo>
                    <a:pt x="1" y="360"/>
                    <a:pt x="1" y="313"/>
                    <a:pt x="10" y="294"/>
                  </a:cubicBezTo>
                  <a:cubicBezTo>
                    <a:pt x="39" y="199"/>
                    <a:pt x="76" y="105"/>
                    <a:pt x="114" y="10"/>
                  </a:cubicBezTo>
                  <a:cubicBezTo>
                    <a:pt x="114" y="1"/>
                    <a:pt x="152" y="1"/>
                    <a:pt x="161" y="1"/>
                  </a:cubicBezTo>
                  <a:cubicBezTo>
                    <a:pt x="180" y="1"/>
                    <a:pt x="180" y="20"/>
                    <a:pt x="180" y="29"/>
                  </a:cubicBezTo>
                  <a:cubicBezTo>
                    <a:pt x="180" y="114"/>
                    <a:pt x="171" y="199"/>
                    <a:pt x="161"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7"/>
            <p:cNvSpPr/>
            <p:nvPr/>
          </p:nvSpPr>
          <p:spPr>
            <a:xfrm>
              <a:off x="6434900" y="4596750"/>
              <a:ext cx="3350" cy="13475"/>
            </a:xfrm>
            <a:custGeom>
              <a:avLst/>
              <a:gdLst/>
              <a:ahLst/>
              <a:cxnLst/>
              <a:rect l="l" t="t" r="r" b="b"/>
              <a:pathLst>
                <a:path w="134" h="539" extrusionOk="0">
                  <a:moveTo>
                    <a:pt x="1" y="0"/>
                  </a:moveTo>
                  <a:cubicBezTo>
                    <a:pt x="10" y="0"/>
                    <a:pt x="20" y="10"/>
                    <a:pt x="29" y="19"/>
                  </a:cubicBezTo>
                  <a:cubicBezTo>
                    <a:pt x="95" y="170"/>
                    <a:pt x="133" y="340"/>
                    <a:pt x="124" y="520"/>
                  </a:cubicBezTo>
                  <a:cubicBezTo>
                    <a:pt x="76" y="539"/>
                    <a:pt x="76" y="511"/>
                    <a:pt x="67" y="482"/>
                  </a:cubicBezTo>
                  <a:cubicBezTo>
                    <a:pt x="29" y="322"/>
                    <a:pt x="10" y="161"/>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7"/>
            <p:cNvSpPr/>
            <p:nvPr/>
          </p:nvSpPr>
          <p:spPr>
            <a:xfrm>
              <a:off x="7345725" y="4276375"/>
              <a:ext cx="12300" cy="4750"/>
            </a:xfrm>
            <a:custGeom>
              <a:avLst/>
              <a:gdLst/>
              <a:ahLst/>
              <a:cxnLst/>
              <a:rect l="l" t="t" r="r" b="b"/>
              <a:pathLst>
                <a:path w="492" h="190" extrusionOk="0">
                  <a:moveTo>
                    <a:pt x="491" y="142"/>
                  </a:moveTo>
                  <a:cubicBezTo>
                    <a:pt x="350" y="189"/>
                    <a:pt x="189" y="170"/>
                    <a:pt x="66" y="104"/>
                  </a:cubicBezTo>
                  <a:cubicBezTo>
                    <a:pt x="28" y="85"/>
                    <a:pt x="0" y="29"/>
                    <a:pt x="19" y="19"/>
                  </a:cubicBezTo>
                  <a:cubicBezTo>
                    <a:pt x="47" y="0"/>
                    <a:pt x="76" y="0"/>
                    <a:pt x="95" y="0"/>
                  </a:cubicBezTo>
                  <a:cubicBezTo>
                    <a:pt x="217" y="47"/>
                    <a:pt x="331" y="85"/>
                    <a:pt x="491"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7"/>
            <p:cNvSpPr/>
            <p:nvPr/>
          </p:nvSpPr>
          <p:spPr>
            <a:xfrm>
              <a:off x="7298225" y="4612100"/>
              <a:ext cx="2625" cy="16325"/>
            </a:xfrm>
            <a:custGeom>
              <a:avLst/>
              <a:gdLst/>
              <a:ahLst/>
              <a:cxnLst/>
              <a:rect l="l" t="t" r="r" b="b"/>
              <a:pathLst>
                <a:path w="105" h="653" extrusionOk="0">
                  <a:moveTo>
                    <a:pt x="57" y="653"/>
                  </a:moveTo>
                  <a:cubicBezTo>
                    <a:pt x="48" y="643"/>
                    <a:pt x="19" y="634"/>
                    <a:pt x="19" y="624"/>
                  </a:cubicBezTo>
                  <a:cubicBezTo>
                    <a:pt x="0" y="416"/>
                    <a:pt x="10" y="208"/>
                    <a:pt x="57" y="1"/>
                  </a:cubicBezTo>
                  <a:cubicBezTo>
                    <a:pt x="104" y="218"/>
                    <a:pt x="104" y="435"/>
                    <a:pt x="57" y="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7"/>
            <p:cNvSpPr/>
            <p:nvPr/>
          </p:nvSpPr>
          <p:spPr>
            <a:xfrm>
              <a:off x="7320900" y="3786825"/>
              <a:ext cx="11125" cy="4050"/>
            </a:xfrm>
            <a:custGeom>
              <a:avLst/>
              <a:gdLst/>
              <a:ahLst/>
              <a:cxnLst/>
              <a:rect l="l" t="t" r="r" b="b"/>
              <a:pathLst>
                <a:path w="445" h="162" extrusionOk="0">
                  <a:moveTo>
                    <a:pt x="435" y="10"/>
                  </a:moveTo>
                  <a:cubicBezTo>
                    <a:pt x="435" y="19"/>
                    <a:pt x="435" y="38"/>
                    <a:pt x="426" y="38"/>
                  </a:cubicBezTo>
                  <a:cubicBezTo>
                    <a:pt x="322" y="114"/>
                    <a:pt x="199" y="161"/>
                    <a:pt x="67" y="161"/>
                  </a:cubicBezTo>
                  <a:cubicBezTo>
                    <a:pt x="20" y="161"/>
                    <a:pt x="1" y="133"/>
                    <a:pt x="1" y="76"/>
                  </a:cubicBezTo>
                  <a:cubicBezTo>
                    <a:pt x="152" y="86"/>
                    <a:pt x="284" y="1"/>
                    <a:pt x="445"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p:cNvSpPr/>
            <p:nvPr/>
          </p:nvSpPr>
          <p:spPr>
            <a:xfrm>
              <a:off x="7336725" y="4381750"/>
              <a:ext cx="9475" cy="3100"/>
            </a:xfrm>
            <a:custGeom>
              <a:avLst/>
              <a:gdLst/>
              <a:ahLst/>
              <a:cxnLst/>
              <a:rect l="l" t="t" r="r" b="b"/>
              <a:pathLst>
                <a:path w="379" h="124" extrusionOk="0">
                  <a:moveTo>
                    <a:pt x="67" y="10"/>
                  </a:moveTo>
                  <a:cubicBezTo>
                    <a:pt x="162" y="29"/>
                    <a:pt x="256" y="47"/>
                    <a:pt x="351" y="76"/>
                  </a:cubicBezTo>
                  <a:cubicBezTo>
                    <a:pt x="360" y="76"/>
                    <a:pt x="370" y="95"/>
                    <a:pt x="370" y="114"/>
                  </a:cubicBezTo>
                  <a:cubicBezTo>
                    <a:pt x="379" y="123"/>
                    <a:pt x="360" y="123"/>
                    <a:pt x="360" y="123"/>
                  </a:cubicBezTo>
                  <a:cubicBezTo>
                    <a:pt x="247" y="114"/>
                    <a:pt x="133" y="95"/>
                    <a:pt x="20" y="76"/>
                  </a:cubicBezTo>
                  <a:cubicBezTo>
                    <a:pt x="10" y="66"/>
                    <a:pt x="1" y="57"/>
                    <a:pt x="10" y="38"/>
                  </a:cubicBezTo>
                  <a:cubicBezTo>
                    <a:pt x="10" y="29"/>
                    <a:pt x="29" y="19"/>
                    <a:pt x="48" y="10"/>
                  </a:cubicBezTo>
                  <a:cubicBezTo>
                    <a:pt x="48" y="10"/>
                    <a:pt x="58" y="0"/>
                    <a:pt x="6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7"/>
            <p:cNvSpPr/>
            <p:nvPr/>
          </p:nvSpPr>
          <p:spPr>
            <a:xfrm>
              <a:off x="6735900" y="3543000"/>
              <a:ext cx="8300" cy="9475"/>
            </a:xfrm>
            <a:custGeom>
              <a:avLst/>
              <a:gdLst/>
              <a:ahLst/>
              <a:cxnLst/>
              <a:rect l="l" t="t" r="r" b="b"/>
              <a:pathLst>
                <a:path w="332" h="379" extrusionOk="0">
                  <a:moveTo>
                    <a:pt x="332" y="29"/>
                  </a:moveTo>
                  <a:cubicBezTo>
                    <a:pt x="256" y="152"/>
                    <a:pt x="162" y="265"/>
                    <a:pt x="58" y="369"/>
                  </a:cubicBezTo>
                  <a:cubicBezTo>
                    <a:pt x="39" y="379"/>
                    <a:pt x="20" y="379"/>
                    <a:pt x="10" y="369"/>
                  </a:cubicBezTo>
                  <a:cubicBezTo>
                    <a:pt x="1" y="350"/>
                    <a:pt x="1" y="341"/>
                    <a:pt x="10" y="322"/>
                  </a:cubicBezTo>
                  <a:cubicBezTo>
                    <a:pt x="86" y="199"/>
                    <a:pt x="190" y="86"/>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7"/>
            <p:cNvSpPr/>
            <p:nvPr/>
          </p:nvSpPr>
          <p:spPr>
            <a:xfrm>
              <a:off x="7313350" y="3940875"/>
              <a:ext cx="13025" cy="3575"/>
            </a:xfrm>
            <a:custGeom>
              <a:avLst/>
              <a:gdLst/>
              <a:ahLst/>
              <a:cxnLst/>
              <a:rect l="l" t="t" r="r" b="b"/>
              <a:pathLst>
                <a:path w="521" h="143" extrusionOk="0">
                  <a:moveTo>
                    <a:pt x="0" y="29"/>
                  </a:moveTo>
                  <a:cubicBezTo>
                    <a:pt x="10" y="29"/>
                    <a:pt x="19" y="19"/>
                    <a:pt x="29" y="10"/>
                  </a:cubicBezTo>
                  <a:cubicBezTo>
                    <a:pt x="180" y="0"/>
                    <a:pt x="322" y="66"/>
                    <a:pt x="520" y="76"/>
                  </a:cubicBezTo>
                  <a:cubicBezTo>
                    <a:pt x="237" y="142"/>
                    <a:pt x="199" y="133"/>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7"/>
            <p:cNvSpPr/>
            <p:nvPr/>
          </p:nvSpPr>
          <p:spPr>
            <a:xfrm>
              <a:off x="6458050" y="4595100"/>
              <a:ext cx="2875" cy="13725"/>
            </a:xfrm>
            <a:custGeom>
              <a:avLst/>
              <a:gdLst/>
              <a:ahLst/>
              <a:cxnLst/>
              <a:rect l="l" t="t" r="r" b="b"/>
              <a:pathLst>
                <a:path w="115" h="549" extrusionOk="0">
                  <a:moveTo>
                    <a:pt x="48" y="0"/>
                  </a:moveTo>
                  <a:cubicBezTo>
                    <a:pt x="105" y="180"/>
                    <a:pt x="114" y="369"/>
                    <a:pt x="58" y="548"/>
                  </a:cubicBezTo>
                  <a:cubicBezTo>
                    <a:pt x="48" y="548"/>
                    <a:pt x="39" y="539"/>
                    <a:pt x="39" y="529"/>
                  </a:cubicBezTo>
                  <a:cubicBezTo>
                    <a:pt x="10" y="397"/>
                    <a:pt x="1" y="255"/>
                    <a:pt x="20" y="123"/>
                  </a:cubicBezTo>
                  <a:cubicBezTo>
                    <a:pt x="20" y="85"/>
                    <a:pt x="29" y="38"/>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7"/>
            <p:cNvSpPr/>
            <p:nvPr/>
          </p:nvSpPr>
          <p:spPr>
            <a:xfrm>
              <a:off x="6266225" y="4095625"/>
              <a:ext cx="8275" cy="8775"/>
            </a:xfrm>
            <a:custGeom>
              <a:avLst/>
              <a:gdLst/>
              <a:ahLst/>
              <a:cxnLst/>
              <a:rect l="l" t="t" r="r" b="b"/>
              <a:pathLst>
                <a:path w="331" h="351" extrusionOk="0">
                  <a:moveTo>
                    <a:pt x="331" y="350"/>
                  </a:moveTo>
                  <a:cubicBezTo>
                    <a:pt x="302" y="331"/>
                    <a:pt x="265" y="312"/>
                    <a:pt x="236" y="293"/>
                  </a:cubicBezTo>
                  <a:cubicBezTo>
                    <a:pt x="170" y="218"/>
                    <a:pt x="95" y="142"/>
                    <a:pt x="28" y="67"/>
                  </a:cubicBezTo>
                  <a:cubicBezTo>
                    <a:pt x="19" y="57"/>
                    <a:pt x="9" y="38"/>
                    <a:pt x="0" y="19"/>
                  </a:cubicBezTo>
                  <a:cubicBezTo>
                    <a:pt x="19" y="19"/>
                    <a:pt x="38" y="0"/>
                    <a:pt x="38" y="0"/>
                  </a:cubicBezTo>
                  <a:cubicBezTo>
                    <a:pt x="142" y="76"/>
                    <a:pt x="236" y="171"/>
                    <a:pt x="312" y="275"/>
                  </a:cubicBezTo>
                  <a:cubicBezTo>
                    <a:pt x="321" y="293"/>
                    <a:pt x="321" y="322"/>
                    <a:pt x="321"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7"/>
            <p:cNvSpPr/>
            <p:nvPr/>
          </p:nvSpPr>
          <p:spPr>
            <a:xfrm>
              <a:off x="6261950" y="4058525"/>
              <a:ext cx="5700" cy="8525"/>
            </a:xfrm>
            <a:custGeom>
              <a:avLst/>
              <a:gdLst/>
              <a:ahLst/>
              <a:cxnLst/>
              <a:rect l="l" t="t" r="r" b="b"/>
              <a:pathLst>
                <a:path w="228" h="341" extrusionOk="0">
                  <a:moveTo>
                    <a:pt x="218" y="1"/>
                  </a:moveTo>
                  <a:cubicBezTo>
                    <a:pt x="199" y="114"/>
                    <a:pt x="152" y="228"/>
                    <a:pt x="77" y="322"/>
                  </a:cubicBezTo>
                  <a:cubicBezTo>
                    <a:pt x="67" y="332"/>
                    <a:pt x="48" y="341"/>
                    <a:pt x="29" y="341"/>
                  </a:cubicBezTo>
                  <a:cubicBezTo>
                    <a:pt x="1" y="332"/>
                    <a:pt x="1" y="303"/>
                    <a:pt x="1" y="275"/>
                  </a:cubicBezTo>
                  <a:lnTo>
                    <a:pt x="39" y="124"/>
                  </a:lnTo>
                  <a:lnTo>
                    <a:pt x="39" y="124"/>
                  </a:lnTo>
                  <a:lnTo>
                    <a:pt x="162" y="48"/>
                  </a:lnTo>
                  <a:lnTo>
                    <a:pt x="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p:cNvSpPr/>
            <p:nvPr/>
          </p:nvSpPr>
          <p:spPr>
            <a:xfrm>
              <a:off x="6687250" y="4588475"/>
              <a:ext cx="2625" cy="13500"/>
            </a:xfrm>
            <a:custGeom>
              <a:avLst/>
              <a:gdLst/>
              <a:ahLst/>
              <a:cxnLst/>
              <a:rect l="l" t="t" r="r" b="b"/>
              <a:pathLst>
                <a:path w="105" h="540" extrusionOk="0">
                  <a:moveTo>
                    <a:pt x="66" y="0"/>
                  </a:moveTo>
                  <a:cubicBezTo>
                    <a:pt x="95" y="171"/>
                    <a:pt x="104" y="350"/>
                    <a:pt x="85" y="520"/>
                  </a:cubicBezTo>
                  <a:cubicBezTo>
                    <a:pt x="76" y="530"/>
                    <a:pt x="76" y="539"/>
                    <a:pt x="66" y="539"/>
                  </a:cubicBezTo>
                  <a:cubicBezTo>
                    <a:pt x="66" y="539"/>
                    <a:pt x="47" y="539"/>
                    <a:pt x="47" y="530"/>
                  </a:cubicBezTo>
                  <a:cubicBezTo>
                    <a:pt x="38" y="520"/>
                    <a:pt x="28" y="520"/>
                    <a:pt x="28" y="511"/>
                  </a:cubicBezTo>
                  <a:cubicBezTo>
                    <a:pt x="0" y="341"/>
                    <a:pt x="10" y="161"/>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7"/>
            <p:cNvSpPr/>
            <p:nvPr/>
          </p:nvSpPr>
          <p:spPr>
            <a:xfrm>
              <a:off x="7324450" y="4080025"/>
              <a:ext cx="14200" cy="2625"/>
            </a:xfrm>
            <a:custGeom>
              <a:avLst/>
              <a:gdLst/>
              <a:ahLst/>
              <a:cxnLst/>
              <a:rect l="l" t="t" r="r" b="b"/>
              <a:pathLst>
                <a:path w="568" h="105" extrusionOk="0">
                  <a:moveTo>
                    <a:pt x="568" y="57"/>
                  </a:moveTo>
                  <a:cubicBezTo>
                    <a:pt x="416" y="105"/>
                    <a:pt x="256" y="105"/>
                    <a:pt x="95" y="86"/>
                  </a:cubicBezTo>
                  <a:cubicBezTo>
                    <a:pt x="67" y="67"/>
                    <a:pt x="29" y="48"/>
                    <a:pt x="1" y="20"/>
                  </a:cubicBezTo>
                  <a:cubicBezTo>
                    <a:pt x="19" y="10"/>
                    <a:pt x="29" y="1"/>
                    <a:pt x="38" y="1"/>
                  </a:cubicBezTo>
                  <a:cubicBezTo>
                    <a:pt x="199" y="57"/>
                    <a:pt x="379" y="20"/>
                    <a:pt x="568"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7"/>
            <p:cNvSpPr/>
            <p:nvPr/>
          </p:nvSpPr>
          <p:spPr>
            <a:xfrm>
              <a:off x="6232900" y="3463375"/>
              <a:ext cx="2150" cy="7600"/>
            </a:xfrm>
            <a:custGeom>
              <a:avLst/>
              <a:gdLst/>
              <a:ahLst/>
              <a:cxnLst/>
              <a:rect l="l" t="t" r="r" b="b"/>
              <a:pathLst>
                <a:path w="86" h="304" extrusionOk="0">
                  <a:moveTo>
                    <a:pt x="0" y="303"/>
                  </a:moveTo>
                  <a:cubicBezTo>
                    <a:pt x="0" y="218"/>
                    <a:pt x="10" y="152"/>
                    <a:pt x="19" y="86"/>
                  </a:cubicBezTo>
                  <a:cubicBezTo>
                    <a:pt x="19" y="67"/>
                    <a:pt x="29" y="38"/>
                    <a:pt x="38" y="20"/>
                  </a:cubicBezTo>
                  <a:cubicBezTo>
                    <a:pt x="67" y="1"/>
                    <a:pt x="86" y="10"/>
                    <a:pt x="86" y="38"/>
                  </a:cubicBezTo>
                  <a:cubicBezTo>
                    <a:pt x="86" y="105"/>
                    <a:pt x="76" y="161"/>
                    <a:pt x="67" y="227"/>
                  </a:cubicBezTo>
                  <a:cubicBezTo>
                    <a:pt x="67" y="246"/>
                    <a:pt x="38" y="265"/>
                    <a:pt x="0"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7318300" y="3798400"/>
              <a:ext cx="7350" cy="4750"/>
            </a:xfrm>
            <a:custGeom>
              <a:avLst/>
              <a:gdLst/>
              <a:ahLst/>
              <a:cxnLst/>
              <a:rect l="l" t="t" r="r" b="b"/>
              <a:pathLst>
                <a:path w="294" h="190" extrusionOk="0">
                  <a:moveTo>
                    <a:pt x="294" y="86"/>
                  </a:moveTo>
                  <a:cubicBezTo>
                    <a:pt x="237" y="152"/>
                    <a:pt x="152" y="190"/>
                    <a:pt x="67" y="190"/>
                  </a:cubicBezTo>
                  <a:cubicBezTo>
                    <a:pt x="39" y="180"/>
                    <a:pt x="20" y="161"/>
                    <a:pt x="10" y="142"/>
                  </a:cubicBezTo>
                  <a:cubicBezTo>
                    <a:pt x="1" y="76"/>
                    <a:pt x="76" y="1"/>
                    <a:pt x="133" y="20"/>
                  </a:cubicBezTo>
                  <a:cubicBezTo>
                    <a:pt x="190" y="38"/>
                    <a:pt x="256" y="38"/>
                    <a:pt x="294"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7"/>
            <p:cNvSpPr/>
            <p:nvPr/>
          </p:nvSpPr>
          <p:spPr>
            <a:xfrm>
              <a:off x="7315950" y="3958350"/>
              <a:ext cx="11825" cy="2875"/>
            </a:xfrm>
            <a:custGeom>
              <a:avLst/>
              <a:gdLst/>
              <a:ahLst/>
              <a:cxnLst/>
              <a:rect l="l" t="t" r="r" b="b"/>
              <a:pathLst>
                <a:path w="473" h="115" extrusionOk="0">
                  <a:moveTo>
                    <a:pt x="463" y="38"/>
                  </a:moveTo>
                  <a:cubicBezTo>
                    <a:pt x="473" y="48"/>
                    <a:pt x="473" y="57"/>
                    <a:pt x="473" y="67"/>
                  </a:cubicBezTo>
                  <a:cubicBezTo>
                    <a:pt x="331" y="114"/>
                    <a:pt x="180" y="114"/>
                    <a:pt x="29" y="86"/>
                  </a:cubicBezTo>
                  <a:cubicBezTo>
                    <a:pt x="19" y="86"/>
                    <a:pt x="10" y="76"/>
                    <a:pt x="10" y="76"/>
                  </a:cubicBezTo>
                  <a:cubicBezTo>
                    <a:pt x="0" y="67"/>
                    <a:pt x="0" y="57"/>
                    <a:pt x="0" y="48"/>
                  </a:cubicBezTo>
                  <a:cubicBezTo>
                    <a:pt x="0" y="29"/>
                    <a:pt x="10" y="1"/>
                    <a:pt x="19" y="1"/>
                  </a:cubicBezTo>
                  <a:cubicBezTo>
                    <a:pt x="170" y="20"/>
                    <a:pt x="322" y="29"/>
                    <a:pt x="463"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7330825" y="3979850"/>
              <a:ext cx="8775" cy="3325"/>
            </a:xfrm>
            <a:custGeom>
              <a:avLst/>
              <a:gdLst/>
              <a:ahLst/>
              <a:cxnLst/>
              <a:rect l="l" t="t" r="r" b="b"/>
              <a:pathLst>
                <a:path w="351" h="133" extrusionOk="0">
                  <a:moveTo>
                    <a:pt x="350" y="76"/>
                  </a:moveTo>
                  <a:cubicBezTo>
                    <a:pt x="265" y="114"/>
                    <a:pt x="171" y="133"/>
                    <a:pt x="76" y="114"/>
                  </a:cubicBezTo>
                  <a:cubicBezTo>
                    <a:pt x="38" y="114"/>
                    <a:pt x="1" y="67"/>
                    <a:pt x="20" y="38"/>
                  </a:cubicBezTo>
                  <a:cubicBezTo>
                    <a:pt x="38" y="10"/>
                    <a:pt x="67" y="1"/>
                    <a:pt x="86" y="10"/>
                  </a:cubicBezTo>
                  <a:cubicBezTo>
                    <a:pt x="171" y="29"/>
                    <a:pt x="265" y="48"/>
                    <a:pt x="35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7339575" y="3987175"/>
              <a:ext cx="8300" cy="4750"/>
            </a:xfrm>
            <a:custGeom>
              <a:avLst/>
              <a:gdLst/>
              <a:ahLst/>
              <a:cxnLst/>
              <a:rect l="l" t="t" r="r" b="b"/>
              <a:pathLst>
                <a:path w="332" h="190" extrusionOk="0">
                  <a:moveTo>
                    <a:pt x="331" y="190"/>
                  </a:moveTo>
                  <a:cubicBezTo>
                    <a:pt x="218" y="171"/>
                    <a:pt x="114" y="133"/>
                    <a:pt x="19" y="67"/>
                  </a:cubicBezTo>
                  <a:cubicBezTo>
                    <a:pt x="10" y="57"/>
                    <a:pt x="0" y="38"/>
                    <a:pt x="10" y="29"/>
                  </a:cubicBezTo>
                  <a:cubicBezTo>
                    <a:pt x="19" y="10"/>
                    <a:pt x="38" y="1"/>
                    <a:pt x="57" y="10"/>
                  </a:cubicBezTo>
                  <a:cubicBezTo>
                    <a:pt x="161" y="20"/>
                    <a:pt x="218" y="105"/>
                    <a:pt x="331" y="1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p:nvPr/>
          </p:nvSpPr>
          <p:spPr>
            <a:xfrm>
              <a:off x="7315225" y="3808325"/>
              <a:ext cx="10425" cy="2625"/>
            </a:xfrm>
            <a:custGeom>
              <a:avLst/>
              <a:gdLst/>
              <a:ahLst/>
              <a:cxnLst/>
              <a:rect l="l" t="t" r="r" b="b"/>
              <a:pathLst>
                <a:path w="417" h="105" extrusionOk="0">
                  <a:moveTo>
                    <a:pt x="417" y="19"/>
                  </a:moveTo>
                  <a:cubicBezTo>
                    <a:pt x="360" y="48"/>
                    <a:pt x="294" y="67"/>
                    <a:pt x="237" y="86"/>
                  </a:cubicBezTo>
                  <a:cubicBezTo>
                    <a:pt x="171" y="95"/>
                    <a:pt x="105" y="104"/>
                    <a:pt x="39" y="104"/>
                  </a:cubicBezTo>
                  <a:cubicBezTo>
                    <a:pt x="29" y="104"/>
                    <a:pt x="10" y="86"/>
                    <a:pt x="1" y="76"/>
                  </a:cubicBezTo>
                  <a:cubicBezTo>
                    <a:pt x="1" y="67"/>
                    <a:pt x="10" y="57"/>
                    <a:pt x="20" y="57"/>
                  </a:cubicBezTo>
                  <a:cubicBezTo>
                    <a:pt x="152" y="10"/>
                    <a:pt x="284" y="1"/>
                    <a:pt x="41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7"/>
            <p:cNvSpPr/>
            <p:nvPr/>
          </p:nvSpPr>
          <p:spPr>
            <a:xfrm>
              <a:off x="6625350" y="4591300"/>
              <a:ext cx="1900" cy="11375"/>
            </a:xfrm>
            <a:custGeom>
              <a:avLst/>
              <a:gdLst/>
              <a:ahLst/>
              <a:cxnLst/>
              <a:rect l="l" t="t" r="r" b="b"/>
              <a:pathLst>
                <a:path w="76" h="455" extrusionOk="0">
                  <a:moveTo>
                    <a:pt x="19" y="455"/>
                  </a:moveTo>
                  <a:cubicBezTo>
                    <a:pt x="9" y="426"/>
                    <a:pt x="0" y="407"/>
                    <a:pt x="0" y="379"/>
                  </a:cubicBezTo>
                  <a:cubicBezTo>
                    <a:pt x="0" y="265"/>
                    <a:pt x="0" y="162"/>
                    <a:pt x="9" y="1"/>
                  </a:cubicBezTo>
                  <a:cubicBezTo>
                    <a:pt x="38" y="76"/>
                    <a:pt x="47" y="162"/>
                    <a:pt x="38" y="247"/>
                  </a:cubicBezTo>
                  <a:cubicBezTo>
                    <a:pt x="38" y="313"/>
                    <a:pt x="76" y="379"/>
                    <a:pt x="19" y="4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7"/>
            <p:cNvSpPr/>
            <p:nvPr/>
          </p:nvSpPr>
          <p:spPr>
            <a:xfrm>
              <a:off x="7357775" y="3479200"/>
              <a:ext cx="3800" cy="5475"/>
            </a:xfrm>
            <a:custGeom>
              <a:avLst/>
              <a:gdLst/>
              <a:ahLst/>
              <a:cxnLst/>
              <a:rect l="l" t="t" r="r" b="b"/>
              <a:pathLst>
                <a:path w="152" h="219" extrusionOk="0">
                  <a:moveTo>
                    <a:pt x="151" y="48"/>
                  </a:moveTo>
                  <a:cubicBezTo>
                    <a:pt x="151" y="114"/>
                    <a:pt x="113" y="171"/>
                    <a:pt x="66" y="209"/>
                  </a:cubicBezTo>
                  <a:cubicBezTo>
                    <a:pt x="57" y="209"/>
                    <a:pt x="38" y="218"/>
                    <a:pt x="38" y="218"/>
                  </a:cubicBezTo>
                  <a:cubicBezTo>
                    <a:pt x="19" y="209"/>
                    <a:pt x="9" y="199"/>
                    <a:pt x="9" y="180"/>
                  </a:cubicBezTo>
                  <a:cubicBezTo>
                    <a:pt x="0" y="114"/>
                    <a:pt x="28" y="48"/>
                    <a:pt x="76" y="10"/>
                  </a:cubicBezTo>
                  <a:cubicBezTo>
                    <a:pt x="85" y="1"/>
                    <a:pt x="104" y="1"/>
                    <a:pt x="123" y="10"/>
                  </a:cubicBezTo>
                  <a:cubicBezTo>
                    <a:pt x="142" y="10"/>
                    <a:pt x="142" y="29"/>
                    <a:pt x="15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7"/>
            <p:cNvSpPr/>
            <p:nvPr/>
          </p:nvSpPr>
          <p:spPr>
            <a:xfrm>
              <a:off x="7206550" y="3911325"/>
              <a:ext cx="6400" cy="5475"/>
            </a:xfrm>
            <a:custGeom>
              <a:avLst/>
              <a:gdLst/>
              <a:ahLst/>
              <a:cxnLst/>
              <a:rect l="l" t="t" r="r" b="b"/>
              <a:pathLst>
                <a:path w="256" h="219" extrusionOk="0">
                  <a:moveTo>
                    <a:pt x="1" y="218"/>
                  </a:moveTo>
                  <a:cubicBezTo>
                    <a:pt x="57" y="133"/>
                    <a:pt x="133" y="58"/>
                    <a:pt x="218" y="1"/>
                  </a:cubicBezTo>
                  <a:lnTo>
                    <a:pt x="237" y="1"/>
                  </a:lnTo>
                  <a:cubicBezTo>
                    <a:pt x="237" y="1"/>
                    <a:pt x="256" y="39"/>
                    <a:pt x="256" y="48"/>
                  </a:cubicBezTo>
                  <a:cubicBezTo>
                    <a:pt x="190" y="105"/>
                    <a:pt x="133" y="152"/>
                    <a:pt x="67" y="209"/>
                  </a:cubicBezTo>
                  <a:cubicBezTo>
                    <a:pt x="57" y="218"/>
                    <a:pt x="38" y="218"/>
                    <a:pt x="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7"/>
            <p:cNvSpPr/>
            <p:nvPr/>
          </p:nvSpPr>
          <p:spPr>
            <a:xfrm>
              <a:off x="6274000" y="4177850"/>
              <a:ext cx="3100" cy="11125"/>
            </a:xfrm>
            <a:custGeom>
              <a:avLst/>
              <a:gdLst/>
              <a:ahLst/>
              <a:cxnLst/>
              <a:rect l="l" t="t" r="r" b="b"/>
              <a:pathLst>
                <a:path w="124" h="445" extrusionOk="0">
                  <a:moveTo>
                    <a:pt x="1" y="0"/>
                  </a:moveTo>
                  <a:cubicBezTo>
                    <a:pt x="20" y="19"/>
                    <a:pt x="39" y="29"/>
                    <a:pt x="39" y="38"/>
                  </a:cubicBezTo>
                  <a:cubicBezTo>
                    <a:pt x="67" y="161"/>
                    <a:pt x="95" y="293"/>
                    <a:pt x="124" y="444"/>
                  </a:cubicBezTo>
                  <a:cubicBezTo>
                    <a:pt x="20" y="303"/>
                    <a:pt x="10" y="2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7"/>
            <p:cNvSpPr/>
            <p:nvPr/>
          </p:nvSpPr>
          <p:spPr>
            <a:xfrm>
              <a:off x="7346425" y="4287475"/>
              <a:ext cx="8525" cy="2625"/>
            </a:xfrm>
            <a:custGeom>
              <a:avLst/>
              <a:gdLst/>
              <a:ahLst/>
              <a:cxnLst/>
              <a:rect l="l" t="t" r="r" b="b"/>
              <a:pathLst>
                <a:path w="341" h="105" extrusionOk="0">
                  <a:moveTo>
                    <a:pt x="341" y="104"/>
                  </a:moveTo>
                  <a:cubicBezTo>
                    <a:pt x="265" y="104"/>
                    <a:pt x="189" y="104"/>
                    <a:pt x="114" y="104"/>
                  </a:cubicBezTo>
                  <a:cubicBezTo>
                    <a:pt x="76" y="95"/>
                    <a:pt x="38" y="76"/>
                    <a:pt x="10" y="57"/>
                  </a:cubicBezTo>
                  <a:cubicBezTo>
                    <a:pt x="0" y="57"/>
                    <a:pt x="0" y="38"/>
                    <a:pt x="0" y="29"/>
                  </a:cubicBezTo>
                  <a:cubicBezTo>
                    <a:pt x="0" y="29"/>
                    <a:pt x="19" y="0"/>
                    <a:pt x="29" y="0"/>
                  </a:cubicBezTo>
                  <a:cubicBezTo>
                    <a:pt x="85" y="10"/>
                    <a:pt x="142" y="29"/>
                    <a:pt x="199" y="38"/>
                  </a:cubicBezTo>
                  <a:cubicBezTo>
                    <a:pt x="256" y="48"/>
                    <a:pt x="293" y="57"/>
                    <a:pt x="341"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6397350" y="3562850"/>
              <a:ext cx="7575" cy="8750"/>
            </a:xfrm>
            <a:custGeom>
              <a:avLst/>
              <a:gdLst/>
              <a:ahLst/>
              <a:cxnLst/>
              <a:rect l="l" t="t" r="r" b="b"/>
              <a:pathLst>
                <a:path w="303" h="350" extrusionOk="0">
                  <a:moveTo>
                    <a:pt x="0" y="350"/>
                  </a:moveTo>
                  <a:cubicBezTo>
                    <a:pt x="0" y="322"/>
                    <a:pt x="0" y="293"/>
                    <a:pt x="19" y="274"/>
                  </a:cubicBezTo>
                  <a:cubicBezTo>
                    <a:pt x="85" y="161"/>
                    <a:pt x="170" y="66"/>
                    <a:pt x="274" y="0"/>
                  </a:cubicBezTo>
                  <a:lnTo>
                    <a:pt x="303" y="29"/>
                  </a:lnTo>
                  <a:cubicBezTo>
                    <a:pt x="227" y="123"/>
                    <a:pt x="151" y="218"/>
                    <a:pt x="66" y="312"/>
                  </a:cubicBezTo>
                  <a:cubicBezTo>
                    <a:pt x="57" y="331"/>
                    <a:pt x="19" y="331"/>
                    <a:pt x="0"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7"/>
            <p:cNvSpPr/>
            <p:nvPr/>
          </p:nvSpPr>
          <p:spPr>
            <a:xfrm>
              <a:off x="7053225" y="4576200"/>
              <a:ext cx="1675" cy="11125"/>
            </a:xfrm>
            <a:custGeom>
              <a:avLst/>
              <a:gdLst/>
              <a:ahLst/>
              <a:cxnLst/>
              <a:rect l="l" t="t" r="r" b="b"/>
              <a:pathLst>
                <a:path w="67" h="445" extrusionOk="0">
                  <a:moveTo>
                    <a:pt x="19" y="444"/>
                  </a:moveTo>
                  <a:cubicBezTo>
                    <a:pt x="0" y="302"/>
                    <a:pt x="10" y="151"/>
                    <a:pt x="29" y="0"/>
                  </a:cubicBezTo>
                  <a:cubicBezTo>
                    <a:pt x="57" y="66"/>
                    <a:pt x="66" y="142"/>
                    <a:pt x="57" y="208"/>
                  </a:cubicBezTo>
                  <a:cubicBezTo>
                    <a:pt x="66" y="265"/>
                    <a:pt x="57" y="321"/>
                    <a:pt x="47" y="378"/>
                  </a:cubicBezTo>
                  <a:cubicBezTo>
                    <a:pt x="38" y="397"/>
                    <a:pt x="29" y="425"/>
                    <a:pt x="10" y="4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7"/>
            <p:cNvSpPr/>
            <p:nvPr/>
          </p:nvSpPr>
          <p:spPr>
            <a:xfrm>
              <a:off x="6269525" y="4161075"/>
              <a:ext cx="3325" cy="11125"/>
            </a:xfrm>
            <a:custGeom>
              <a:avLst/>
              <a:gdLst/>
              <a:ahLst/>
              <a:cxnLst/>
              <a:rect l="l" t="t" r="r" b="b"/>
              <a:pathLst>
                <a:path w="133" h="445" extrusionOk="0">
                  <a:moveTo>
                    <a:pt x="10" y="0"/>
                  </a:moveTo>
                  <a:cubicBezTo>
                    <a:pt x="19" y="0"/>
                    <a:pt x="29" y="10"/>
                    <a:pt x="38" y="19"/>
                  </a:cubicBezTo>
                  <a:cubicBezTo>
                    <a:pt x="104" y="152"/>
                    <a:pt x="133" y="293"/>
                    <a:pt x="133" y="444"/>
                  </a:cubicBezTo>
                  <a:lnTo>
                    <a:pt x="133" y="444"/>
                  </a:lnTo>
                  <a:cubicBezTo>
                    <a:pt x="123" y="444"/>
                    <a:pt x="114" y="435"/>
                    <a:pt x="104" y="435"/>
                  </a:cubicBezTo>
                  <a:cubicBezTo>
                    <a:pt x="38" y="303"/>
                    <a:pt x="0" y="152"/>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7"/>
            <p:cNvSpPr/>
            <p:nvPr/>
          </p:nvSpPr>
          <p:spPr>
            <a:xfrm>
              <a:off x="7328700" y="4306125"/>
              <a:ext cx="7350" cy="3350"/>
            </a:xfrm>
            <a:custGeom>
              <a:avLst/>
              <a:gdLst/>
              <a:ahLst/>
              <a:cxnLst/>
              <a:rect l="l" t="t" r="r" b="b"/>
              <a:pathLst>
                <a:path w="294" h="134" extrusionOk="0">
                  <a:moveTo>
                    <a:pt x="294" y="105"/>
                  </a:moveTo>
                  <a:cubicBezTo>
                    <a:pt x="275" y="114"/>
                    <a:pt x="265" y="133"/>
                    <a:pt x="246" y="133"/>
                  </a:cubicBezTo>
                  <a:cubicBezTo>
                    <a:pt x="161" y="133"/>
                    <a:pt x="86" y="105"/>
                    <a:pt x="10" y="58"/>
                  </a:cubicBezTo>
                  <a:cubicBezTo>
                    <a:pt x="10" y="48"/>
                    <a:pt x="1" y="48"/>
                    <a:pt x="1" y="39"/>
                  </a:cubicBezTo>
                  <a:cubicBezTo>
                    <a:pt x="10" y="20"/>
                    <a:pt x="29" y="1"/>
                    <a:pt x="38" y="1"/>
                  </a:cubicBezTo>
                  <a:cubicBezTo>
                    <a:pt x="123" y="20"/>
                    <a:pt x="218" y="58"/>
                    <a:pt x="294"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7"/>
            <p:cNvSpPr/>
            <p:nvPr/>
          </p:nvSpPr>
          <p:spPr>
            <a:xfrm>
              <a:off x="6436800" y="3575600"/>
              <a:ext cx="5925" cy="7125"/>
            </a:xfrm>
            <a:custGeom>
              <a:avLst/>
              <a:gdLst/>
              <a:ahLst/>
              <a:cxnLst/>
              <a:rect l="l" t="t" r="r" b="b"/>
              <a:pathLst>
                <a:path w="237" h="285" extrusionOk="0">
                  <a:moveTo>
                    <a:pt x="0" y="284"/>
                  </a:moveTo>
                  <a:cubicBezTo>
                    <a:pt x="29" y="161"/>
                    <a:pt x="123" y="57"/>
                    <a:pt x="237" y="1"/>
                  </a:cubicBezTo>
                  <a:lnTo>
                    <a:pt x="237" y="1"/>
                  </a:lnTo>
                  <a:cubicBezTo>
                    <a:pt x="199" y="124"/>
                    <a:pt x="114" y="218"/>
                    <a:pt x="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7"/>
            <p:cNvSpPr/>
            <p:nvPr/>
          </p:nvSpPr>
          <p:spPr>
            <a:xfrm>
              <a:off x="6743475" y="3537325"/>
              <a:ext cx="5925" cy="6400"/>
            </a:xfrm>
            <a:custGeom>
              <a:avLst/>
              <a:gdLst/>
              <a:ahLst/>
              <a:cxnLst/>
              <a:rect l="l" t="t" r="r" b="b"/>
              <a:pathLst>
                <a:path w="237" h="256" extrusionOk="0">
                  <a:moveTo>
                    <a:pt x="0" y="227"/>
                  </a:moveTo>
                  <a:cubicBezTo>
                    <a:pt x="48" y="142"/>
                    <a:pt x="114" y="57"/>
                    <a:pt x="199" y="1"/>
                  </a:cubicBezTo>
                  <a:cubicBezTo>
                    <a:pt x="227" y="20"/>
                    <a:pt x="237" y="29"/>
                    <a:pt x="218" y="48"/>
                  </a:cubicBezTo>
                  <a:cubicBezTo>
                    <a:pt x="170" y="133"/>
                    <a:pt x="104" y="199"/>
                    <a:pt x="29"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7"/>
            <p:cNvSpPr/>
            <p:nvPr/>
          </p:nvSpPr>
          <p:spPr>
            <a:xfrm>
              <a:off x="7315225" y="3763425"/>
              <a:ext cx="6875" cy="4750"/>
            </a:xfrm>
            <a:custGeom>
              <a:avLst/>
              <a:gdLst/>
              <a:ahLst/>
              <a:cxnLst/>
              <a:rect l="l" t="t" r="r" b="b"/>
              <a:pathLst>
                <a:path w="275" h="190" extrusionOk="0">
                  <a:moveTo>
                    <a:pt x="275" y="20"/>
                  </a:moveTo>
                  <a:cubicBezTo>
                    <a:pt x="209" y="95"/>
                    <a:pt x="124" y="152"/>
                    <a:pt x="29" y="190"/>
                  </a:cubicBezTo>
                  <a:cubicBezTo>
                    <a:pt x="29" y="190"/>
                    <a:pt x="10" y="180"/>
                    <a:pt x="10" y="171"/>
                  </a:cubicBezTo>
                  <a:cubicBezTo>
                    <a:pt x="1" y="171"/>
                    <a:pt x="1" y="162"/>
                    <a:pt x="10" y="152"/>
                  </a:cubicBezTo>
                  <a:cubicBezTo>
                    <a:pt x="77" y="77"/>
                    <a:pt x="162" y="20"/>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7"/>
            <p:cNvSpPr/>
            <p:nvPr/>
          </p:nvSpPr>
          <p:spPr>
            <a:xfrm>
              <a:off x="6296450" y="4421425"/>
              <a:ext cx="7825" cy="6175"/>
            </a:xfrm>
            <a:custGeom>
              <a:avLst/>
              <a:gdLst/>
              <a:ahLst/>
              <a:cxnLst/>
              <a:rect l="l" t="t" r="r" b="b"/>
              <a:pathLst>
                <a:path w="313" h="247" extrusionOk="0">
                  <a:moveTo>
                    <a:pt x="29" y="1"/>
                  </a:moveTo>
                  <a:cubicBezTo>
                    <a:pt x="142" y="48"/>
                    <a:pt x="246" y="124"/>
                    <a:pt x="313" y="228"/>
                  </a:cubicBezTo>
                  <a:cubicBezTo>
                    <a:pt x="313" y="228"/>
                    <a:pt x="303" y="237"/>
                    <a:pt x="294" y="247"/>
                  </a:cubicBezTo>
                  <a:cubicBezTo>
                    <a:pt x="180" y="199"/>
                    <a:pt x="76" y="124"/>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7"/>
            <p:cNvSpPr/>
            <p:nvPr/>
          </p:nvSpPr>
          <p:spPr>
            <a:xfrm>
              <a:off x="6325050" y="3795800"/>
              <a:ext cx="4750" cy="8050"/>
            </a:xfrm>
            <a:custGeom>
              <a:avLst/>
              <a:gdLst/>
              <a:ahLst/>
              <a:cxnLst/>
              <a:rect l="l" t="t" r="r" b="b"/>
              <a:pathLst>
                <a:path w="190" h="322" extrusionOk="0">
                  <a:moveTo>
                    <a:pt x="0" y="322"/>
                  </a:moveTo>
                  <a:cubicBezTo>
                    <a:pt x="10" y="209"/>
                    <a:pt x="57" y="95"/>
                    <a:pt x="133" y="20"/>
                  </a:cubicBezTo>
                  <a:cubicBezTo>
                    <a:pt x="142" y="10"/>
                    <a:pt x="170" y="10"/>
                    <a:pt x="189" y="1"/>
                  </a:cubicBezTo>
                  <a:lnTo>
                    <a:pt x="189" y="1"/>
                  </a:lnTo>
                  <a:cubicBezTo>
                    <a:pt x="142" y="105"/>
                    <a:pt x="95" y="199"/>
                    <a:pt x="47" y="294"/>
                  </a:cubicBezTo>
                  <a:cubicBezTo>
                    <a:pt x="38" y="313"/>
                    <a:pt x="19" y="313"/>
                    <a:pt x="0"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7330125" y="3940150"/>
              <a:ext cx="4975" cy="2400"/>
            </a:xfrm>
            <a:custGeom>
              <a:avLst/>
              <a:gdLst/>
              <a:ahLst/>
              <a:cxnLst/>
              <a:rect l="l" t="t" r="r" b="b"/>
              <a:pathLst>
                <a:path w="199" h="96" extrusionOk="0">
                  <a:moveTo>
                    <a:pt x="76" y="95"/>
                  </a:moveTo>
                  <a:cubicBezTo>
                    <a:pt x="57" y="86"/>
                    <a:pt x="29" y="77"/>
                    <a:pt x="10" y="67"/>
                  </a:cubicBezTo>
                  <a:cubicBezTo>
                    <a:pt x="10" y="67"/>
                    <a:pt x="0" y="58"/>
                    <a:pt x="0" y="48"/>
                  </a:cubicBezTo>
                  <a:cubicBezTo>
                    <a:pt x="0" y="39"/>
                    <a:pt x="0" y="39"/>
                    <a:pt x="10" y="29"/>
                  </a:cubicBezTo>
                  <a:cubicBezTo>
                    <a:pt x="57" y="1"/>
                    <a:pt x="114" y="1"/>
                    <a:pt x="170" y="20"/>
                  </a:cubicBezTo>
                  <a:cubicBezTo>
                    <a:pt x="180" y="29"/>
                    <a:pt x="180" y="29"/>
                    <a:pt x="189" y="39"/>
                  </a:cubicBezTo>
                  <a:cubicBezTo>
                    <a:pt x="199" y="67"/>
                    <a:pt x="189" y="77"/>
                    <a:pt x="17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7"/>
            <p:cNvSpPr/>
            <p:nvPr/>
          </p:nvSpPr>
          <p:spPr>
            <a:xfrm>
              <a:off x="7209850" y="3499050"/>
              <a:ext cx="6425" cy="7350"/>
            </a:xfrm>
            <a:custGeom>
              <a:avLst/>
              <a:gdLst/>
              <a:ahLst/>
              <a:cxnLst/>
              <a:rect l="l" t="t" r="r" b="b"/>
              <a:pathLst>
                <a:path w="257" h="294" extrusionOk="0">
                  <a:moveTo>
                    <a:pt x="1" y="256"/>
                  </a:moveTo>
                  <a:cubicBezTo>
                    <a:pt x="58" y="180"/>
                    <a:pt x="114" y="105"/>
                    <a:pt x="181" y="29"/>
                  </a:cubicBezTo>
                  <a:cubicBezTo>
                    <a:pt x="199" y="10"/>
                    <a:pt x="228" y="10"/>
                    <a:pt x="256" y="1"/>
                  </a:cubicBezTo>
                  <a:lnTo>
                    <a:pt x="247" y="1"/>
                  </a:lnTo>
                  <a:cubicBezTo>
                    <a:pt x="218" y="114"/>
                    <a:pt x="143" y="227"/>
                    <a:pt x="29"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7"/>
            <p:cNvSpPr/>
            <p:nvPr/>
          </p:nvSpPr>
          <p:spPr>
            <a:xfrm>
              <a:off x="7323025" y="3971125"/>
              <a:ext cx="9000" cy="2375"/>
            </a:xfrm>
            <a:custGeom>
              <a:avLst/>
              <a:gdLst/>
              <a:ahLst/>
              <a:cxnLst/>
              <a:rect l="l" t="t" r="r" b="b"/>
              <a:pathLst>
                <a:path w="360" h="95" extrusionOk="0">
                  <a:moveTo>
                    <a:pt x="360" y="47"/>
                  </a:moveTo>
                  <a:cubicBezTo>
                    <a:pt x="247" y="85"/>
                    <a:pt x="133" y="95"/>
                    <a:pt x="20" y="76"/>
                  </a:cubicBezTo>
                  <a:cubicBezTo>
                    <a:pt x="10" y="76"/>
                    <a:pt x="1" y="66"/>
                    <a:pt x="1" y="57"/>
                  </a:cubicBezTo>
                  <a:cubicBezTo>
                    <a:pt x="1" y="57"/>
                    <a:pt x="20" y="19"/>
                    <a:pt x="20" y="19"/>
                  </a:cubicBezTo>
                  <a:cubicBezTo>
                    <a:pt x="133" y="0"/>
                    <a:pt x="247" y="9"/>
                    <a:pt x="360"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7"/>
            <p:cNvSpPr/>
            <p:nvPr/>
          </p:nvSpPr>
          <p:spPr>
            <a:xfrm>
              <a:off x="6306850" y="4500100"/>
              <a:ext cx="3800" cy="3825"/>
            </a:xfrm>
            <a:custGeom>
              <a:avLst/>
              <a:gdLst/>
              <a:ahLst/>
              <a:cxnLst/>
              <a:rect l="l" t="t" r="r" b="b"/>
              <a:pathLst>
                <a:path w="152" h="153" extrusionOk="0">
                  <a:moveTo>
                    <a:pt x="142" y="39"/>
                  </a:moveTo>
                  <a:cubicBezTo>
                    <a:pt x="152" y="105"/>
                    <a:pt x="114" y="152"/>
                    <a:pt x="76" y="152"/>
                  </a:cubicBezTo>
                  <a:cubicBezTo>
                    <a:pt x="38" y="152"/>
                    <a:pt x="1" y="124"/>
                    <a:pt x="1" y="86"/>
                  </a:cubicBezTo>
                  <a:cubicBezTo>
                    <a:pt x="1" y="39"/>
                    <a:pt x="38" y="1"/>
                    <a:pt x="86" y="1"/>
                  </a:cubicBezTo>
                  <a:cubicBezTo>
                    <a:pt x="114" y="10"/>
                    <a:pt x="133" y="29"/>
                    <a:pt x="142"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7"/>
            <p:cNvSpPr/>
            <p:nvPr/>
          </p:nvSpPr>
          <p:spPr>
            <a:xfrm>
              <a:off x="7333425" y="3528825"/>
              <a:ext cx="5000" cy="6400"/>
            </a:xfrm>
            <a:custGeom>
              <a:avLst/>
              <a:gdLst/>
              <a:ahLst/>
              <a:cxnLst/>
              <a:rect l="l" t="t" r="r" b="b"/>
              <a:pathLst>
                <a:path w="200" h="256" extrusionOk="0">
                  <a:moveTo>
                    <a:pt x="1" y="256"/>
                  </a:moveTo>
                  <a:cubicBezTo>
                    <a:pt x="10" y="199"/>
                    <a:pt x="10" y="180"/>
                    <a:pt x="20" y="171"/>
                  </a:cubicBezTo>
                  <a:cubicBezTo>
                    <a:pt x="67" y="114"/>
                    <a:pt x="123" y="57"/>
                    <a:pt x="171" y="0"/>
                  </a:cubicBezTo>
                  <a:cubicBezTo>
                    <a:pt x="180" y="19"/>
                    <a:pt x="199" y="38"/>
                    <a:pt x="199" y="48"/>
                  </a:cubicBezTo>
                  <a:cubicBezTo>
                    <a:pt x="152" y="133"/>
                    <a:pt x="86" y="199"/>
                    <a:pt x="1"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7"/>
            <p:cNvSpPr/>
            <p:nvPr/>
          </p:nvSpPr>
          <p:spPr>
            <a:xfrm>
              <a:off x="6285825" y="4201225"/>
              <a:ext cx="4500" cy="6875"/>
            </a:xfrm>
            <a:custGeom>
              <a:avLst/>
              <a:gdLst/>
              <a:ahLst/>
              <a:cxnLst/>
              <a:rect l="l" t="t" r="r" b="b"/>
              <a:pathLst>
                <a:path w="180" h="275" extrusionOk="0">
                  <a:moveTo>
                    <a:pt x="180" y="275"/>
                  </a:moveTo>
                  <a:cubicBezTo>
                    <a:pt x="76" y="218"/>
                    <a:pt x="10" y="114"/>
                    <a:pt x="0" y="1"/>
                  </a:cubicBezTo>
                  <a:lnTo>
                    <a:pt x="0" y="1"/>
                  </a:lnTo>
                  <a:cubicBezTo>
                    <a:pt x="104" y="58"/>
                    <a:pt x="171" y="162"/>
                    <a:pt x="18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7"/>
            <p:cNvSpPr/>
            <p:nvPr/>
          </p:nvSpPr>
          <p:spPr>
            <a:xfrm>
              <a:off x="7350200" y="4297400"/>
              <a:ext cx="5925" cy="2625"/>
            </a:xfrm>
            <a:custGeom>
              <a:avLst/>
              <a:gdLst/>
              <a:ahLst/>
              <a:cxnLst/>
              <a:rect l="l" t="t" r="r" b="b"/>
              <a:pathLst>
                <a:path w="237" h="105" extrusionOk="0">
                  <a:moveTo>
                    <a:pt x="237" y="76"/>
                  </a:moveTo>
                  <a:cubicBezTo>
                    <a:pt x="171" y="104"/>
                    <a:pt x="95" y="104"/>
                    <a:pt x="29" y="85"/>
                  </a:cubicBezTo>
                  <a:cubicBezTo>
                    <a:pt x="10" y="85"/>
                    <a:pt x="10" y="57"/>
                    <a:pt x="1" y="48"/>
                  </a:cubicBezTo>
                  <a:cubicBezTo>
                    <a:pt x="1" y="29"/>
                    <a:pt x="10" y="29"/>
                    <a:pt x="20" y="29"/>
                  </a:cubicBezTo>
                  <a:cubicBezTo>
                    <a:pt x="105" y="0"/>
                    <a:pt x="161" y="38"/>
                    <a:pt x="23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7"/>
            <p:cNvSpPr/>
            <p:nvPr/>
          </p:nvSpPr>
          <p:spPr>
            <a:xfrm>
              <a:off x="6264325" y="4028300"/>
              <a:ext cx="4500" cy="6625"/>
            </a:xfrm>
            <a:custGeom>
              <a:avLst/>
              <a:gdLst/>
              <a:ahLst/>
              <a:cxnLst/>
              <a:rect l="l" t="t" r="r" b="b"/>
              <a:pathLst>
                <a:path w="180" h="265" extrusionOk="0">
                  <a:moveTo>
                    <a:pt x="180" y="0"/>
                  </a:moveTo>
                  <a:cubicBezTo>
                    <a:pt x="180" y="123"/>
                    <a:pt x="104" y="227"/>
                    <a:pt x="0" y="265"/>
                  </a:cubicBezTo>
                  <a:lnTo>
                    <a:pt x="0" y="265"/>
                  </a:lnTo>
                  <a:cubicBezTo>
                    <a:pt x="38" y="180"/>
                    <a:pt x="85" y="95"/>
                    <a:pt x="133" y="10"/>
                  </a:cubicBezTo>
                  <a:cubicBezTo>
                    <a:pt x="133" y="0"/>
                    <a:pt x="171"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6257700" y="4040575"/>
              <a:ext cx="4050" cy="5700"/>
            </a:xfrm>
            <a:custGeom>
              <a:avLst/>
              <a:gdLst/>
              <a:ahLst/>
              <a:cxnLst/>
              <a:rect l="l" t="t" r="r" b="b"/>
              <a:pathLst>
                <a:path w="162" h="228" extrusionOk="0">
                  <a:moveTo>
                    <a:pt x="152" y="0"/>
                  </a:moveTo>
                  <a:cubicBezTo>
                    <a:pt x="161" y="86"/>
                    <a:pt x="133" y="171"/>
                    <a:pt x="67" y="218"/>
                  </a:cubicBezTo>
                  <a:cubicBezTo>
                    <a:pt x="57" y="227"/>
                    <a:pt x="29" y="218"/>
                    <a:pt x="10" y="218"/>
                  </a:cubicBezTo>
                  <a:cubicBezTo>
                    <a:pt x="1" y="218"/>
                    <a:pt x="1" y="199"/>
                    <a:pt x="10" y="199"/>
                  </a:cubicBezTo>
                  <a:cubicBezTo>
                    <a:pt x="48" y="133"/>
                    <a:pt x="76" y="48"/>
                    <a:pt x="15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6623675" y="4580925"/>
              <a:ext cx="1450" cy="6150"/>
            </a:xfrm>
            <a:custGeom>
              <a:avLst/>
              <a:gdLst/>
              <a:ahLst/>
              <a:cxnLst/>
              <a:rect l="l" t="t" r="r" b="b"/>
              <a:pathLst>
                <a:path w="58" h="246" extrusionOk="0">
                  <a:moveTo>
                    <a:pt x="20" y="0"/>
                  </a:moveTo>
                  <a:cubicBezTo>
                    <a:pt x="48" y="76"/>
                    <a:pt x="58" y="161"/>
                    <a:pt x="39" y="246"/>
                  </a:cubicBezTo>
                  <a:cubicBezTo>
                    <a:pt x="10" y="170"/>
                    <a:pt x="1" y="8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6731425" y="3534500"/>
              <a:ext cx="3100" cy="3800"/>
            </a:xfrm>
            <a:custGeom>
              <a:avLst/>
              <a:gdLst/>
              <a:ahLst/>
              <a:cxnLst/>
              <a:rect l="l" t="t" r="r" b="b"/>
              <a:pathLst>
                <a:path w="124" h="152" extrusionOk="0">
                  <a:moveTo>
                    <a:pt x="123" y="10"/>
                  </a:moveTo>
                  <a:lnTo>
                    <a:pt x="123" y="29"/>
                  </a:lnTo>
                  <a:cubicBezTo>
                    <a:pt x="95" y="66"/>
                    <a:pt x="67" y="104"/>
                    <a:pt x="29" y="142"/>
                  </a:cubicBezTo>
                  <a:cubicBezTo>
                    <a:pt x="29" y="142"/>
                    <a:pt x="19" y="142"/>
                    <a:pt x="10" y="151"/>
                  </a:cubicBezTo>
                  <a:cubicBezTo>
                    <a:pt x="10" y="133"/>
                    <a:pt x="0" y="114"/>
                    <a:pt x="10" y="104"/>
                  </a:cubicBezTo>
                  <a:cubicBezTo>
                    <a:pt x="38" y="66"/>
                    <a:pt x="67" y="29"/>
                    <a:pt x="104" y="0"/>
                  </a:cubicBezTo>
                  <a:cubicBezTo>
                    <a:pt x="104" y="0"/>
                    <a:pt x="114" y="10"/>
                    <a:pt x="12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7"/>
            <p:cNvSpPr/>
            <p:nvPr/>
          </p:nvSpPr>
          <p:spPr>
            <a:xfrm>
              <a:off x="7330350" y="3953150"/>
              <a:ext cx="5000" cy="1925"/>
            </a:xfrm>
            <a:custGeom>
              <a:avLst/>
              <a:gdLst/>
              <a:ahLst/>
              <a:cxnLst/>
              <a:rect l="l" t="t" r="r" b="b"/>
              <a:pathLst>
                <a:path w="200" h="77" extrusionOk="0">
                  <a:moveTo>
                    <a:pt x="199" y="48"/>
                  </a:moveTo>
                  <a:cubicBezTo>
                    <a:pt x="133" y="57"/>
                    <a:pt x="67" y="76"/>
                    <a:pt x="1" y="39"/>
                  </a:cubicBezTo>
                  <a:cubicBezTo>
                    <a:pt x="67" y="1"/>
                    <a:pt x="143" y="10"/>
                    <a:pt x="199"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7"/>
            <p:cNvSpPr/>
            <p:nvPr/>
          </p:nvSpPr>
          <p:spPr>
            <a:xfrm>
              <a:off x="6303300" y="3697050"/>
              <a:ext cx="3575" cy="4275"/>
            </a:xfrm>
            <a:custGeom>
              <a:avLst/>
              <a:gdLst/>
              <a:ahLst/>
              <a:cxnLst/>
              <a:rect l="l" t="t" r="r" b="b"/>
              <a:pathLst>
                <a:path w="143" h="171" extrusionOk="0">
                  <a:moveTo>
                    <a:pt x="1" y="170"/>
                  </a:moveTo>
                  <a:cubicBezTo>
                    <a:pt x="48" y="57"/>
                    <a:pt x="48" y="57"/>
                    <a:pt x="143" y="0"/>
                  </a:cubicBezTo>
                  <a:cubicBezTo>
                    <a:pt x="124" y="76"/>
                    <a:pt x="76" y="142"/>
                    <a:pt x="10" y="1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6274475" y="4006325"/>
              <a:ext cx="2875" cy="5675"/>
            </a:xfrm>
            <a:custGeom>
              <a:avLst/>
              <a:gdLst/>
              <a:ahLst/>
              <a:cxnLst/>
              <a:rect l="l" t="t" r="r" b="b"/>
              <a:pathLst>
                <a:path w="115" h="227" extrusionOk="0">
                  <a:moveTo>
                    <a:pt x="1" y="0"/>
                  </a:moveTo>
                  <a:cubicBezTo>
                    <a:pt x="48" y="57"/>
                    <a:pt x="105" y="104"/>
                    <a:pt x="114" y="189"/>
                  </a:cubicBezTo>
                  <a:cubicBezTo>
                    <a:pt x="114" y="189"/>
                    <a:pt x="105" y="199"/>
                    <a:pt x="105" y="208"/>
                  </a:cubicBezTo>
                  <a:cubicBezTo>
                    <a:pt x="95" y="227"/>
                    <a:pt x="76" y="227"/>
                    <a:pt x="57" y="208"/>
                  </a:cubicBezTo>
                  <a:cubicBezTo>
                    <a:pt x="10" y="151"/>
                    <a:pt x="20" y="6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7"/>
            <p:cNvSpPr/>
            <p:nvPr/>
          </p:nvSpPr>
          <p:spPr>
            <a:xfrm>
              <a:off x="7328700" y="4065150"/>
              <a:ext cx="5925" cy="2375"/>
            </a:xfrm>
            <a:custGeom>
              <a:avLst/>
              <a:gdLst/>
              <a:ahLst/>
              <a:cxnLst/>
              <a:rect l="l" t="t" r="r" b="b"/>
              <a:pathLst>
                <a:path w="237" h="95" extrusionOk="0">
                  <a:moveTo>
                    <a:pt x="237" y="48"/>
                  </a:moveTo>
                  <a:cubicBezTo>
                    <a:pt x="161" y="95"/>
                    <a:pt x="76" y="95"/>
                    <a:pt x="10" y="57"/>
                  </a:cubicBezTo>
                  <a:cubicBezTo>
                    <a:pt x="10" y="57"/>
                    <a:pt x="1" y="38"/>
                    <a:pt x="1" y="29"/>
                  </a:cubicBezTo>
                  <a:cubicBezTo>
                    <a:pt x="1" y="29"/>
                    <a:pt x="20" y="0"/>
                    <a:pt x="29" y="0"/>
                  </a:cubicBezTo>
                  <a:cubicBezTo>
                    <a:pt x="95" y="10"/>
                    <a:pt x="171" y="19"/>
                    <a:pt x="23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7"/>
            <p:cNvSpPr/>
            <p:nvPr/>
          </p:nvSpPr>
          <p:spPr>
            <a:xfrm>
              <a:off x="7016125" y="4573125"/>
              <a:ext cx="500" cy="4500"/>
            </a:xfrm>
            <a:custGeom>
              <a:avLst/>
              <a:gdLst/>
              <a:ahLst/>
              <a:cxnLst/>
              <a:rect l="l" t="t" r="r" b="b"/>
              <a:pathLst>
                <a:path w="20" h="180" extrusionOk="0">
                  <a:moveTo>
                    <a:pt x="0" y="180"/>
                  </a:moveTo>
                  <a:lnTo>
                    <a:pt x="0" y="0"/>
                  </a:lnTo>
                  <a:cubicBezTo>
                    <a:pt x="19" y="95"/>
                    <a:pt x="19" y="142"/>
                    <a:pt x="0"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6271175" y="4148300"/>
              <a:ext cx="4975" cy="4300"/>
            </a:xfrm>
            <a:custGeom>
              <a:avLst/>
              <a:gdLst/>
              <a:ahLst/>
              <a:cxnLst/>
              <a:rect l="l" t="t" r="r" b="b"/>
              <a:pathLst>
                <a:path w="199" h="172" extrusionOk="0">
                  <a:moveTo>
                    <a:pt x="19" y="1"/>
                  </a:moveTo>
                  <a:cubicBezTo>
                    <a:pt x="95" y="29"/>
                    <a:pt x="152" y="77"/>
                    <a:pt x="199" y="133"/>
                  </a:cubicBezTo>
                  <a:cubicBezTo>
                    <a:pt x="189" y="171"/>
                    <a:pt x="161" y="162"/>
                    <a:pt x="142" y="152"/>
                  </a:cubicBezTo>
                  <a:cubicBezTo>
                    <a:pt x="86" y="124"/>
                    <a:pt x="29" y="77"/>
                    <a:pt x="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7341000" y="3522675"/>
              <a:ext cx="3325" cy="3575"/>
            </a:xfrm>
            <a:custGeom>
              <a:avLst/>
              <a:gdLst/>
              <a:ahLst/>
              <a:cxnLst/>
              <a:rect l="l" t="t" r="r" b="b"/>
              <a:pathLst>
                <a:path w="133" h="143" extrusionOk="0">
                  <a:moveTo>
                    <a:pt x="132" y="29"/>
                  </a:moveTo>
                  <a:cubicBezTo>
                    <a:pt x="95" y="57"/>
                    <a:pt x="66" y="95"/>
                    <a:pt x="38" y="133"/>
                  </a:cubicBezTo>
                  <a:cubicBezTo>
                    <a:pt x="38" y="133"/>
                    <a:pt x="19" y="133"/>
                    <a:pt x="10" y="142"/>
                  </a:cubicBezTo>
                  <a:cubicBezTo>
                    <a:pt x="10" y="124"/>
                    <a:pt x="0" y="105"/>
                    <a:pt x="0" y="95"/>
                  </a:cubicBezTo>
                  <a:cubicBezTo>
                    <a:pt x="38" y="57"/>
                    <a:pt x="66" y="29"/>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7"/>
            <p:cNvSpPr/>
            <p:nvPr/>
          </p:nvSpPr>
          <p:spPr>
            <a:xfrm>
              <a:off x="7246475" y="4605475"/>
              <a:ext cx="500" cy="4525"/>
            </a:xfrm>
            <a:custGeom>
              <a:avLst/>
              <a:gdLst/>
              <a:ahLst/>
              <a:cxnLst/>
              <a:rect l="l" t="t" r="r" b="b"/>
              <a:pathLst>
                <a:path w="20" h="181" extrusionOk="0">
                  <a:moveTo>
                    <a:pt x="20" y="1"/>
                  </a:moveTo>
                  <a:lnTo>
                    <a:pt x="20" y="180"/>
                  </a:lnTo>
                  <a:cubicBezTo>
                    <a:pt x="1" y="95"/>
                    <a:pt x="1" y="39"/>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7"/>
            <p:cNvSpPr/>
            <p:nvPr/>
          </p:nvSpPr>
          <p:spPr>
            <a:xfrm>
              <a:off x="7244600" y="4615875"/>
              <a:ext cx="1900" cy="6400"/>
            </a:xfrm>
            <a:custGeom>
              <a:avLst/>
              <a:gdLst/>
              <a:ahLst/>
              <a:cxnLst/>
              <a:rect l="l" t="t" r="r" b="b"/>
              <a:pathLst>
                <a:path w="76" h="256" extrusionOk="0">
                  <a:moveTo>
                    <a:pt x="10" y="256"/>
                  </a:moveTo>
                  <a:cubicBezTo>
                    <a:pt x="10" y="171"/>
                    <a:pt x="19" y="95"/>
                    <a:pt x="19" y="1"/>
                  </a:cubicBezTo>
                  <a:cubicBezTo>
                    <a:pt x="76" y="124"/>
                    <a:pt x="76" y="133"/>
                    <a:pt x="0"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7"/>
            <p:cNvSpPr/>
            <p:nvPr/>
          </p:nvSpPr>
          <p:spPr>
            <a:xfrm>
              <a:off x="6433950" y="3582700"/>
              <a:ext cx="2875" cy="4750"/>
            </a:xfrm>
            <a:custGeom>
              <a:avLst/>
              <a:gdLst/>
              <a:ahLst/>
              <a:cxnLst/>
              <a:rect l="l" t="t" r="r" b="b"/>
              <a:pathLst>
                <a:path w="115" h="190" extrusionOk="0">
                  <a:moveTo>
                    <a:pt x="114" y="0"/>
                  </a:moveTo>
                  <a:cubicBezTo>
                    <a:pt x="114" y="66"/>
                    <a:pt x="86" y="142"/>
                    <a:pt x="29" y="189"/>
                  </a:cubicBezTo>
                  <a:cubicBezTo>
                    <a:pt x="1" y="95"/>
                    <a:pt x="1" y="95"/>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p:nvPr/>
          </p:nvSpPr>
          <p:spPr>
            <a:xfrm>
              <a:off x="6283225" y="4231475"/>
              <a:ext cx="3575" cy="3575"/>
            </a:xfrm>
            <a:custGeom>
              <a:avLst/>
              <a:gdLst/>
              <a:ahLst/>
              <a:cxnLst/>
              <a:rect l="l" t="t" r="r" b="b"/>
              <a:pathLst>
                <a:path w="143" h="143" extrusionOk="0">
                  <a:moveTo>
                    <a:pt x="142" y="86"/>
                  </a:moveTo>
                  <a:cubicBezTo>
                    <a:pt x="57" y="142"/>
                    <a:pt x="38" y="76"/>
                    <a:pt x="10" y="57"/>
                  </a:cubicBezTo>
                  <a:cubicBezTo>
                    <a:pt x="10" y="57"/>
                    <a:pt x="0" y="38"/>
                    <a:pt x="10" y="29"/>
                  </a:cubicBezTo>
                  <a:cubicBezTo>
                    <a:pt x="19" y="1"/>
                    <a:pt x="29" y="1"/>
                    <a:pt x="48" y="19"/>
                  </a:cubicBezTo>
                  <a:cubicBezTo>
                    <a:pt x="67" y="38"/>
                    <a:pt x="104" y="57"/>
                    <a:pt x="142"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7"/>
            <p:cNvSpPr/>
            <p:nvPr/>
          </p:nvSpPr>
          <p:spPr>
            <a:xfrm>
              <a:off x="6737800" y="4596275"/>
              <a:ext cx="725" cy="3575"/>
            </a:xfrm>
            <a:custGeom>
              <a:avLst/>
              <a:gdLst/>
              <a:ahLst/>
              <a:cxnLst/>
              <a:rect l="l" t="t" r="r" b="b"/>
              <a:pathLst>
                <a:path w="29" h="143" extrusionOk="0">
                  <a:moveTo>
                    <a:pt x="29" y="0"/>
                  </a:moveTo>
                  <a:lnTo>
                    <a:pt x="29" y="142"/>
                  </a:lnTo>
                  <a:cubicBezTo>
                    <a:pt x="1" y="95"/>
                    <a:pt x="19" y="57"/>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7034550" y="4552325"/>
              <a:ext cx="1450" cy="7125"/>
            </a:xfrm>
            <a:custGeom>
              <a:avLst/>
              <a:gdLst/>
              <a:ahLst/>
              <a:cxnLst/>
              <a:rect l="l" t="t" r="r" b="b"/>
              <a:pathLst>
                <a:path w="58" h="285" extrusionOk="0">
                  <a:moveTo>
                    <a:pt x="57" y="1"/>
                  </a:moveTo>
                  <a:cubicBezTo>
                    <a:pt x="57" y="67"/>
                    <a:pt x="57" y="133"/>
                    <a:pt x="48" y="190"/>
                  </a:cubicBezTo>
                  <a:cubicBezTo>
                    <a:pt x="38" y="227"/>
                    <a:pt x="19" y="256"/>
                    <a:pt x="1" y="284"/>
                  </a:cubicBezTo>
                  <a:cubicBezTo>
                    <a:pt x="1" y="227"/>
                    <a:pt x="1" y="161"/>
                    <a:pt x="10" y="95"/>
                  </a:cubicBezTo>
                  <a:cubicBezTo>
                    <a:pt x="19" y="67"/>
                    <a:pt x="38" y="29"/>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7"/>
            <p:cNvSpPr/>
            <p:nvPr/>
          </p:nvSpPr>
          <p:spPr>
            <a:xfrm>
              <a:off x="6375125" y="4550675"/>
              <a:ext cx="7350" cy="1675"/>
            </a:xfrm>
            <a:custGeom>
              <a:avLst/>
              <a:gdLst/>
              <a:ahLst/>
              <a:cxnLst/>
              <a:rect l="l" t="t" r="r" b="b"/>
              <a:pathLst>
                <a:path w="294" h="67" extrusionOk="0">
                  <a:moveTo>
                    <a:pt x="294" y="57"/>
                  </a:moveTo>
                  <a:cubicBezTo>
                    <a:pt x="199" y="67"/>
                    <a:pt x="95" y="48"/>
                    <a:pt x="1" y="0"/>
                  </a:cubicBezTo>
                  <a:lnTo>
                    <a:pt x="1" y="10"/>
                  </a:lnTo>
                  <a:lnTo>
                    <a:pt x="171" y="10"/>
                  </a:lnTo>
                  <a:cubicBezTo>
                    <a:pt x="218" y="10"/>
                    <a:pt x="265" y="29"/>
                    <a:pt x="28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7"/>
            <p:cNvSpPr/>
            <p:nvPr/>
          </p:nvSpPr>
          <p:spPr>
            <a:xfrm>
              <a:off x="6220375" y="3471875"/>
              <a:ext cx="1675" cy="1925"/>
            </a:xfrm>
            <a:custGeom>
              <a:avLst/>
              <a:gdLst/>
              <a:ahLst/>
              <a:cxnLst/>
              <a:rect l="l" t="t" r="r" b="b"/>
              <a:pathLst>
                <a:path w="67" h="77" extrusionOk="0">
                  <a:moveTo>
                    <a:pt x="67" y="58"/>
                  </a:moveTo>
                  <a:cubicBezTo>
                    <a:pt x="48" y="58"/>
                    <a:pt x="29" y="76"/>
                    <a:pt x="19" y="67"/>
                  </a:cubicBezTo>
                  <a:cubicBezTo>
                    <a:pt x="10" y="67"/>
                    <a:pt x="1" y="39"/>
                    <a:pt x="1" y="20"/>
                  </a:cubicBezTo>
                  <a:cubicBezTo>
                    <a:pt x="10" y="20"/>
                    <a:pt x="38" y="1"/>
                    <a:pt x="48" y="10"/>
                  </a:cubicBezTo>
                  <a:cubicBezTo>
                    <a:pt x="48" y="10"/>
                    <a:pt x="57" y="39"/>
                    <a:pt x="67"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7017550" y="4564150"/>
              <a:ext cx="25" cy="1675"/>
            </a:xfrm>
            <a:custGeom>
              <a:avLst/>
              <a:gdLst/>
              <a:ahLst/>
              <a:cxnLst/>
              <a:rect l="l" t="t" r="r" b="b"/>
              <a:pathLst>
                <a:path w="1" h="67" extrusionOk="0">
                  <a:moveTo>
                    <a:pt x="0" y="66"/>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6727175" y="3541575"/>
              <a:ext cx="1425" cy="1450"/>
            </a:xfrm>
            <a:custGeom>
              <a:avLst/>
              <a:gdLst/>
              <a:ahLst/>
              <a:cxnLst/>
              <a:rect l="l" t="t" r="r" b="b"/>
              <a:pathLst>
                <a:path w="57" h="58" extrusionOk="0">
                  <a:moveTo>
                    <a:pt x="48" y="1"/>
                  </a:moveTo>
                  <a:cubicBezTo>
                    <a:pt x="48" y="10"/>
                    <a:pt x="57" y="20"/>
                    <a:pt x="48" y="29"/>
                  </a:cubicBezTo>
                  <a:cubicBezTo>
                    <a:pt x="38" y="29"/>
                    <a:pt x="38" y="39"/>
                    <a:pt x="29" y="48"/>
                  </a:cubicBezTo>
                  <a:cubicBezTo>
                    <a:pt x="19" y="48"/>
                    <a:pt x="19" y="57"/>
                    <a:pt x="10" y="57"/>
                  </a:cubicBezTo>
                  <a:cubicBezTo>
                    <a:pt x="10" y="57"/>
                    <a:pt x="0" y="39"/>
                    <a:pt x="10" y="39"/>
                  </a:cubicBezTo>
                  <a:cubicBezTo>
                    <a:pt x="19" y="29"/>
                    <a:pt x="29" y="1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6461600" y="3538500"/>
              <a:ext cx="1925" cy="3575"/>
            </a:xfrm>
            <a:custGeom>
              <a:avLst/>
              <a:gdLst/>
              <a:ahLst/>
              <a:cxnLst/>
              <a:rect l="l" t="t" r="r" b="b"/>
              <a:pathLst>
                <a:path w="77" h="143" extrusionOk="0">
                  <a:moveTo>
                    <a:pt x="76" y="1"/>
                  </a:moveTo>
                  <a:cubicBezTo>
                    <a:pt x="67" y="48"/>
                    <a:pt x="57" y="95"/>
                    <a:pt x="48" y="143"/>
                  </a:cubicBezTo>
                  <a:cubicBezTo>
                    <a:pt x="1" y="86"/>
                    <a:pt x="39" y="48"/>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7328475" y="3931650"/>
              <a:ext cx="3550" cy="975"/>
            </a:xfrm>
            <a:custGeom>
              <a:avLst/>
              <a:gdLst/>
              <a:ahLst/>
              <a:cxnLst/>
              <a:rect l="l" t="t" r="r" b="b"/>
              <a:pathLst>
                <a:path w="142" h="39" extrusionOk="0">
                  <a:moveTo>
                    <a:pt x="142" y="20"/>
                  </a:moveTo>
                  <a:lnTo>
                    <a:pt x="29" y="39"/>
                  </a:lnTo>
                  <a:cubicBezTo>
                    <a:pt x="19" y="39"/>
                    <a:pt x="10" y="29"/>
                    <a:pt x="0" y="20"/>
                  </a:cubicBezTo>
                  <a:cubicBezTo>
                    <a:pt x="10" y="10"/>
                    <a:pt x="19" y="1"/>
                    <a:pt x="29" y="1"/>
                  </a:cubicBezTo>
                  <a:cubicBezTo>
                    <a:pt x="66" y="1"/>
                    <a:pt x="104" y="10"/>
                    <a:pt x="142"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7328950" y="3537100"/>
              <a:ext cx="2150" cy="2850"/>
            </a:xfrm>
            <a:custGeom>
              <a:avLst/>
              <a:gdLst/>
              <a:ahLst/>
              <a:cxnLst/>
              <a:rect l="l" t="t" r="r" b="b"/>
              <a:pathLst>
                <a:path w="86" h="114" extrusionOk="0">
                  <a:moveTo>
                    <a:pt x="28" y="114"/>
                  </a:moveTo>
                  <a:cubicBezTo>
                    <a:pt x="19" y="114"/>
                    <a:pt x="10" y="114"/>
                    <a:pt x="10" y="104"/>
                  </a:cubicBezTo>
                  <a:cubicBezTo>
                    <a:pt x="10" y="95"/>
                    <a:pt x="0" y="85"/>
                    <a:pt x="0" y="76"/>
                  </a:cubicBezTo>
                  <a:cubicBezTo>
                    <a:pt x="19" y="57"/>
                    <a:pt x="28" y="38"/>
                    <a:pt x="47" y="10"/>
                  </a:cubicBezTo>
                  <a:cubicBezTo>
                    <a:pt x="47" y="10"/>
                    <a:pt x="66" y="10"/>
                    <a:pt x="76" y="0"/>
                  </a:cubicBezTo>
                  <a:cubicBezTo>
                    <a:pt x="76" y="19"/>
                    <a:pt x="85" y="38"/>
                    <a:pt x="85" y="47"/>
                  </a:cubicBezTo>
                  <a:cubicBezTo>
                    <a:pt x="66" y="76"/>
                    <a:pt x="47" y="95"/>
                    <a:pt x="28"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7"/>
            <p:cNvSpPr/>
            <p:nvPr/>
          </p:nvSpPr>
          <p:spPr>
            <a:xfrm>
              <a:off x="6393550" y="4579250"/>
              <a:ext cx="275" cy="1450"/>
            </a:xfrm>
            <a:custGeom>
              <a:avLst/>
              <a:gdLst/>
              <a:ahLst/>
              <a:cxnLst/>
              <a:rect l="l" t="t" r="r" b="b"/>
              <a:pathLst>
                <a:path w="11" h="58" extrusionOk="0">
                  <a:moveTo>
                    <a:pt x="10" y="20"/>
                  </a:moveTo>
                  <a:cubicBezTo>
                    <a:pt x="10" y="29"/>
                    <a:pt x="1" y="48"/>
                    <a:pt x="1" y="58"/>
                  </a:cubicBezTo>
                  <a:cubicBezTo>
                    <a:pt x="1" y="48"/>
                    <a:pt x="1" y="48"/>
                    <a:pt x="1" y="39"/>
                  </a:cubicBezTo>
                  <a:cubicBezTo>
                    <a:pt x="1" y="29"/>
                    <a:pt x="1" y="20"/>
                    <a:pt x="1" y="10"/>
                  </a:cubicBezTo>
                  <a:cubicBezTo>
                    <a:pt x="1" y="10"/>
                    <a:pt x="10"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7"/>
            <p:cNvSpPr/>
            <p:nvPr/>
          </p:nvSpPr>
          <p:spPr>
            <a:xfrm>
              <a:off x="6463250" y="3534500"/>
              <a:ext cx="1700" cy="4275"/>
            </a:xfrm>
            <a:custGeom>
              <a:avLst/>
              <a:gdLst/>
              <a:ahLst/>
              <a:cxnLst/>
              <a:rect l="l" t="t" r="r" b="b"/>
              <a:pathLst>
                <a:path w="68" h="171" extrusionOk="0">
                  <a:moveTo>
                    <a:pt x="10" y="170"/>
                  </a:moveTo>
                  <a:lnTo>
                    <a:pt x="10" y="0"/>
                  </a:lnTo>
                  <a:cubicBezTo>
                    <a:pt x="67" y="76"/>
                    <a:pt x="10" y="123"/>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7177025" y="3896225"/>
              <a:ext cx="2375" cy="2625"/>
            </a:xfrm>
            <a:custGeom>
              <a:avLst/>
              <a:gdLst/>
              <a:ahLst/>
              <a:cxnLst/>
              <a:rect l="l" t="t" r="r" b="b"/>
              <a:pathLst>
                <a:path w="95" h="105" extrusionOk="0">
                  <a:moveTo>
                    <a:pt x="38" y="104"/>
                  </a:moveTo>
                  <a:cubicBezTo>
                    <a:pt x="29" y="104"/>
                    <a:pt x="19" y="95"/>
                    <a:pt x="10" y="95"/>
                  </a:cubicBezTo>
                  <a:cubicBezTo>
                    <a:pt x="10" y="95"/>
                    <a:pt x="0" y="76"/>
                    <a:pt x="10" y="76"/>
                  </a:cubicBezTo>
                  <a:cubicBezTo>
                    <a:pt x="19" y="47"/>
                    <a:pt x="38" y="29"/>
                    <a:pt x="57" y="10"/>
                  </a:cubicBezTo>
                  <a:cubicBezTo>
                    <a:pt x="57" y="10"/>
                    <a:pt x="76" y="0"/>
                    <a:pt x="76" y="10"/>
                  </a:cubicBezTo>
                  <a:cubicBezTo>
                    <a:pt x="76" y="19"/>
                    <a:pt x="95" y="47"/>
                    <a:pt x="95" y="57"/>
                  </a:cubicBezTo>
                  <a:cubicBezTo>
                    <a:pt x="76" y="76"/>
                    <a:pt x="57" y="85"/>
                    <a:pt x="38"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6737100" y="3529300"/>
              <a:ext cx="1900" cy="1675"/>
            </a:xfrm>
            <a:custGeom>
              <a:avLst/>
              <a:gdLst/>
              <a:ahLst/>
              <a:cxnLst/>
              <a:rect l="l" t="t" r="r" b="b"/>
              <a:pathLst>
                <a:path w="76" h="67" extrusionOk="0">
                  <a:moveTo>
                    <a:pt x="76" y="10"/>
                  </a:moveTo>
                  <a:cubicBezTo>
                    <a:pt x="66" y="29"/>
                    <a:pt x="57" y="48"/>
                    <a:pt x="47" y="57"/>
                  </a:cubicBezTo>
                  <a:cubicBezTo>
                    <a:pt x="29" y="66"/>
                    <a:pt x="19" y="66"/>
                    <a:pt x="0" y="66"/>
                  </a:cubicBezTo>
                  <a:cubicBezTo>
                    <a:pt x="10" y="57"/>
                    <a:pt x="10" y="38"/>
                    <a:pt x="19" y="29"/>
                  </a:cubicBezTo>
                  <a:cubicBezTo>
                    <a:pt x="29" y="10"/>
                    <a:pt x="38" y="0"/>
                    <a:pt x="57" y="0"/>
                  </a:cubicBezTo>
                  <a:cubicBezTo>
                    <a:pt x="57" y="0"/>
                    <a:pt x="66" y="10"/>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6267150" y="4055925"/>
              <a:ext cx="2150" cy="2875"/>
            </a:xfrm>
            <a:custGeom>
              <a:avLst/>
              <a:gdLst/>
              <a:ahLst/>
              <a:cxnLst/>
              <a:rect l="l" t="t" r="r" b="b"/>
              <a:pathLst>
                <a:path w="86" h="115" extrusionOk="0">
                  <a:moveTo>
                    <a:pt x="10" y="114"/>
                  </a:moveTo>
                  <a:cubicBezTo>
                    <a:pt x="1" y="67"/>
                    <a:pt x="20" y="29"/>
                    <a:pt x="58" y="1"/>
                  </a:cubicBezTo>
                  <a:cubicBezTo>
                    <a:pt x="67" y="1"/>
                    <a:pt x="76" y="1"/>
                    <a:pt x="76" y="1"/>
                  </a:cubicBezTo>
                  <a:cubicBezTo>
                    <a:pt x="76" y="1"/>
                    <a:pt x="86" y="20"/>
                    <a:pt x="86" y="20"/>
                  </a:cubicBezTo>
                  <a:cubicBezTo>
                    <a:pt x="67" y="57"/>
                    <a:pt x="58" y="105"/>
                    <a:pt x="1"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6465150" y="3527650"/>
              <a:ext cx="725" cy="2150"/>
            </a:xfrm>
            <a:custGeom>
              <a:avLst/>
              <a:gdLst/>
              <a:ahLst/>
              <a:cxnLst/>
              <a:rect l="l" t="t" r="r" b="b"/>
              <a:pathLst>
                <a:path w="29" h="86" extrusionOk="0">
                  <a:moveTo>
                    <a:pt x="29" y="38"/>
                  </a:moveTo>
                  <a:cubicBezTo>
                    <a:pt x="29" y="57"/>
                    <a:pt x="19" y="76"/>
                    <a:pt x="10" y="85"/>
                  </a:cubicBezTo>
                  <a:cubicBezTo>
                    <a:pt x="10" y="76"/>
                    <a:pt x="0" y="66"/>
                    <a:pt x="0" y="47"/>
                  </a:cubicBezTo>
                  <a:cubicBezTo>
                    <a:pt x="0" y="29"/>
                    <a:pt x="10" y="19"/>
                    <a:pt x="10" y="0"/>
                  </a:cubicBezTo>
                  <a:cubicBezTo>
                    <a:pt x="19" y="19"/>
                    <a:pt x="29" y="29"/>
                    <a:pt x="2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7014700" y="4586100"/>
              <a:ext cx="275" cy="1700"/>
            </a:xfrm>
            <a:custGeom>
              <a:avLst/>
              <a:gdLst/>
              <a:ahLst/>
              <a:cxnLst/>
              <a:rect l="l" t="t" r="r" b="b"/>
              <a:pathLst>
                <a:path w="11" h="68" extrusionOk="0">
                  <a:moveTo>
                    <a:pt x="10" y="58"/>
                  </a:moveTo>
                  <a:lnTo>
                    <a:pt x="1" y="67"/>
                  </a:lnTo>
                  <a:lnTo>
                    <a:pt x="1" y="20"/>
                  </a:lnTo>
                  <a:cubicBezTo>
                    <a:pt x="1" y="1"/>
                    <a:pt x="1" y="10"/>
                    <a:pt x="10" y="1"/>
                  </a:cubicBezTo>
                  <a:cubicBezTo>
                    <a:pt x="10" y="20"/>
                    <a:pt x="10" y="39"/>
                    <a:pt x="10"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7"/>
            <p:cNvSpPr/>
            <p:nvPr/>
          </p:nvSpPr>
          <p:spPr>
            <a:xfrm>
              <a:off x="6350800" y="3526700"/>
              <a:ext cx="1900" cy="1675"/>
            </a:xfrm>
            <a:custGeom>
              <a:avLst/>
              <a:gdLst/>
              <a:ahLst/>
              <a:cxnLst/>
              <a:rect l="l" t="t" r="r" b="b"/>
              <a:pathLst>
                <a:path w="76" h="67" extrusionOk="0">
                  <a:moveTo>
                    <a:pt x="76" y="29"/>
                  </a:moveTo>
                  <a:cubicBezTo>
                    <a:pt x="67" y="48"/>
                    <a:pt x="48" y="67"/>
                    <a:pt x="48" y="67"/>
                  </a:cubicBezTo>
                  <a:cubicBezTo>
                    <a:pt x="0" y="48"/>
                    <a:pt x="57" y="38"/>
                    <a:pt x="57" y="19"/>
                  </a:cubicBezTo>
                  <a:cubicBezTo>
                    <a:pt x="57" y="0"/>
                    <a:pt x="67" y="19"/>
                    <a:pt x="7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7"/>
            <p:cNvSpPr/>
            <p:nvPr/>
          </p:nvSpPr>
          <p:spPr>
            <a:xfrm>
              <a:off x="6327400" y="3520075"/>
              <a:ext cx="2875" cy="4050"/>
            </a:xfrm>
            <a:custGeom>
              <a:avLst/>
              <a:gdLst/>
              <a:ahLst/>
              <a:cxnLst/>
              <a:rect l="l" t="t" r="r" b="b"/>
              <a:pathLst>
                <a:path w="115" h="162" extrusionOk="0">
                  <a:moveTo>
                    <a:pt x="114" y="1"/>
                  </a:moveTo>
                  <a:cubicBezTo>
                    <a:pt x="95" y="67"/>
                    <a:pt x="76" y="133"/>
                    <a:pt x="1" y="161"/>
                  </a:cubicBezTo>
                  <a:lnTo>
                    <a:pt x="1" y="161"/>
                  </a:lnTo>
                  <a:cubicBezTo>
                    <a:pt x="10" y="86"/>
                    <a:pt x="29" y="20"/>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6331650" y="3513000"/>
              <a:ext cx="3350" cy="4025"/>
            </a:xfrm>
            <a:custGeom>
              <a:avLst/>
              <a:gdLst/>
              <a:ahLst/>
              <a:cxnLst/>
              <a:rect l="l" t="t" r="r" b="b"/>
              <a:pathLst>
                <a:path w="134" h="161" extrusionOk="0">
                  <a:moveTo>
                    <a:pt x="114" y="0"/>
                  </a:moveTo>
                  <a:cubicBezTo>
                    <a:pt x="133" y="76"/>
                    <a:pt x="76" y="151"/>
                    <a:pt x="1" y="161"/>
                  </a:cubicBezTo>
                  <a:lnTo>
                    <a:pt x="1" y="161"/>
                  </a:lnTo>
                  <a:cubicBezTo>
                    <a:pt x="10" y="95"/>
                    <a:pt x="58" y="29"/>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6269275" y="4035375"/>
              <a:ext cx="750" cy="1925"/>
            </a:xfrm>
            <a:custGeom>
              <a:avLst/>
              <a:gdLst/>
              <a:ahLst/>
              <a:cxnLst/>
              <a:rect l="l" t="t" r="r" b="b"/>
              <a:pathLst>
                <a:path w="30" h="77" extrusionOk="0">
                  <a:moveTo>
                    <a:pt x="29" y="38"/>
                  </a:moveTo>
                  <a:cubicBezTo>
                    <a:pt x="20" y="57"/>
                    <a:pt x="10" y="67"/>
                    <a:pt x="10" y="76"/>
                  </a:cubicBezTo>
                  <a:cubicBezTo>
                    <a:pt x="1" y="67"/>
                    <a:pt x="1" y="57"/>
                    <a:pt x="1" y="57"/>
                  </a:cubicBezTo>
                  <a:cubicBezTo>
                    <a:pt x="1" y="38"/>
                    <a:pt x="1" y="19"/>
                    <a:pt x="10" y="1"/>
                  </a:cubicBezTo>
                  <a:cubicBezTo>
                    <a:pt x="10" y="1"/>
                    <a:pt x="20" y="10"/>
                    <a:pt x="29" y="10"/>
                  </a:cubicBezTo>
                  <a:cubicBezTo>
                    <a:pt x="29" y="19"/>
                    <a:pt x="29" y="29"/>
                    <a:pt x="2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6567450" y="4608550"/>
              <a:ext cx="1450" cy="1450"/>
            </a:xfrm>
            <a:custGeom>
              <a:avLst/>
              <a:gdLst/>
              <a:ahLst/>
              <a:cxnLst/>
              <a:rect l="l" t="t" r="r" b="b"/>
              <a:pathLst>
                <a:path w="58" h="58" extrusionOk="0">
                  <a:moveTo>
                    <a:pt x="57" y="29"/>
                  </a:moveTo>
                  <a:lnTo>
                    <a:pt x="29" y="57"/>
                  </a:lnTo>
                  <a:cubicBezTo>
                    <a:pt x="20" y="48"/>
                    <a:pt x="10" y="39"/>
                    <a:pt x="1" y="20"/>
                  </a:cubicBezTo>
                  <a:cubicBezTo>
                    <a:pt x="1" y="20"/>
                    <a:pt x="20" y="1"/>
                    <a:pt x="20" y="1"/>
                  </a:cubicBezTo>
                  <a:cubicBezTo>
                    <a:pt x="38" y="10"/>
                    <a:pt x="48" y="20"/>
                    <a:pt x="57"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a:off x="7216000" y="3496225"/>
              <a:ext cx="2400" cy="2850"/>
            </a:xfrm>
            <a:custGeom>
              <a:avLst/>
              <a:gdLst/>
              <a:ahLst/>
              <a:cxnLst/>
              <a:rect l="l" t="t" r="r" b="b"/>
              <a:pathLst>
                <a:path w="96" h="114" extrusionOk="0">
                  <a:moveTo>
                    <a:pt x="10" y="114"/>
                  </a:moveTo>
                  <a:cubicBezTo>
                    <a:pt x="1" y="76"/>
                    <a:pt x="20" y="38"/>
                    <a:pt x="48" y="19"/>
                  </a:cubicBezTo>
                  <a:cubicBezTo>
                    <a:pt x="48" y="19"/>
                    <a:pt x="57" y="0"/>
                    <a:pt x="67" y="0"/>
                  </a:cubicBezTo>
                  <a:cubicBezTo>
                    <a:pt x="95" y="0"/>
                    <a:pt x="95" y="19"/>
                    <a:pt x="76" y="38"/>
                  </a:cubicBezTo>
                  <a:cubicBezTo>
                    <a:pt x="67" y="57"/>
                    <a:pt x="48" y="104"/>
                    <a:pt x="1"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7326350" y="3758225"/>
              <a:ext cx="4500" cy="3350"/>
            </a:xfrm>
            <a:custGeom>
              <a:avLst/>
              <a:gdLst/>
              <a:ahLst/>
              <a:cxnLst/>
              <a:rect l="l" t="t" r="r" b="b"/>
              <a:pathLst>
                <a:path w="180" h="134" extrusionOk="0">
                  <a:moveTo>
                    <a:pt x="0" y="124"/>
                  </a:moveTo>
                  <a:cubicBezTo>
                    <a:pt x="28" y="48"/>
                    <a:pt x="104" y="1"/>
                    <a:pt x="180" y="10"/>
                  </a:cubicBezTo>
                  <a:lnTo>
                    <a:pt x="180" y="10"/>
                  </a:lnTo>
                  <a:cubicBezTo>
                    <a:pt x="151" y="86"/>
                    <a:pt x="85" y="133"/>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7321850" y="3760825"/>
              <a:ext cx="4525" cy="3100"/>
            </a:xfrm>
            <a:custGeom>
              <a:avLst/>
              <a:gdLst/>
              <a:ahLst/>
              <a:cxnLst/>
              <a:rect l="l" t="t" r="r" b="b"/>
              <a:pathLst>
                <a:path w="181" h="124" extrusionOk="0">
                  <a:moveTo>
                    <a:pt x="1" y="114"/>
                  </a:moveTo>
                  <a:cubicBezTo>
                    <a:pt x="38" y="39"/>
                    <a:pt x="105" y="1"/>
                    <a:pt x="180" y="10"/>
                  </a:cubicBezTo>
                  <a:lnTo>
                    <a:pt x="180" y="10"/>
                  </a:lnTo>
                  <a:cubicBezTo>
                    <a:pt x="161" y="77"/>
                    <a:pt x="86" y="124"/>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7"/>
            <p:cNvSpPr/>
            <p:nvPr/>
          </p:nvSpPr>
          <p:spPr>
            <a:xfrm>
              <a:off x="6272125" y="4172175"/>
              <a:ext cx="2625" cy="5700"/>
            </a:xfrm>
            <a:custGeom>
              <a:avLst/>
              <a:gdLst/>
              <a:ahLst/>
              <a:cxnLst/>
              <a:rect l="l" t="t" r="r" b="b"/>
              <a:pathLst>
                <a:path w="105" h="228" extrusionOk="0">
                  <a:moveTo>
                    <a:pt x="29" y="0"/>
                  </a:moveTo>
                  <a:cubicBezTo>
                    <a:pt x="104" y="67"/>
                    <a:pt x="85" y="152"/>
                    <a:pt x="76" y="227"/>
                  </a:cubicBezTo>
                  <a:lnTo>
                    <a:pt x="76" y="227"/>
                  </a:lnTo>
                  <a:cubicBezTo>
                    <a:pt x="19" y="171"/>
                    <a:pt x="0" y="86"/>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7"/>
            <p:cNvSpPr/>
            <p:nvPr/>
          </p:nvSpPr>
          <p:spPr>
            <a:xfrm>
              <a:off x="6540525" y="3631375"/>
              <a:ext cx="4025" cy="3075"/>
            </a:xfrm>
            <a:custGeom>
              <a:avLst/>
              <a:gdLst/>
              <a:ahLst/>
              <a:cxnLst/>
              <a:rect l="l" t="t" r="r" b="b"/>
              <a:pathLst>
                <a:path w="161" h="123" extrusionOk="0">
                  <a:moveTo>
                    <a:pt x="0" y="0"/>
                  </a:moveTo>
                  <a:cubicBezTo>
                    <a:pt x="66" y="9"/>
                    <a:pt x="133" y="47"/>
                    <a:pt x="161" y="123"/>
                  </a:cubicBezTo>
                  <a:lnTo>
                    <a:pt x="161" y="123"/>
                  </a:lnTo>
                  <a:cubicBezTo>
                    <a:pt x="85" y="113"/>
                    <a:pt x="19" y="9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6273075" y="4000400"/>
              <a:ext cx="1675" cy="5950"/>
            </a:xfrm>
            <a:custGeom>
              <a:avLst/>
              <a:gdLst/>
              <a:ahLst/>
              <a:cxnLst/>
              <a:rect l="l" t="t" r="r" b="b"/>
              <a:pathLst>
                <a:path w="67" h="238" extrusionOk="0">
                  <a:moveTo>
                    <a:pt x="19" y="1"/>
                  </a:moveTo>
                  <a:cubicBezTo>
                    <a:pt x="47" y="76"/>
                    <a:pt x="66" y="152"/>
                    <a:pt x="57" y="237"/>
                  </a:cubicBezTo>
                  <a:lnTo>
                    <a:pt x="57" y="237"/>
                  </a:lnTo>
                  <a:cubicBezTo>
                    <a:pt x="10" y="171"/>
                    <a:pt x="0" y="86"/>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6302825" y="4390950"/>
              <a:ext cx="3575" cy="2625"/>
            </a:xfrm>
            <a:custGeom>
              <a:avLst/>
              <a:gdLst/>
              <a:ahLst/>
              <a:cxnLst/>
              <a:rect l="l" t="t" r="r" b="b"/>
              <a:pathLst>
                <a:path w="143" h="105" extrusionOk="0">
                  <a:moveTo>
                    <a:pt x="1" y="1"/>
                  </a:moveTo>
                  <a:cubicBezTo>
                    <a:pt x="58" y="1"/>
                    <a:pt x="114" y="29"/>
                    <a:pt x="143" y="76"/>
                  </a:cubicBezTo>
                  <a:lnTo>
                    <a:pt x="143" y="95"/>
                  </a:lnTo>
                  <a:cubicBezTo>
                    <a:pt x="133" y="105"/>
                    <a:pt x="124" y="105"/>
                    <a:pt x="124" y="105"/>
                  </a:cubicBezTo>
                  <a:cubicBezTo>
                    <a:pt x="67" y="95"/>
                    <a:pt x="20"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6295025" y="4358125"/>
              <a:ext cx="2625" cy="2150"/>
            </a:xfrm>
            <a:custGeom>
              <a:avLst/>
              <a:gdLst/>
              <a:ahLst/>
              <a:cxnLst/>
              <a:rect l="l" t="t" r="r" b="b"/>
              <a:pathLst>
                <a:path w="105" h="86" extrusionOk="0">
                  <a:moveTo>
                    <a:pt x="20" y="0"/>
                  </a:moveTo>
                  <a:cubicBezTo>
                    <a:pt x="39" y="19"/>
                    <a:pt x="67" y="28"/>
                    <a:pt x="86" y="47"/>
                  </a:cubicBezTo>
                  <a:cubicBezTo>
                    <a:pt x="105" y="66"/>
                    <a:pt x="96" y="57"/>
                    <a:pt x="105" y="66"/>
                  </a:cubicBezTo>
                  <a:cubicBezTo>
                    <a:pt x="86" y="66"/>
                    <a:pt x="67" y="85"/>
                    <a:pt x="58" y="76"/>
                  </a:cubicBezTo>
                  <a:cubicBezTo>
                    <a:pt x="39" y="66"/>
                    <a:pt x="10" y="47"/>
                    <a:pt x="1" y="28"/>
                  </a:cubicBezTo>
                  <a:cubicBezTo>
                    <a:pt x="1" y="19"/>
                    <a:pt x="10" y="1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7"/>
            <p:cNvSpPr/>
            <p:nvPr/>
          </p:nvSpPr>
          <p:spPr>
            <a:xfrm>
              <a:off x="6536750" y="3629000"/>
              <a:ext cx="3800" cy="2375"/>
            </a:xfrm>
            <a:custGeom>
              <a:avLst/>
              <a:gdLst/>
              <a:ahLst/>
              <a:cxnLst/>
              <a:rect l="l" t="t" r="r" b="b"/>
              <a:pathLst>
                <a:path w="152" h="95" extrusionOk="0">
                  <a:moveTo>
                    <a:pt x="151" y="95"/>
                  </a:moveTo>
                  <a:cubicBezTo>
                    <a:pt x="104" y="95"/>
                    <a:pt x="57" y="86"/>
                    <a:pt x="28" y="48"/>
                  </a:cubicBezTo>
                  <a:cubicBezTo>
                    <a:pt x="9" y="29"/>
                    <a:pt x="0" y="19"/>
                    <a:pt x="28" y="1"/>
                  </a:cubicBezTo>
                  <a:cubicBezTo>
                    <a:pt x="28" y="1"/>
                    <a:pt x="38" y="1"/>
                    <a:pt x="47" y="1"/>
                  </a:cubicBezTo>
                  <a:cubicBezTo>
                    <a:pt x="95" y="29"/>
                    <a:pt x="132" y="48"/>
                    <a:pt x="151"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7303900" y="3572525"/>
              <a:ext cx="2850" cy="3350"/>
            </a:xfrm>
            <a:custGeom>
              <a:avLst/>
              <a:gdLst/>
              <a:ahLst/>
              <a:cxnLst/>
              <a:rect l="l" t="t" r="r" b="b"/>
              <a:pathLst>
                <a:path w="114" h="134" extrusionOk="0">
                  <a:moveTo>
                    <a:pt x="104" y="1"/>
                  </a:moveTo>
                  <a:cubicBezTo>
                    <a:pt x="104" y="48"/>
                    <a:pt x="76" y="95"/>
                    <a:pt x="48" y="124"/>
                  </a:cubicBezTo>
                  <a:cubicBezTo>
                    <a:pt x="38" y="124"/>
                    <a:pt x="29" y="133"/>
                    <a:pt x="19" y="133"/>
                  </a:cubicBezTo>
                  <a:cubicBezTo>
                    <a:pt x="19" y="114"/>
                    <a:pt x="0" y="95"/>
                    <a:pt x="10" y="86"/>
                  </a:cubicBezTo>
                  <a:cubicBezTo>
                    <a:pt x="29" y="58"/>
                    <a:pt x="57" y="10"/>
                    <a:pt x="11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6285350" y="4295750"/>
              <a:ext cx="2850" cy="3550"/>
            </a:xfrm>
            <a:custGeom>
              <a:avLst/>
              <a:gdLst/>
              <a:ahLst/>
              <a:cxnLst/>
              <a:rect l="l" t="t" r="r" b="b"/>
              <a:pathLst>
                <a:path w="114" h="142" extrusionOk="0">
                  <a:moveTo>
                    <a:pt x="10" y="0"/>
                  </a:moveTo>
                  <a:cubicBezTo>
                    <a:pt x="67" y="10"/>
                    <a:pt x="95" y="57"/>
                    <a:pt x="114" y="114"/>
                  </a:cubicBezTo>
                  <a:cubicBezTo>
                    <a:pt x="114" y="114"/>
                    <a:pt x="104" y="132"/>
                    <a:pt x="95" y="142"/>
                  </a:cubicBezTo>
                  <a:cubicBezTo>
                    <a:pt x="86" y="142"/>
                    <a:pt x="86" y="142"/>
                    <a:pt x="76" y="142"/>
                  </a:cubicBezTo>
                  <a:cubicBezTo>
                    <a:pt x="29" y="114"/>
                    <a:pt x="1" y="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7"/>
            <p:cNvSpPr/>
            <p:nvPr/>
          </p:nvSpPr>
          <p:spPr>
            <a:xfrm>
              <a:off x="6821200" y="4528925"/>
              <a:ext cx="3100" cy="2400"/>
            </a:xfrm>
            <a:custGeom>
              <a:avLst/>
              <a:gdLst/>
              <a:ahLst/>
              <a:cxnLst/>
              <a:rect l="l" t="t" r="r" b="b"/>
              <a:pathLst>
                <a:path w="124" h="96" extrusionOk="0">
                  <a:moveTo>
                    <a:pt x="1" y="86"/>
                  </a:moveTo>
                  <a:cubicBezTo>
                    <a:pt x="10" y="67"/>
                    <a:pt x="29" y="48"/>
                    <a:pt x="48" y="29"/>
                  </a:cubicBezTo>
                  <a:cubicBezTo>
                    <a:pt x="76" y="20"/>
                    <a:pt x="95" y="10"/>
                    <a:pt x="123" y="1"/>
                  </a:cubicBezTo>
                  <a:cubicBezTo>
                    <a:pt x="105" y="58"/>
                    <a:pt x="57" y="86"/>
                    <a:pt x="1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7"/>
            <p:cNvSpPr/>
            <p:nvPr/>
          </p:nvSpPr>
          <p:spPr>
            <a:xfrm>
              <a:off x="7306500" y="3569450"/>
              <a:ext cx="2150" cy="3350"/>
            </a:xfrm>
            <a:custGeom>
              <a:avLst/>
              <a:gdLst/>
              <a:ahLst/>
              <a:cxnLst/>
              <a:rect l="l" t="t" r="r" b="b"/>
              <a:pathLst>
                <a:path w="86" h="134" extrusionOk="0">
                  <a:moveTo>
                    <a:pt x="10" y="133"/>
                  </a:moveTo>
                  <a:cubicBezTo>
                    <a:pt x="19" y="95"/>
                    <a:pt x="29" y="58"/>
                    <a:pt x="38" y="29"/>
                  </a:cubicBezTo>
                  <a:cubicBezTo>
                    <a:pt x="48" y="10"/>
                    <a:pt x="76" y="1"/>
                    <a:pt x="85" y="20"/>
                  </a:cubicBezTo>
                  <a:cubicBezTo>
                    <a:pt x="85" y="20"/>
                    <a:pt x="85" y="39"/>
                    <a:pt x="76" y="48"/>
                  </a:cubicBezTo>
                  <a:cubicBezTo>
                    <a:pt x="57" y="77"/>
                    <a:pt x="29" y="105"/>
                    <a:pt x="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7330600" y="3756100"/>
              <a:ext cx="3800" cy="2150"/>
            </a:xfrm>
            <a:custGeom>
              <a:avLst/>
              <a:gdLst/>
              <a:ahLst/>
              <a:cxnLst/>
              <a:rect l="l" t="t" r="r" b="b"/>
              <a:pathLst>
                <a:path w="152" h="86" extrusionOk="0">
                  <a:moveTo>
                    <a:pt x="10" y="86"/>
                  </a:moveTo>
                  <a:cubicBezTo>
                    <a:pt x="10" y="29"/>
                    <a:pt x="66" y="20"/>
                    <a:pt x="104" y="1"/>
                  </a:cubicBezTo>
                  <a:cubicBezTo>
                    <a:pt x="114" y="1"/>
                    <a:pt x="133" y="10"/>
                    <a:pt x="151" y="10"/>
                  </a:cubicBezTo>
                  <a:cubicBezTo>
                    <a:pt x="142" y="20"/>
                    <a:pt x="133" y="29"/>
                    <a:pt x="133" y="29"/>
                  </a:cubicBezTo>
                  <a:cubicBezTo>
                    <a:pt x="95" y="67"/>
                    <a:pt x="47" y="86"/>
                    <a:pt x="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7340525" y="3940400"/>
              <a:ext cx="1200" cy="250"/>
            </a:xfrm>
            <a:custGeom>
              <a:avLst/>
              <a:gdLst/>
              <a:ahLst/>
              <a:cxnLst/>
              <a:rect l="l" t="t" r="r" b="b"/>
              <a:pathLst>
                <a:path w="48" h="10" extrusionOk="0">
                  <a:moveTo>
                    <a:pt x="47" y="0"/>
                  </a:moveTo>
                  <a:cubicBezTo>
                    <a:pt x="38" y="0"/>
                    <a:pt x="29" y="10"/>
                    <a:pt x="29" y="10"/>
                  </a:cubicBezTo>
                  <a:cubicBezTo>
                    <a:pt x="19" y="10"/>
                    <a:pt x="10" y="0"/>
                    <a:pt x="0" y="0"/>
                  </a:cubicBezTo>
                  <a:cubicBezTo>
                    <a:pt x="10" y="0"/>
                    <a:pt x="19" y="0"/>
                    <a:pt x="29" y="0"/>
                  </a:cubicBezTo>
                  <a:cubicBezTo>
                    <a:pt x="29" y="0"/>
                    <a:pt x="38"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6316075" y="4471275"/>
              <a:ext cx="725" cy="1925"/>
            </a:xfrm>
            <a:custGeom>
              <a:avLst/>
              <a:gdLst/>
              <a:ahLst/>
              <a:cxnLst/>
              <a:rect l="l" t="t" r="r" b="b"/>
              <a:pathLst>
                <a:path w="29" h="77" extrusionOk="0">
                  <a:moveTo>
                    <a:pt x="19" y="1"/>
                  </a:moveTo>
                  <a:cubicBezTo>
                    <a:pt x="19" y="20"/>
                    <a:pt x="28" y="39"/>
                    <a:pt x="28" y="58"/>
                  </a:cubicBezTo>
                  <a:cubicBezTo>
                    <a:pt x="28" y="58"/>
                    <a:pt x="19" y="67"/>
                    <a:pt x="10" y="77"/>
                  </a:cubicBezTo>
                  <a:cubicBezTo>
                    <a:pt x="10" y="58"/>
                    <a:pt x="0" y="39"/>
                    <a:pt x="0" y="20"/>
                  </a:cubicBezTo>
                  <a:cubicBezTo>
                    <a:pt x="0" y="20"/>
                    <a:pt x="10"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p:cNvSpPr/>
            <p:nvPr/>
          </p:nvSpPr>
          <p:spPr>
            <a:xfrm>
              <a:off x="7343125" y="4082875"/>
              <a:ext cx="1200" cy="500"/>
            </a:xfrm>
            <a:custGeom>
              <a:avLst/>
              <a:gdLst/>
              <a:ahLst/>
              <a:cxnLst/>
              <a:rect l="l" t="t" r="r" b="b"/>
              <a:pathLst>
                <a:path w="48" h="20" extrusionOk="0">
                  <a:moveTo>
                    <a:pt x="10" y="0"/>
                  </a:moveTo>
                  <a:lnTo>
                    <a:pt x="47" y="10"/>
                  </a:lnTo>
                  <a:cubicBezTo>
                    <a:pt x="38" y="19"/>
                    <a:pt x="28" y="19"/>
                    <a:pt x="19" y="19"/>
                  </a:cubicBezTo>
                  <a:cubicBezTo>
                    <a:pt x="10" y="19"/>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6304025" y="4231000"/>
              <a:ext cx="25" cy="500"/>
            </a:xfrm>
            <a:custGeom>
              <a:avLst/>
              <a:gdLst/>
              <a:ahLst/>
              <a:cxnLst/>
              <a:rect l="l" t="t" r="r" b="b"/>
              <a:pathLst>
                <a:path w="1" h="20" extrusionOk="0">
                  <a:moveTo>
                    <a:pt x="0" y="10"/>
                  </a:moveTo>
                  <a:lnTo>
                    <a:pt x="0" y="1"/>
                  </a:lnTo>
                  <a:lnTo>
                    <a:pt x="0"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7342650" y="4235500"/>
              <a:ext cx="1200" cy="250"/>
            </a:xfrm>
            <a:custGeom>
              <a:avLst/>
              <a:gdLst/>
              <a:ahLst/>
              <a:cxnLst/>
              <a:rect l="l" t="t" r="r" b="b"/>
              <a:pathLst>
                <a:path w="48" h="10" extrusionOk="0">
                  <a:moveTo>
                    <a:pt x="47" y="0"/>
                  </a:moveTo>
                  <a:cubicBezTo>
                    <a:pt x="38" y="0"/>
                    <a:pt x="29" y="10"/>
                    <a:pt x="29" y="10"/>
                  </a:cubicBezTo>
                  <a:cubicBezTo>
                    <a:pt x="19" y="0"/>
                    <a:pt x="10" y="0"/>
                    <a:pt x="0" y="0"/>
                  </a:cubicBezTo>
                  <a:cubicBezTo>
                    <a:pt x="10" y="0"/>
                    <a:pt x="19" y="0"/>
                    <a:pt x="29" y="0"/>
                  </a:cubicBezTo>
                  <a:cubicBezTo>
                    <a:pt x="29" y="0"/>
                    <a:pt x="38"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a:off x="7333425" y="4339925"/>
              <a:ext cx="4525" cy="1675"/>
            </a:xfrm>
            <a:custGeom>
              <a:avLst/>
              <a:gdLst/>
              <a:ahLst/>
              <a:cxnLst/>
              <a:rect l="l" t="t" r="r" b="b"/>
              <a:pathLst>
                <a:path w="181" h="67" extrusionOk="0">
                  <a:moveTo>
                    <a:pt x="1" y="67"/>
                  </a:moveTo>
                  <a:cubicBezTo>
                    <a:pt x="76" y="0"/>
                    <a:pt x="76" y="0"/>
                    <a:pt x="180" y="67"/>
                  </a:cubicBezTo>
                  <a:lnTo>
                    <a:pt x="180" y="67"/>
                  </a:lnTo>
                  <a:lnTo>
                    <a:pt x="1" y="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6648725" y="3611050"/>
              <a:ext cx="2400" cy="1200"/>
            </a:xfrm>
            <a:custGeom>
              <a:avLst/>
              <a:gdLst/>
              <a:ahLst/>
              <a:cxnLst/>
              <a:rect l="l" t="t" r="r" b="b"/>
              <a:pathLst>
                <a:path w="96" h="48" extrusionOk="0">
                  <a:moveTo>
                    <a:pt x="95" y="19"/>
                  </a:moveTo>
                  <a:cubicBezTo>
                    <a:pt x="86" y="29"/>
                    <a:pt x="76" y="48"/>
                    <a:pt x="67" y="38"/>
                  </a:cubicBezTo>
                  <a:cubicBezTo>
                    <a:pt x="48" y="38"/>
                    <a:pt x="29" y="29"/>
                    <a:pt x="1" y="19"/>
                  </a:cubicBezTo>
                  <a:cubicBezTo>
                    <a:pt x="1" y="19"/>
                    <a:pt x="10"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a:off x="6522550" y="3634200"/>
              <a:ext cx="750" cy="250"/>
            </a:xfrm>
            <a:custGeom>
              <a:avLst/>
              <a:gdLst/>
              <a:ahLst/>
              <a:cxnLst/>
              <a:rect l="l" t="t" r="r" b="b"/>
              <a:pathLst>
                <a:path w="30" h="10" extrusionOk="0">
                  <a:moveTo>
                    <a:pt x="1" y="10"/>
                  </a:moveTo>
                  <a:lnTo>
                    <a:pt x="29" y="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p:cNvSpPr/>
            <p:nvPr/>
          </p:nvSpPr>
          <p:spPr>
            <a:xfrm>
              <a:off x="7323975" y="4207625"/>
              <a:ext cx="725" cy="250"/>
            </a:xfrm>
            <a:custGeom>
              <a:avLst/>
              <a:gdLst/>
              <a:ahLst/>
              <a:cxnLst/>
              <a:rect l="l" t="t" r="r" b="b"/>
              <a:pathLst>
                <a:path w="29" h="10" extrusionOk="0">
                  <a:moveTo>
                    <a:pt x="10" y="0"/>
                  </a:moveTo>
                  <a:lnTo>
                    <a:pt x="29" y="10"/>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6273775" y="3822025"/>
              <a:ext cx="1200" cy="2875"/>
            </a:xfrm>
            <a:custGeom>
              <a:avLst/>
              <a:gdLst/>
              <a:ahLst/>
              <a:cxnLst/>
              <a:rect l="l" t="t" r="r" b="b"/>
              <a:pathLst>
                <a:path w="48" h="115" extrusionOk="0">
                  <a:moveTo>
                    <a:pt x="10" y="114"/>
                  </a:moveTo>
                  <a:lnTo>
                    <a:pt x="10" y="1"/>
                  </a:lnTo>
                  <a:cubicBezTo>
                    <a:pt x="48" y="48"/>
                    <a:pt x="10" y="76"/>
                    <a:pt x="0"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6376775" y="4513350"/>
              <a:ext cx="1700" cy="950"/>
            </a:xfrm>
            <a:custGeom>
              <a:avLst/>
              <a:gdLst/>
              <a:ahLst/>
              <a:cxnLst/>
              <a:rect l="l" t="t" r="r" b="b"/>
              <a:pathLst>
                <a:path w="68" h="38" extrusionOk="0">
                  <a:moveTo>
                    <a:pt x="48" y="38"/>
                  </a:moveTo>
                  <a:lnTo>
                    <a:pt x="1" y="19"/>
                  </a:lnTo>
                  <a:cubicBezTo>
                    <a:pt x="1" y="10"/>
                    <a:pt x="10" y="10"/>
                    <a:pt x="20" y="10"/>
                  </a:cubicBezTo>
                  <a:cubicBezTo>
                    <a:pt x="29" y="0"/>
                    <a:pt x="39" y="0"/>
                    <a:pt x="48" y="10"/>
                  </a:cubicBezTo>
                  <a:cubicBezTo>
                    <a:pt x="58" y="10"/>
                    <a:pt x="67" y="19"/>
                    <a:pt x="6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p:cNvSpPr/>
            <p:nvPr/>
          </p:nvSpPr>
          <p:spPr>
            <a:xfrm>
              <a:off x="6290075" y="4208325"/>
              <a:ext cx="1450" cy="1925"/>
            </a:xfrm>
            <a:custGeom>
              <a:avLst/>
              <a:gdLst/>
              <a:ahLst/>
              <a:cxnLst/>
              <a:rect l="l" t="t" r="r" b="b"/>
              <a:pathLst>
                <a:path w="58" h="77" extrusionOk="0">
                  <a:moveTo>
                    <a:pt x="1" y="0"/>
                  </a:moveTo>
                  <a:cubicBezTo>
                    <a:pt x="19" y="10"/>
                    <a:pt x="38" y="19"/>
                    <a:pt x="48" y="29"/>
                  </a:cubicBezTo>
                  <a:cubicBezTo>
                    <a:pt x="57" y="48"/>
                    <a:pt x="48" y="57"/>
                    <a:pt x="48" y="76"/>
                  </a:cubicBezTo>
                  <a:cubicBezTo>
                    <a:pt x="38" y="76"/>
                    <a:pt x="29" y="76"/>
                    <a:pt x="29" y="76"/>
                  </a:cubicBezTo>
                  <a:cubicBezTo>
                    <a:pt x="19" y="76"/>
                    <a:pt x="10" y="67"/>
                    <a:pt x="10" y="57"/>
                  </a:cubicBez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p:cNvSpPr/>
            <p:nvPr/>
          </p:nvSpPr>
          <p:spPr>
            <a:xfrm>
              <a:off x="6284175" y="4292900"/>
              <a:ext cx="1425" cy="2625"/>
            </a:xfrm>
            <a:custGeom>
              <a:avLst/>
              <a:gdLst/>
              <a:ahLst/>
              <a:cxnLst/>
              <a:rect l="l" t="t" r="r" b="b"/>
              <a:pathLst>
                <a:path w="57" h="105" extrusionOk="0">
                  <a:moveTo>
                    <a:pt x="57" y="105"/>
                  </a:moveTo>
                  <a:cubicBezTo>
                    <a:pt x="29" y="105"/>
                    <a:pt x="0" y="76"/>
                    <a:pt x="0" y="48"/>
                  </a:cubicBezTo>
                  <a:cubicBezTo>
                    <a:pt x="0" y="39"/>
                    <a:pt x="10" y="20"/>
                    <a:pt x="19" y="1"/>
                  </a:cubicBezTo>
                  <a:cubicBezTo>
                    <a:pt x="29" y="10"/>
                    <a:pt x="48" y="20"/>
                    <a:pt x="48" y="29"/>
                  </a:cubicBezTo>
                  <a:cubicBezTo>
                    <a:pt x="48" y="57"/>
                    <a:pt x="48" y="86"/>
                    <a:pt x="4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7317600" y="4205950"/>
              <a:ext cx="1450" cy="500"/>
            </a:xfrm>
            <a:custGeom>
              <a:avLst/>
              <a:gdLst/>
              <a:ahLst/>
              <a:cxnLst/>
              <a:rect l="l" t="t" r="r" b="b"/>
              <a:pathLst>
                <a:path w="58" h="20" extrusionOk="0">
                  <a:moveTo>
                    <a:pt x="57" y="20"/>
                  </a:moveTo>
                  <a:lnTo>
                    <a:pt x="10" y="20"/>
                  </a:lnTo>
                  <a:lnTo>
                    <a:pt x="0" y="10"/>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6418600" y="3531650"/>
              <a:ext cx="275" cy="750"/>
            </a:xfrm>
            <a:custGeom>
              <a:avLst/>
              <a:gdLst/>
              <a:ahLst/>
              <a:cxnLst/>
              <a:rect l="l" t="t" r="r" b="b"/>
              <a:pathLst>
                <a:path w="11" h="30" extrusionOk="0">
                  <a:moveTo>
                    <a:pt x="10" y="1"/>
                  </a:moveTo>
                  <a:lnTo>
                    <a:pt x="10" y="29"/>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6274250" y="4104375"/>
              <a:ext cx="2150" cy="2150"/>
            </a:xfrm>
            <a:custGeom>
              <a:avLst/>
              <a:gdLst/>
              <a:ahLst/>
              <a:cxnLst/>
              <a:rect l="l" t="t" r="r" b="b"/>
              <a:pathLst>
                <a:path w="86" h="86" extrusionOk="0">
                  <a:moveTo>
                    <a:pt x="0" y="0"/>
                  </a:moveTo>
                  <a:cubicBezTo>
                    <a:pt x="29" y="0"/>
                    <a:pt x="57" y="10"/>
                    <a:pt x="66" y="38"/>
                  </a:cubicBezTo>
                  <a:cubicBezTo>
                    <a:pt x="85" y="57"/>
                    <a:pt x="76" y="66"/>
                    <a:pt x="57" y="76"/>
                  </a:cubicBezTo>
                  <a:cubicBezTo>
                    <a:pt x="38" y="85"/>
                    <a:pt x="38" y="76"/>
                    <a:pt x="29" y="66"/>
                  </a:cubicBezTo>
                  <a:cubicBezTo>
                    <a:pt x="19" y="47"/>
                    <a:pt x="19"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7331775" y="3786125"/>
              <a:ext cx="3100" cy="1200"/>
            </a:xfrm>
            <a:custGeom>
              <a:avLst/>
              <a:gdLst/>
              <a:ahLst/>
              <a:cxnLst/>
              <a:rect l="l" t="t" r="r" b="b"/>
              <a:pathLst>
                <a:path w="124" h="48" extrusionOk="0">
                  <a:moveTo>
                    <a:pt x="10" y="47"/>
                  </a:moveTo>
                  <a:cubicBezTo>
                    <a:pt x="38" y="38"/>
                    <a:pt x="67" y="0"/>
                    <a:pt x="123" y="38"/>
                  </a:cubicBezTo>
                  <a:lnTo>
                    <a:pt x="0"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7311700" y="4204550"/>
              <a:ext cx="1675" cy="725"/>
            </a:xfrm>
            <a:custGeom>
              <a:avLst/>
              <a:gdLst/>
              <a:ahLst/>
              <a:cxnLst/>
              <a:rect l="l" t="t" r="r" b="b"/>
              <a:pathLst>
                <a:path w="67" h="29" extrusionOk="0">
                  <a:moveTo>
                    <a:pt x="66" y="19"/>
                  </a:moveTo>
                  <a:cubicBezTo>
                    <a:pt x="57" y="19"/>
                    <a:pt x="38" y="29"/>
                    <a:pt x="19" y="29"/>
                  </a:cubicBezTo>
                  <a:cubicBezTo>
                    <a:pt x="10" y="29"/>
                    <a:pt x="10" y="29"/>
                    <a:pt x="0" y="19"/>
                  </a:cubicBezTo>
                  <a:cubicBezTo>
                    <a:pt x="10" y="10"/>
                    <a:pt x="19" y="10"/>
                    <a:pt x="29" y="0"/>
                  </a:cubicBezTo>
                  <a:cubicBezTo>
                    <a:pt x="38" y="0"/>
                    <a:pt x="47" y="0"/>
                    <a:pt x="57" y="0"/>
                  </a:cubicBezTo>
                  <a:cubicBezTo>
                    <a:pt x="66" y="0"/>
                    <a:pt x="66" y="10"/>
                    <a:pt x="66"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7012825" y="4592725"/>
              <a:ext cx="475" cy="1450"/>
            </a:xfrm>
            <a:custGeom>
              <a:avLst/>
              <a:gdLst/>
              <a:ahLst/>
              <a:cxnLst/>
              <a:rect l="l" t="t" r="r" b="b"/>
              <a:pathLst>
                <a:path w="19" h="58" extrusionOk="0">
                  <a:moveTo>
                    <a:pt x="19" y="1"/>
                  </a:moveTo>
                  <a:cubicBezTo>
                    <a:pt x="19" y="10"/>
                    <a:pt x="19" y="19"/>
                    <a:pt x="19" y="29"/>
                  </a:cubicBezTo>
                  <a:cubicBezTo>
                    <a:pt x="19" y="29"/>
                    <a:pt x="10" y="38"/>
                    <a:pt x="10" y="48"/>
                  </a:cubicBezTo>
                  <a:cubicBezTo>
                    <a:pt x="0" y="57"/>
                    <a:pt x="0" y="29"/>
                    <a:pt x="0" y="19"/>
                  </a:cubicBezTo>
                  <a:cubicBezTo>
                    <a:pt x="0" y="10"/>
                    <a:pt x="19"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7339800" y="4177850"/>
              <a:ext cx="4050" cy="1900"/>
            </a:xfrm>
            <a:custGeom>
              <a:avLst/>
              <a:gdLst/>
              <a:ahLst/>
              <a:cxnLst/>
              <a:rect l="l" t="t" r="r" b="b"/>
              <a:pathLst>
                <a:path w="162" h="76" extrusionOk="0">
                  <a:moveTo>
                    <a:pt x="161" y="66"/>
                  </a:moveTo>
                  <a:cubicBezTo>
                    <a:pt x="105" y="57"/>
                    <a:pt x="39" y="66"/>
                    <a:pt x="1" y="0"/>
                  </a:cubicBezTo>
                  <a:lnTo>
                    <a:pt x="1" y="10"/>
                  </a:lnTo>
                  <a:cubicBezTo>
                    <a:pt x="39" y="10"/>
                    <a:pt x="86" y="10"/>
                    <a:pt x="124" y="19"/>
                  </a:cubicBezTo>
                  <a:cubicBezTo>
                    <a:pt x="143" y="19"/>
                    <a:pt x="152" y="48"/>
                    <a:pt x="161"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7207975" y="3505425"/>
              <a:ext cx="2625" cy="2400"/>
            </a:xfrm>
            <a:custGeom>
              <a:avLst/>
              <a:gdLst/>
              <a:ahLst/>
              <a:cxnLst/>
              <a:rect l="l" t="t" r="r" b="b"/>
              <a:pathLst>
                <a:path w="105" h="96" extrusionOk="0">
                  <a:moveTo>
                    <a:pt x="104" y="29"/>
                  </a:moveTo>
                  <a:cubicBezTo>
                    <a:pt x="95" y="48"/>
                    <a:pt x="85" y="67"/>
                    <a:pt x="66" y="95"/>
                  </a:cubicBezTo>
                  <a:cubicBezTo>
                    <a:pt x="57" y="95"/>
                    <a:pt x="38" y="95"/>
                    <a:pt x="19" y="95"/>
                  </a:cubicBezTo>
                  <a:cubicBezTo>
                    <a:pt x="0" y="95"/>
                    <a:pt x="10" y="58"/>
                    <a:pt x="19" y="48"/>
                  </a:cubicBezTo>
                  <a:cubicBezTo>
                    <a:pt x="38" y="29"/>
                    <a:pt x="57" y="10"/>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7184100" y="4601000"/>
              <a:ext cx="750" cy="1900"/>
            </a:xfrm>
            <a:custGeom>
              <a:avLst/>
              <a:gdLst/>
              <a:ahLst/>
              <a:cxnLst/>
              <a:rect l="l" t="t" r="r" b="b"/>
              <a:pathLst>
                <a:path w="30" h="76" extrusionOk="0">
                  <a:moveTo>
                    <a:pt x="29" y="76"/>
                  </a:moveTo>
                  <a:cubicBezTo>
                    <a:pt x="29" y="57"/>
                    <a:pt x="20" y="38"/>
                    <a:pt x="10" y="29"/>
                  </a:cubicBezTo>
                  <a:cubicBezTo>
                    <a:pt x="1" y="10"/>
                    <a:pt x="10" y="10"/>
                    <a:pt x="10" y="0"/>
                  </a:cubicBezTo>
                  <a:cubicBezTo>
                    <a:pt x="20" y="10"/>
                    <a:pt x="20" y="19"/>
                    <a:pt x="29" y="29"/>
                  </a:cubicBezTo>
                  <a:cubicBezTo>
                    <a:pt x="29" y="48"/>
                    <a:pt x="29" y="67"/>
                    <a:pt x="2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7"/>
            <p:cNvSpPr/>
            <p:nvPr/>
          </p:nvSpPr>
          <p:spPr>
            <a:xfrm>
              <a:off x="6449800" y="4474600"/>
              <a:ext cx="1200" cy="1200"/>
            </a:xfrm>
            <a:custGeom>
              <a:avLst/>
              <a:gdLst/>
              <a:ahLst/>
              <a:cxnLst/>
              <a:rect l="l" t="t" r="r" b="b"/>
              <a:pathLst>
                <a:path w="48" h="48" extrusionOk="0">
                  <a:moveTo>
                    <a:pt x="10" y="0"/>
                  </a:moveTo>
                  <a:lnTo>
                    <a:pt x="47" y="38"/>
                  </a:lnTo>
                  <a:cubicBezTo>
                    <a:pt x="0" y="48"/>
                    <a:pt x="2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7"/>
            <p:cNvSpPr/>
            <p:nvPr/>
          </p:nvSpPr>
          <p:spPr>
            <a:xfrm>
              <a:off x="6298100" y="4398525"/>
              <a:ext cx="750" cy="500"/>
            </a:xfrm>
            <a:custGeom>
              <a:avLst/>
              <a:gdLst/>
              <a:ahLst/>
              <a:cxnLst/>
              <a:rect l="l" t="t" r="r" b="b"/>
              <a:pathLst>
                <a:path w="30" h="20" extrusionOk="0">
                  <a:moveTo>
                    <a:pt x="29" y="10"/>
                  </a:moveTo>
                  <a:lnTo>
                    <a:pt x="1"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p:cNvSpPr/>
            <p:nvPr/>
          </p:nvSpPr>
          <p:spPr>
            <a:xfrm>
              <a:off x="6317475" y="4489475"/>
              <a:ext cx="500" cy="725"/>
            </a:xfrm>
            <a:custGeom>
              <a:avLst/>
              <a:gdLst/>
              <a:ahLst/>
              <a:cxnLst/>
              <a:rect l="l" t="t" r="r" b="b"/>
              <a:pathLst>
                <a:path w="20" h="29" extrusionOk="0">
                  <a:moveTo>
                    <a:pt x="1" y="1"/>
                  </a:moveTo>
                  <a:lnTo>
                    <a:pt x="20" y="1"/>
                  </a:lnTo>
                  <a:lnTo>
                    <a:pt x="10"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6270225" y="3606075"/>
              <a:ext cx="975" cy="1225"/>
            </a:xfrm>
            <a:custGeom>
              <a:avLst/>
              <a:gdLst/>
              <a:ahLst/>
              <a:cxnLst/>
              <a:rect l="l" t="t" r="r" b="b"/>
              <a:pathLst>
                <a:path w="39" h="49" extrusionOk="0">
                  <a:moveTo>
                    <a:pt x="1" y="48"/>
                  </a:moveTo>
                  <a:cubicBezTo>
                    <a:pt x="1" y="39"/>
                    <a:pt x="10" y="20"/>
                    <a:pt x="10" y="1"/>
                  </a:cubicBezTo>
                  <a:cubicBezTo>
                    <a:pt x="38" y="29"/>
                    <a:pt x="1" y="2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6324100" y="3803825"/>
              <a:ext cx="1200" cy="1450"/>
            </a:xfrm>
            <a:custGeom>
              <a:avLst/>
              <a:gdLst/>
              <a:ahLst/>
              <a:cxnLst/>
              <a:rect l="l" t="t" r="r" b="b"/>
              <a:pathLst>
                <a:path w="48" h="58" extrusionOk="0">
                  <a:moveTo>
                    <a:pt x="29" y="1"/>
                  </a:moveTo>
                  <a:cubicBezTo>
                    <a:pt x="29" y="20"/>
                    <a:pt x="48" y="48"/>
                    <a:pt x="10" y="58"/>
                  </a:cubicBezTo>
                  <a:cubicBezTo>
                    <a:pt x="10" y="58"/>
                    <a:pt x="0" y="39"/>
                    <a:pt x="0" y="39"/>
                  </a:cubicBezTo>
                  <a:cubicBezTo>
                    <a:pt x="0" y="39"/>
                    <a:pt x="29" y="20"/>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6421900" y="4495375"/>
              <a:ext cx="1925" cy="1225"/>
            </a:xfrm>
            <a:custGeom>
              <a:avLst/>
              <a:gdLst/>
              <a:ahLst/>
              <a:cxnLst/>
              <a:rect l="l" t="t" r="r" b="b"/>
              <a:pathLst>
                <a:path w="77" h="49" extrusionOk="0">
                  <a:moveTo>
                    <a:pt x="77" y="48"/>
                  </a:moveTo>
                  <a:cubicBezTo>
                    <a:pt x="58" y="48"/>
                    <a:pt x="39" y="48"/>
                    <a:pt x="29" y="48"/>
                  </a:cubicBezTo>
                  <a:cubicBezTo>
                    <a:pt x="20" y="48"/>
                    <a:pt x="1" y="48"/>
                    <a:pt x="1" y="39"/>
                  </a:cubicBezTo>
                  <a:cubicBezTo>
                    <a:pt x="1" y="20"/>
                    <a:pt x="10" y="1"/>
                    <a:pt x="39" y="10"/>
                  </a:cubicBezTo>
                  <a:cubicBezTo>
                    <a:pt x="48" y="20"/>
                    <a:pt x="67" y="39"/>
                    <a:pt x="7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6467975" y="4507675"/>
              <a:ext cx="975" cy="500"/>
            </a:xfrm>
            <a:custGeom>
              <a:avLst/>
              <a:gdLst/>
              <a:ahLst/>
              <a:cxnLst/>
              <a:rect l="l" t="t" r="r" b="b"/>
              <a:pathLst>
                <a:path w="39" h="20" extrusionOk="0">
                  <a:moveTo>
                    <a:pt x="39" y="19"/>
                  </a:moveTo>
                  <a:lnTo>
                    <a:pt x="1" y="0"/>
                  </a:lnTo>
                  <a:lnTo>
                    <a:pt x="29"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6468700" y="4508150"/>
              <a:ext cx="3100" cy="1425"/>
            </a:xfrm>
            <a:custGeom>
              <a:avLst/>
              <a:gdLst/>
              <a:ahLst/>
              <a:cxnLst/>
              <a:rect l="l" t="t" r="r" b="b"/>
              <a:pathLst>
                <a:path w="124" h="57" extrusionOk="0">
                  <a:moveTo>
                    <a:pt x="123" y="57"/>
                  </a:moveTo>
                  <a:lnTo>
                    <a:pt x="0" y="0"/>
                  </a:lnTo>
                  <a:lnTo>
                    <a:pt x="0" y="0"/>
                  </a:lnTo>
                  <a:cubicBezTo>
                    <a:pt x="47" y="10"/>
                    <a:pt x="95" y="0"/>
                    <a:pt x="123"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7341225" y="4140525"/>
              <a:ext cx="1200" cy="1425"/>
            </a:xfrm>
            <a:custGeom>
              <a:avLst/>
              <a:gdLst/>
              <a:ahLst/>
              <a:cxnLst/>
              <a:rect l="l" t="t" r="r" b="b"/>
              <a:pathLst>
                <a:path w="48" h="57" extrusionOk="0">
                  <a:moveTo>
                    <a:pt x="1" y="10"/>
                  </a:moveTo>
                  <a:lnTo>
                    <a:pt x="48" y="19"/>
                  </a:lnTo>
                  <a:cubicBezTo>
                    <a:pt x="19" y="57"/>
                    <a:pt x="10" y="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6471525" y="4509550"/>
              <a:ext cx="1450" cy="25"/>
            </a:xfrm>
            <a:custGeom>
              <a:avLst/>
              <a:gdLst/>
              <a:ahLst/>
              <a:cxnLst/>
              <a:rect l="l" t="t" r="r" b="b"/>
              <a:pathLst>
                <a:path w="58" h="1" extrusionOk="0">
                  <a:moveTo>
                    <a:pt x="1" y="1"/>
                  </a:moveTo>
                  <a:lnTo>
                    <a:pt x="57" y="1"/>
                  </a:lnTo>
                  <a:lnTo>
                    <a:pt x="29"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p:cNvSpPr/>
            <p:nvPr/>
          </p:nvSpPr>
          <p:spPr>
            <a:xfrm>
              <a:off x="6294325" y="4305425"/>
              <a:ext cx="1925" cy="975"/>
            </a:xfrm>
            <a:custGeom>
              <a:avLst/>
              <a:gdLst/>
              <a:ahLst/>
              <a:cxnLst/>
              <a:rect l="l" t="t" r="r" b="b"/>
              <a:pathLst>
                <a:path w="77" h="39" extrusionOk="0">
                  <a:moveTo>
                    <a:pt x="76" y="20"/>
                  </a:moveTo>
                  <a:cubicBezTo>
                    <a:pt x="67" y="29"/>
                    <a:pt x="57" y="38"/>
                    <a:pt x="48" y="38"/>
                  </a:cubicBezTo>
                  <a:cubicBezTo>
                    <a:pt x="38" y="38"/>
                    <a:pt x="29" y="29"/>
                    <a:pt x="10" y="20"/>
                  </a:cubicBezTo>
                  <a:cubicBezTo>
                    <a:pt x="1" y="10"/>
                    <a:pt x="29" y="1"/>
                    <a:pt x="29" y="1"/>
                  </a:cubicBezTo>
                  <a:cubicBezTo>
                    <a:pt x="48" y="1"/>
                    <a:pt x="57" y="10"/>
                    <a:pt x="76"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7297050" y="3586475"/>
              <a:ext cx="975" cy="975"/>
            </a:xfrm>
            <a:custGeom>
              <a:avLst/>
              <a:gdLst/>
              <a:ahLst/>
              <a:cxnLst/>
              <a:rect l="l" t="t" r="r" b="b"/>
              <a:pathLst>
                <a:path w="39" h="39" extrusionOk="0">
                  <a:moveTo>
                    <a:pt x="29" y="0"/>
                  </a:moveTo>
                  <a:lnTo>
                    <a:pt x="0" y="38"/>
                  </a:lnTo>
                  <a:lnTo>
                    <a:pt x="38"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p:cNvSpPr/>
            <p:nvPr/>
          </p:nvSpPr>
          <p:spPr>
            <a:xfrm>
              <a:off x="6267150" y="4072700"/>
              <a:ext cx="500" cy="975"/>
            </a:xfrm>
            <a:custGeom>
              <a:avLst/>
              <a:gdLst/>
              <a:ahLst/>
              <a:cxnLst/>
              <a:rect l="l" t="t" r="r" b="b"/>
              <a:pathLst>
                <a:path w="20" h="39" extrusionOk="0">
                  <a:moveTo>
                    <a:pt x="1" y="1"/>
                  </a:moveTo>
                  <a:cubicBezTo>
                    <a:pt x="1" y="10"/>
                    <a:pt x="10" y="20"/>
                    <a:pt x="20" y="3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p:cNvSpPr/>
            <p:nvPr/>
          </p:nvSpPr>
          <p:spPr>
            <a:xfrm>
              <a:off x="6266675" y="4071750"/>
              <a:ext cx="500" cy="975"/>
            </a:xfrm>
            <a:custGeom>
              <a:avLst/>
              <a:gdLst/>
              <a:ahLst/>
              <a:cxnLst/>
              <a:rect l="l" t="t" r="r" b="b"/>
              <a:pathLst>
                <a:path w="20" h="39" extrusionOk="0">
                  <a:moveTo>
                    <a:pt x="20" y="39"/>
                  </a:moveTo>
                  <a:lnTo>
                    <a:pt x="1" y="1"/>
                  </a:lnTo>
                  <a:cubicBezTo>
                    <a:pt x="1" y="10"/>
                    <a:pt x="10" y="29"/>
                    <a:pt x="2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p:cNvSpPr/>
            <p:nvPr/>
          </p:nvSpPr>
          <p:spPr>
            <a:xfrm>
              <a:off x="7298000" y="3583875"/>
              <a:ext cx="1425" cy="2850"/>
            </a:xfrm>
            <a:custGeom>
              <a:avLst/>
              <a:gdLst/>
              <a:ahLst/>
              <a:cxnLst/>
              <a:rect l="l" t="t" r="r" b="b"/>
              <a:pathLst>
                <a:path w="57" h="114" extrusionOk="0">
                  <a:moveTo>
                    <a:pt x="0" y="114"/>
                  </a:moveTo>
                  <a:cubicBezTo>
                    <a:pt x="9" y="67"/>
                    <a:pt x="28" y="29"/>
                    <a:pt x="57" y="0"/>
                  </a:cubicBezTo>
                  <a:lnTo>
                    <a:pt x="57" y="0"/>
                  </a:lnTo>
                  <a:cubicBezTo>
                    <a:pt x="38" y="29"/>
                    <a:pt x="19" y="76"/>
                    <a:pt x="0"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p:cNvSpPr/>
            <p:nvPr/>
          </p:nvSpPr>
          <p:spPr>
            <a:xfrm>
              <a:off x="6274475" y="4070100"/>
              <a:ext cx="1225" cy="1225"/>
            </a:xfrm>
            <a:custGeom>
              <a:avLst/>
              <a:gdLst/>
              <a:ahLst/>
              <a:cxnLst/>
              <a:rect l="l" t="t" r="r" b="b"/>
              <a:pathLst>
                <a:path w="49" h="49" extrusionOk="0">
                  <a:moveTo>
                    <a:pt x="10" y="48"/>
                  </a:moveTo>
                  <a:cubicBezTo>
                    <a:pt x="10" y="29"/>
                    <a:pt x="1" y="1"/>
                    <a:pt x="39" y="1"/>
                  </a:cubicBezTo>
                  <a:cubicBezTo>
                    <a:pt x="39" y="1"/>
                    <a:pt x="48" y="20"/>
                    <a:pt x="39" y="20"/>
                  </a:cubicBezTo>
                  <a:cubicBezTo>
                    <a:pt x="39" y="20"/>
                    <a:pt x="10" y="3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p:cNvSpPr/>
            <p:nvPr/>
          </p:nvSpPr>
          <p:spPr>
            <a:xfrm>
              <a:off x="6262200" y="4060650"/>
              <a:ext cx="725" cy="975"/>
            </a:xfrm>
            <a:custGeom>
              <a:avLst/>
              <a:gdLst/>
              <a:ahLst/>
              <a:cxnLst/>
              <a:rect l="l" t="t" r="r" b="b"/>
              <a:pathLst>
                <a:path w="29" h="39" extrusionOk="0">
                  <a:moveTo>
                    <a:pt x="29" y="39"/>
                  </a:moveTo>
                  <a:lnTo>
                    <a:pt x="0" y="1"/>
                  </a:lnTo>
                  <a:lnTo>
                    <a:pt x="19" y="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p:cNvSpPr/>
            <p:nvPr/>
          </p:nvSpPr>
          <p:spPr>
            <a:xfrm>
              <a:off x="7299175" y="3581050"/>
              <a:ext cx="1425" cy="3075"/>
            </a:xfrm>
            <a:custGeom>
              <a:avLst/>
              <a:gdLst/>
              <a:ahLst/>
              <a:cxnLst/>
              <a:rect l="l" t="t" r="r" b="b"/>
              <a:pathLst>
                <a:path w="57" h="123" extrusionOk="0">
                  <a:moveTo>
                    <a:pt x="57" y="0"/>
                  </a:moveTo>
                  <a:cubicBezTo>
                    <a:pt x="38" y="38"/>
                    <a:pt x="19" y="76"/>
                    <a:pt x="0" y="113"/>
                  </a:cubicBezTo>
                  <a:lnTo>
                    <a:pt x="0" y="123"/>
                  </a:lnTo>
                  <a:cubicBezTo>
                    <a:pt x="10" y="76"/>
                    <a:pt x="29" y="28"/>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p:cNvSpPr/>
            <p:nvPr/>
          </p:nvSpPr>
          <p:spPr>
            <a:xfrm>
              <a:off x="6264075" y="3578200"/>
              <a:ext cx="975" cy="1450"/>
            </a:xfrm>
            <a:custGeom>
              <a:avLst/>
              <a:gdLst/>
              <a:ahLst/>
              <a:cxnLst/>
              <a:rect l="l" t="t" r="r" b="b"/>
              <a:pathLst>
                <a:path w="39" h="58" extrusionOk="0">
                  <a:moveTo>
                    <a:pt x="10" y="57"/>
                  </a:moveTo>
                  <a:lnTo>
                    <a:pt x="29" y="1"/>
                  </a:lnTo>
                  <a:cubicBezTo>
                    <a:pt x="29" y="1"/>
                    <a:pt x="39" y="10"/>
                    <a:pt x="29" y="20"/>
                  </a:cubicBezTo>
                  <a:cubicBezTo>
                    <a:pt x="20" y="29"/>
                    <a:pt x="1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p:cNvSpPr/>
            <p:nvPr/>
          </p:nvSpPr>
          <p:spPr>
            <a:xfrm>
              <a:off x="6261500" y="4037975"/>
              <a:ext cx="1425" cy="2850"/>
            </a:xfrm>
            <a:custGeom>
              <a:avLst/>
              <a:gdLst/>
              <a:ahLst/>
              <a:cxnLst/>
              <a:rect l="l" t="t" r="r" b="b"/>
              <a:pathLst>
                <a:path w="57" h="114" extrusionOk="0">
                  <a:moveTo>
                    <a:pt x="0" y="114"/>
                  </a:moveTo>
                  <a:cubicBezTo>
                    <a:pt x="0" y="67"/>
                    <a:pt x="0" y="19"/>
                    <a:pt x="57" y="1"/>
                  </a:cubicBezTo>
                  <a:lnTo>
                    <a:pt x="57" y="1"/>
                  </a:lnTo>
                  <a:cubicBezTo>
                    <a:pt x="57" y="48"/>
                    <a:pt x="57" y="95"/>
                    <a:pt x="0"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p:cNvSpPr/>
            <p:nvPr/>
          </p:nvSpPr>
          <p:spPr>
            <a:xfrm>
              <a:off x="6760250" y="3576075"/>
              <a:ext cx="725" cy="1450"/>
            </a:xfrm>
            <a:custGeom>
              <a:avLst/>
              <a:gdLst/>
              <a:ahLst/>
              <a:cxnLst/>
              <a:rect l="l" t="t" r="r" b="b"/>
              <a:pathLst>
                <a:path w="29" h="58" extrusionOk="0">
                  <a:moveTo>
                    <a:pt x="10" y="1"/>
                  </a:moveTo>
                  <a:cubicBezTo>
                    <a:pt x="10" y="10"/>
                    <a:pt x="29" y="19"/>
                    <a:pt x="19" y="29"/>
                  </a:cubicBezTo>
                  <a:cubicBezTo>
                    <a:pt x="10" y="57"/>
                    <a:pt x="0" y="57"/>
                    <a:pt x="0" y="29"/>
                  </a:cubicBezTo>
                  <a:cubicBezTo>
                    <a:pt x="0" y="19"/>
                    <a:pt x="1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p:cNvSpPr/>
            <p:nvPr/>
          </p:nvSpPr>
          <p:spPr>
            <a:xfrm>
              <a:off x="6262675" y="4034900"/>
              <a:ext cx="1675" cy="2875"/>
            </a:xfrm>
            <a:custGeom>
              <a:avLst/>
              <a:gdLst/>
              <a:ahLst/>
              <a:cxnLst/>
              <a:rect l="l" t="t" r="r" b="b"/>
              <a:pathLst>
                <a:path w="67" h="115" extrusionOk="0">
                  <a:moveTo>
                    <a:pt x="66" y="1"/>
                  </a:moveTo>
                  <a:cubicBezTo>
                    <a:pt x="66" y="48"/>
                    <a:pt x="66" y="95"/>
                    <a:pt x="10" y="114"/>
                  </a:cubicBezTo>
                  <a:lnTo>
                    <a:pt x="10" y="114"/>
                  </a:lnTo>
                  <a:cubicBezTo>
                    <a:pt x="0" y="67"/>
                    <a:pt x="19" y="29"/>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p:cNvSpPr/>
            <p:nvPr/>
          </p:nvSpPr>
          <p:spPr>
            <a:xfrm>
              <a:off x="6396400" y="3571350"/>
              <a:ext cx="975" cy="1675"/>
            </a:xfrm>
            <a:custGeom>
              <a:avLst/>
              <a:gdLst/>
              <a:ahLst/>
              <a:cxnLst/>
              <a:rect l="l" t="t" r="r" b="b"/>
              <a:pathLst>
                <a:path w="39" h="67" extrusionOk="0">
                  <a:moveTo>
                    <a:pt x="38" y="1"/>
                  </a:moveTo>
                  <a:cubicBezTo>
                    <a:pt x="38" y="19"/>
                    <a:pt x="38" y="29"/>
                    <a:pt x="38" y="48"/>
                  </a:cubicBezTo>
                  <a:cubicBezTo>
                    <a:pt x="38" y="48"/>
                    <a:pt x="29" y="57"/>
                    <a:pt x="19" y="67"/>
                  </a:cubicBezTo>
                  <a:cubicBezTo>
                    <a:pt x="10" y="48"/>
                    <a:pt x="0" y="29"/>
                    <a:pt x="0" y="29"/>
                  </a:cubicBezTo>
                  <a:cubicBezTo>
                    <a:pt x="10" y="19"/>
                    <a:pt x="29" y="10"/>
                    <a:pt x="3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p:cNvSpPr/>
            <p:nvPr/>
          </p:nvSpPr>
          <p:spPr>
            <a:xfrm>
              <a:off x="6763325" y="3571600"/>
              <a:ext cx="725" cy="950"/>
            </a:xfrm>
            <a:custGeom>
              <a:avLst/>
              <a:gdLst/>
              <a:ahLst/>
              <a:cxnLst/>
              <a:rect l="l" t="t" r="r" b="b"/>
              <a:pathLst>
                <a:path w="29" h="38" extrusionOk="0">
                  <a:moveTo>
                    <a:pt x="19" y="38"/>
                  </a:moveTo>
                  <a:lnTo>
                    <a:pt x="0" y="38"/>
                  </a:lnTo>
                  <a:cubicBezTo>
                    <a:pt x="0" y="28"/>
                    <a:pt x="0" y="28"/>
                    <a:pt x="0" y="19"/>
                  </a:cubicBezTo>
                  <a:cubicBezTo>
                    <a:pt x="0" y="19"/>
                    <a:pt x="10" y="19"/>
                    <a:pt x="19" y="9"/>
                  </a:cubicBezTo>
                  <a:cubicBezTo>
                    <a:pt x="29" y="0"/>
                    <a:pt x="19" y="28"/>
                    <a:pt x="19"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p:cNvSpPr/>
            <p:nvPr/>
          </p:nvSpPr>
          <p:spPr>
            <a:xfrm>
              <a:off x="6268800" y="4027350"/>
              <a:ext cx="750" cy="1200"/>
            </a:xfrm>
            <a:custGeom>
              <a:avLst/>
              <a:gdLst/>
              <a:ahLst/>
              <a:cxnLst/>
              <a:rect l="l" t="t" r="r" b="b"/>
              <a:pathLst>
                <a:path w="30" h="48" extrusionOk="0">
                  <a:moveTo>
                    <a:pt x="10" y="48"/>
                  </a:moveTo>
                  <a:lnTo>
                    <a:pt x="10" y="0"/>
                  </a:lnTo>
                  <a:lnTo>
                    <a:pt x="29" y="0"/>
                  </a:lnTo>
                  <a:lnTo>
                    <a:pt x="1"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p:cNvSpPr/>
            <p:nvPr/>
          </p:nvSpPr>
          <p:spPr>
            <a:xfrm>
              <a:off x="6766400" y="3567575"/>
              <a:ext cx="250" cy="725"/>
            </a:xfrm>
            <a:custGeom>
              <a:avLst/>
              <a:gdLst/>
              <a:ahLst/>
              <a:cxnLst/>
              <a:rect l="l" t="t" r="r" b="b"/>
              <a:pathLst>
                <a:path w="10" h="29" extrusionOk="0">
                  <a:moveTo>
                    <a:pt x="10" y="29"/>
                  </a:moveTo>
                  <a:lnTo>
                    <a:pt x="0" y="29"/>
                  </a:lnTo>
                  <a:lnTo>
                    <a:pt x="10" y="0"/>
                  </a:lnTo>
                  <a:cubicBezTo>
                    <a:pt x="10" y="10"/>
                    <a:pt x="10" y="19"/>
                    <a:pt x="1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p:cNvSpPr/>
            <p:nvPr/>
          </p:nvSpPr>
          <p:spPr>
            <a:xfrm>
              <a:off x="6748425" y="3566625"/>
              <a:ext cx="975" cy="1200"/>
            </a:xfrm>
            <a:custGeom>
              <a:avLst/>
              <a:gdLst/>
              <a:ahLst/>
              <a:cxnLst/>
              <a:rect l="l" t="t" r="r" b="b"/>
              <a:pathLst>
                <a:path w="39" h="48" extrusionOk="0">
                  <a:moveTo>
                    <a:pt x="20" y="48"/>
                  </a:moveTo>
                  <a:cubicBezTo>
                    <a:pt x="20" y="48"/>
                    <a:pt x="1" y="38"/>
                    <a:pt x="10" y="29"/>
                  </a:cubicBezTo>
                  <a:cubicBezTo>
                    <a:pt x="10" y="29"/>
                    <a:pt x="20" y="1"/>
                    <a:pt x="39" y="19"/>
                  </a:cubicBezTo>
                  <a:cubicBezTo>
                    <a:pt x="39" y="19"/>
                    <a:pt x="39" y="29"/>
                    <a:pt x="39" y="38"/>
                  </a:cubicBezTo>
                  <a:cubicBezTo>
                    <a:pt x="39" y="38"/>
                    <a:pt x="29" y="48"/>
                    <a:pt x="2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7"/>
            <p:cNvSpPr/>
            <p:nvPr/>
          </p:nvSpPr>
          <p:spPr>
            <a:xfrm>
              <a:off x="7343825" y="4179500"/>
              <a:ext cx="1675" cy="500"/>
            </a:xfrm>
            <a:custGeom>
              <a:avLst/>
              <a:gdLst/>
              <a:ahLst/>
              <a:cxnLst/>
              <a:rect l="l" t="t" r="r" b="b"/>
              <a:pathLst>
                <a:path w="67" h="20" extrusionOk="0">
                  <a:moveTo>
                    <a:pt x="0" y="10"/>
                  </a:moveTo>
                  <a:lnTo>
                    <a:pt x="67" y="10"/>
                  </a:lnTo>
                  <a:cubicBezTo>
                    <a:pt x="67" y="10"/>
                    <a:pt x="48" y="19"/>
                    <a:pt x="48" y="19"/>
                  </a:cubicBezTo>
                  <a:cubicBezTo>
                    <a:pt x="29" y="19"/>
                    <a:pt x="19" y="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7"/>
            <p:cNvSpPr/>
            <p:nvPr/>
          </p:nvSpPr>
          <p:spPr>
            <a:xfrm>
              <a:off x="7320900" y="4005600"/>
              <a:ext cx="1200" cy="500"/>
            </a:xfrm>
            <a:custGeom>
              <a:avLst/>
              <a:gdLst/>
              <a:ahLst/>
              <a:cxnLst/>
              <a:rect l="l" t="t" r="r" b="b"/>
              <a:pathLst>
                <a:path w="48" h="20" extrusionOk="0">
                  <a:moveTo>
                    <a:pt x="10" y="20"/>
                  </a:moveTo>
                  <a:lnTo>
                    <a:pt x="48" y="1"/>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7"/>
            <p:cNvSpPr/>
            <p:nvPr/>
          </p:nvSpPr>
          <p:spPr>
            <a:xfrm>
              <a:off x="6382450" y="4552100"/>
              <a:ext cx="1200" cy="725"/>
            </a:xfrm>
            <a:custGeom>
              <a:avLst/>
              <a:gdLst/>
              <a:ahLst/>
              <a:cxnLst/>
              <a:rect l="l" t="t" r="r" b="b"/>
              <a:pathLst>
                <a:path w="48" h="29" extrusionOk="0">
                  <a:moveTo>
                    <a:pt x="1" y="10"/>
                  </a:moveTo>
                  <a:lnTo>
                    <a:pt x="48" y="10"/>
                  </a:lnTo>
                  <a:cubicBezTo>
                    <a:pt x="29" y="28"/>
                    <a:pt x="20"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p:cNvSpPr/>
            <p:nvPr/>
          </p:nvSpPr>
          <p:spPr>
            <a:xfrm>
              <a:off x="6769225" y="3563800"/>
              <a:ext cx="250" cy="500"/>
            </a:xfrm>
            <a:custGeom>
              <a:avLst/>
              <a:gdLst/>
              <a:ahLst/>
              <a:cxnLst/>
              <a:rect l="l" t="t" r="r" b="b"/>
              <a:pathLst>
                <a:path w="10" h="20" extrusionOk="0">
                  <a:moveTo>
                    <a:pt x="0" y="19"/>
                  </a:moveTo>
                  <a:lnTo>
                    <a:pt x="10" y="0"/>
                  </a:lnTo>
                  <a:lnTo>
                    <a:pt x="1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p:cNvSpPr/>
            <p:nvPr/>
          </p:nvSpPr>
          <p:spPr>
            <a:xfrm>
              <a:off x="6590125" y="4562250"/>
              <a:ext cx="3100" cy="1675"/>
            </a:xfrm>
            <a:custGeom>
              <a:avLst/>
              <a:gdLst/>
              <a:ahLst/>
              <a:cxnLst/>
              <a:rect l="l" t="t" r="r" b="b"/>
              <a:pathLst>
                <a:path w="124" h="67" extrusionOk="0">
                  <a:moveTo>
                    <a:pt x="124" y="0"/>
                  </a:moveTo>
                  <a:cubicBezTo>
                    <a:pt x="105" y="67"/>
                    <a:pt x="48" y="48"/>
                    <a:pt x="1" y="57"/>
                  </a:cubicBezTo>
                  <a:lnTo>
                    <a:pt x="1" y="57"/>
                  </a:lnTo>
                  <a:cubicBezTo>
                    <a:pt x="20" y="19"/>
                    <a:pt x="67" y="0"/>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p:cNvSpPr/>
            <p:nvPr/>
          </p:nvSpPr>
          <p:spPr>
            <a:xfrm>
              <a:off x="6588950" y="4563675"/>
              <a:ext cx="1450" cy="950"/>
            </a:xfrm>
            <a:custGeom>
              <a:avLst/>
              <a:gdLst/>
              <a:ahLst/>
              <a:cxnLst/>
              <a:rect l="l" t="t" r="r" b="b"/>
              <a:pathLst>
                <a:path w="58" h="38" extrusionOk="0">
                  <a:moveTo>
                    <a:pt x="48" y="0"/>
                  </a:moveTo>
                  <a:cubicBezTo>
                    <a:pt x="38" y="10"/>
                    <a:pt x="29" y="29"/>
                    <a:pt x="20" y="38"/>
                  </a:cubicBezTo>
                  <a:lnTo>
                    <a:pt x="1" y="38"/>
                  </a:lnTo>
                  <a:lnTo>
                    <a:pt x="57"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p:cNvSpPr/>
            <p:nvPr/>
          </p:nvSpPr>
          <p:spPr>
            <a:xfrm>
              <a:off x="6284650" y="4199350"/>
              <a:ext cx="1200" cy="2150"/>
            </a:xfrm>
            <a:custGeom>
              <a:avLst/>
              <a:gdLst/>
              <a:ahLst/>
              <a:cxnLst/>
              <a:rect l="l" t="t" r="r" b="b"/>
              <a:pathLst>
                <a:path w="48" h="86" extrusionOk="0">
                  <a:moveTo>
                    <a:pt x="47" y="76"/>
                  </a:moveTo>
                  <a:cubicBezTo>
                    <a:pt x="19" y="85"/>
                    <a:pt x="0" y="57"/>
                    <a:pt x="0" y="38"/>
                  </a:cubicBezTo>
                  <a:cubicBezTo>
                    <a:pt x="0" y="29"/>
                    <a:pt x="10" y="19"/>
                    <a:pt x="10" y="10"/>
                  </a:cubicBezTo>
                  <a:cubicBezTo>
                    <a:pt x="19" y="0"/>
                    <a:pt x="38" y="19"/>
                    <a:pt x="47" y="29"/>
                  </a:cubicBezTo>
                  <a:cubicBezTo>
                    <a:pt x="47" y="48"/>
                    <a:pt x="47" y="66"/>
                    <a:pt x="4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7337200" y="4575950"/>
              <a:ext cx="1675" cy="725"/>
            </a:xfrm>
            <a:custGeom>
              <a:avLst/>
              <a:gdLst/>
              <a:ahLst/>
              <a:cxnLst/>
              <a:rect l="l" t="t" r="r" b="b"/>
              <a:pathLst>
                <a:path w="67" h="29" extrusionOk="0">
                  <a:moveTo>
                    <a:pt x="67" y="29"/>
                  </a:moveTo>
                  <a:cubicBezTo>
                    <a:pt x="48" y="29"/>
                    <a:pt x="20" y="29"/>
                    <a:pt x="10" y="19"/>
                  </a:cubicBezTo>
                  <a:cubicBezTo>
                    <a:pt x="1" y="10"/>
                    <a:pt x="10" y="1"/>
                    <a:pt x="39" y="19"/>
                  </a:cubicBezTo>
                  <a:cubicBezTo>
                    <a:pt x="39" y="29"/>
                    <a:pt x="48" y="29"/>
                    <a:pt x="58"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p:cNvSpPr/>
            <p:nvPr/>
          </p:nvSpPr>
          <p:spPr>
            <a:xfrm>
              <a:off x="6302825" y="4401125"/>
              <a:ext cx="1225" cy="1425"/>
            </a:xfrm>
            <a:custGeom>
              <a:avLst/>
              <a:gdLst/>
              <a:ahLst/>
              <a:cxnLst/>
              <a:rect l="l" t="t" r="r" b="b"/>
              <a:pathLst>
                <a:path w="49" h="57" extrusionOk="0">
                  <a:moveTo>
                    <a:pt x="48" y="47"/>
                  </a:moveTo>
                  <a:lnTo>
                    <a:pt x="1" y="19"/>
                  </a:lnTo>
                  <a:cubicBezTo>
                    <a:pt x="48" y="0"/>
                    <a:pt x="29" y="38"/>
                    <a:pt x="3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6348425" y="3532125"/>
              <a:ext cx="275" cy="500"/>
            </a:xfrm>
            <a:custGeom>
              <a:avLst/>
              <a:gdLst/>
              <a:ahLst/>
              <a:cxnLst/>
              <a:rect l="l" t="t" r="r" b="b"/>
              <a:pathLst>
                <a:path w="11" h="20" extrusionOk="0">
                  <a:moveTo>
                    <a:pt x="10" y="1"/>
                  </a:moveTo>
                  <a:lnTo>
                    <a:pt x="10" y="20"/>
                  </a:lnTo>
                  <a:lnTo>
                    <a:pt x="1"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p:cNvSpPr/>
            <p:nvPr/>
          </p:nvSpPr>
          <p:spPr>
            <a:xfrm>
              <a:off x="6289600" y="4236450"/>
              <a:ext cx="1200" cy="1200"/>
            </a:xfrm>
            <a:custGeom>
              <a:avLst/>
              <a:gdLst/>
              <a:ahLst/>
              <a:cxnLst/>
              <a:rect l="l" t="t" r="r" b="b"/>
              <a:pathLst>
                <a:path w="48" h="48" extrusionOk="0">
                  <a:moveTo>
                    <a:pt x="1" y="9"/>
                  </a:moveTo>
                  <a:cubicBezTo>
                    <a:pt x="10" y="9"/>
                    <a:pt x="20" y="0"/>
                    <a:pt x="20" y="9"/>
                  </a:cubicBezTo>
                  <a:cubicBezTo>
                    <a:pt x="48" y="9"/>
                    <a:pt x="48" y="28"/>
                    <a:pt x="29" y="38"/>
                  </a:cubicBezTo>
                  <a:cubicBezTo>
                    <a:pt x="10" y="47"/>
                    <a:pt x="10" y="38"/>
                    <a:pt x="10" y="38"/>
                  </a:cubicBezTo>
                  <a:cubicBezTo>
                    <a:pt x="1" y="38"/>
                    <a:pt x="1" y="9"/>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p:cNvSpPr/>
            <p:nvPr/>
          </p:nvSpPr>
          <p:spPr>
            <a:xfrm>
              <a:off x="6325525" y="3524100"/>
              <a:ext cx="2150" cy="2850"/>
            </a:xfrm>
            <a:custGeom>
              <a:avLst/>
              <a:gdLst/>
              <a:ahLst/>
              <a:cxnLst/>
              <a:rect l="l" t="t" r="r" b="b"/>
              <a:pathLst>
                <a:path w="86" h="114" extrusionOk="0">
                  <a:moveTo>
                    <a:pt x="19" y="114"/>
                  </a:moveTo>
                  <a:cubicBezTo>
                    <a:pt x="0" y="67"/>
                    <a:pt x="28" y="19"/>
                    <a:pt x="76" y="0"/>
                  </a:cubicBezTo>
                  <a:lnTo>
                    <a:pt x="76" y="0"/>
                  </a:lnTo>
                  <a:cubicBezTo>
                    <a:pt x="85" y="48"/>
                    <a:pt x="76" y="95"/>
                    <a:pt x="19"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p:cNvSpPr/>
            <p:nvPr/>
          </p:nvSpPr>
          <p:spPr>
            <a:xfrm>
              <a:off x="6948075" y="4586100"/>
              <a:ext cx="1200" cy="975"/>
            </a:xfrm>
            <a:custGeom>
              <a:avLst/>
              <a:gdLst/>
              <a:ahLst/>
              <a:cxnLst/>
              <a:rect l="l" t="t" r="r" b="b"/>
              <a:pathLst>
                <a:path w="48" h="39" extrusionOk="0">
                  <a:moveTo>
                    <a:pt x="1" y="39"/>
                  </a:moveTo>
                  <a:lnTo>
                    <a:pt x="38" y="1"/>
                  </a:lnTo>
                  <a:cubicBezTo>
                    <a:pt x="48" y="39"/>
                    <a:pt x="10" y="20"/>
                    <a:pt x="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p:cNvSpPr/>
            <p:nvPr/>
          </p:nvSpPr>
          <p:spPr>
            <a:xfrm>
              <a:off x="6741575" y="3525275"/>
              <a:ext cx="275" cy="500"/>
            </a:xfrm>
            <a:custGeom>
              <a:avLst/>
              <a:gdLst/>
              <a:ahLst/>
              <a:cxnLst/>
              <a:rect l="l" t="t" r="r" b="b"/>
              <a:pathLst>
                <a:path w="11" h="20" extrusionOk="0">
                  <a:moveTo>
                    <a:pt x="1" y="20"/>
                  </a:moveTo>
                  <a:lnTo>
                    <a:pt x="1"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6355750" y="3522675"/>
              <a:ext cx="275" cy="500"/>
            </a:xfrm>
            <a:custGeom>
              <a:avLst/>
              <a:gdLst/>
              <a:ahLst/>
              <a:cxnLst/>
              <a:rect l="l" t="t" r="r" b="b"/>
              <a:pathLst>
                <a:path w="11" h="20" extrusionOk="0">
                  <a:moveTo>
                    <a:pt x="10" y="1"/>
                  </a:moveTo>
                  <a:lnTo>
                    <a:pt x="10" y="20"/>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p:cNvSpPr/>
            <p:nvPr/>
          </p:nvSpPr>
          <p:spPr>
            <a:xfrm>
              <a:off x="6330000" y="3517000"/>
              <a:ext cx="1925" cy="3100"/>
            </a:xfrm>
            <a:custGeom>
              <a:avLst/>
              <a:gdLst/>
              <a:ahLst/>
              <a:cxnLst/>
              <a:rect l="l" t="t" r="r" b="b"/>
              <a:pathLst>
                <a:path w="77" h="124" extrusionOk="0">
                  <a:moveTo>
                    <a:pt x="67" y="1"/>
                  </a:moveTo>
                  <a:cubicBezTo>
                    <a:pt x="76" y="48"/>
                    <a:pt x="57" y="105"/>
                    <a:pt x="10" y="124"/>
                  </a:cubicBezTo>
                  <a:lnTo>
                    <a:pt x="10" y="124"/>
                  </a:lnTo>
                  <a:cubicBezTo>
                    <a:pt x="1" y="77"/>
                    <a:pt x="20" y="20"/>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7"/>
            <p:cNvSpPr/>
            <p:nvPr/>
          </p:nvSpPr>
          <p:spPr>
            <a:xfrm>
              <a:off x="6302350" y="4363775"/>
              <a:ext cx="975" cy="750"/>
            </a:xfrm>
            <a:custGeom>
              <a:avLst/>
              <a:gdLst/>
              <a:ahLst/>
              <a:cxnLst/>
              <a:rect l="l" t="t" r="r" b="b"/>
              <a:pathLst>
                <a:path w="39" h="30" extrusionOk="0">
                  <a:moveTo>
                    <a:pt x="39" y="10"/>
                  </a:moveTo>
                  <a:cubicBezTo>
                    <a:pt x="39" y="10"/>
                    <a:pt x="39" y="29"/>
                    <a:pt x="29" y="29"/>
                  </a:cubicBezTo>
                  <a:cubicBezTo>
                    <a:pt x="20" y="29"/>
                    <a:pt x="10" y="29"/>
                    <a:pt x="1" y="20"/>
                  </a:cubicBezTo>
                  <a:cubicBezTo>
                    <a:pt x="1" y="20"/>
                    <a:pt x="1" y="1"/>
                    <a:pt x="10" y="1"/>
                  </a:cubicBezTo>
                  <a:cubicBezTo>
                    <a:pt x="20" y="10"/>
                    <a:pt x="29" y="10"/>
                    <a:pt x="39"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7"/>
            <p:cNvSpPr/>
            <p:nvPr/>
          </p:nvSpPr>
          <p:spPr>
            <a:xfrm>
              <a:off x="7236325" y="4596500"/>
              <a:ext cx="250" cy="1225"/>
            </a:xfrm>
            <a:custGeom>
              <a:avLst/>
              <a:gdLst/>
              <a:ahLst/>
              <a:cxnLst/>
              <a:rect l="l" t="t" r="r" b="b"/>
              <a:pathLst>
                <a:path w="10" h="49" extrusionOk="0">
                  <a:moveTo>
                    <a:pt x="0" y="48"/>
                  </a:moveTo>
                  <a:cubicBezTo>
                    <a:pt x="0" y="29"/>
                    <a:pt x="10" y="10"/>
                    <a:pt x="10" y="1"/>
                  </a:cubicBezTo>
                  <a:cubicBezTo>
                    <a:pt x="10" y="1"/>
                    <a:pt x="10" y="10"/>
                    <a:pt x="10" y="20"/>
                  </a:cubicBezTo>
                  <a:cubicBezTo>
                    <a:pt x="10" y="29"/>
                    <a:pt x="0" y="2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p:cNvSpPr/>
            <p:nvPr/>
          </p:nvSpPr>
          <p:spPr>
            <a:xfrm>
              <a:off x="7349025" y="4394500"/>
              <a:ext cx="725" cy="500"/>
            </a:xfrm>
            <a:custGeom>
              <a:avLst/>
              <a:gdLst/>
              <a:ahLst/>
              <a:cxnLst/>
              <a:rect l="l" t="t" r="r" b="b"/>
              <a:pathLst>
                <a:path w="29" h="20" extrusionOk="0">
                  <a:moveTo>
                    <a:pt x="0" y="10"/>
                  </a:moveTo>
                  <a:cubicBezTo>
                    <a:pt x="0" y="10"/>
                    <a:pt x="0" y="1"/>
                    <a:pt x="10" y="1"/>
                  </a:cubicBezTo>
                  <a:cubicBezTo>
                    <a:pt x="10" y="1"/>
                    <a:pt x="19" y="1"/>
                    <a:pt x="29" y="1"/>
                  </a:cubicBezTo>
                  <a:cubicBezTo>
                    <a:pt x="29" y="1"/>
                    <a:pt x="29" y="10"/>
                    <a:pt x="19" y="10"/>
                  </a:cubicBezTo>
                  <a:cubicBezTo>
                    <a:pt x="10" y="19"/>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6434425" y="4595800"/>
              <a:ext cx="750" cy="975"/>
            </a:xfrm>
            <a:custGeom>
              <a:avLst/>
              <a:gdLst/>
              <a:ahLst/>
              <a:cxnLst/>
              <a:rect l="l" t="t" r="r" b="b"/>
              <a:pathLst>
                <a:path w="30" h="39" extrusionOk="0">
                  <a:moveTo>
                    <a:pt x="29" y="38"/>
                  </a:moveTo>
                  <a:lnTo>
                    <a:pt x="1" y="0"/>
                  </a:lnTo>
                  <a:lnTo>
                    <a:pt x="20"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p:cNvSpPr/>
            <p:nvPr/>
          </p:nvSpPr>
          <p:spPr>
            <a:xfrm>
              <a:off x="6303775" y="4402300"/>
              <a:ext cx="1450" cy="725"/>
            </a:xfrm>
            <a:custGeom>
              <a:avLst/>
              <a:gdLst/>
              <a:ahLst/>
              <a:cxnLst/>
              <a:rect l="l" t="t" r="r" b="b"/>
              <a:pathLst>
                <a:path w="58" h="29" extrusionOk="0">
                  <a:moveTo>
                    <a:pt x="1" y="10"/>
                  </a:moveTo>
                  <a:lnTo>
                    <a:pt x="57" y="10"/>
                  </a:lnTo>
                  <a:lnTo>
                    <a:pt x="57" y="2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p:cNvSpPr/>
            <p:nvPr/>
          </p:nvSpPr>
          <p:spPr>
            <a:xfrm>
              <a:off x="6547850" y="3635375"/>
              <a:ext cx="1425" cy="1200"/>
            </a:xfrm>
            <a:custGeom>
              <a:avLst/>
              <a:gdLst/>
              <a:ahLst/>
              <a:cxnLst/>
              <a:rect l="l" t="t" r="r" b="b"/>
              <a:pathLst>
                <a:path w="57" h="48" extrusionOk="0">
                  <a:moveTo>
                    <a:pt x="0" y="10"/>
                  </a:moveTo>
                  <a:cubicBezTo>
                    <a:pt x="19" y="10"/>
                    <a:pt x="47" y="1"/>
                    <a:pt x="57" y="38"/>
                  </a:cubicBezTo>
                  <a:cubicBezTo>
                    <a:pt x="57" y="38"/>
                    <a:pt x="38" y="48"/>
                    <a:pt x="38" y="48"/>
                  </a:cubicBezTo>
                  <a:cubicBezTo>
                    <a:pt x="29" y="38"/>
                    <a:pt x="10" y="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p:cNvSpPr/>
            <p:nvPr/>
          </p:nvSpPr>
          <p:spPr>
            <a:xfrm>
              <a:off x="6544775" y="3634200"/>
              <a:ext cx="3100" cy="1450"/>
            </a:xfrm>
            <a:custGeom>
              <a:avLst/>
              <a:gdLst/>
              <a:ahLst/>
              <a:cxnLst/>
              <a:rect l="l" t="t" r="r" b="b"/>
              <a:pathLst>
                <a:path w="124" h="58" extrusionOk="0">
                  <a:moveTo>
                    <a:pt x="123" y="48"/>
                  </a:moveTo>
                  <a:cubicBezTo>
                    <a:pt x="76" y="57"/>
                    <a:pt x="29" y="38"/>
                    <a:pt x="0" y="0"/>
                  </a:cubicBezTo>
                  <a:lnTo>
                    <a:pt x="0" y="0"/>
                  </a:lnTo>
                  <a:cubicBezTo>
                    <a:pt x="48" y="0"/>
                    <a:pt x="104" y="0"/>
                    <a:pt x="123"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p:cNvSpPr/>
            <p:nvPr/>
          </p:nvSpPr>
          <p:spPr>
            <a:xfrm>
              <a:off x="6268800" y="3636325"/>
              <a:ext cx="275" cy="250"/>
            </a:xfrm>
            <a:custGeom>
              <a:avLst/>
              <a:gdLst/>
              <a:ahLst/>
              <a:cxnLst/>
              <a:rect l="l" t="t" r="r" b="b"/>
              <a:pathLst>
                <a:path w="11" h="10" extrusionOk="0">
                  <a:moveTo>
                    <a:pt x="1" y="10"/>
                  </a:moveTo>
                  <a:cubicBezTo>
                    <a:pt x="1" y="10"/>
                    <a:pt x="10" y="0"/>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6533425" y="3625450"/>
              <a:ext cx="750" cy="750"/>
            </a:xfrm>
            <a:custGeom>
              <a:avLst/>
              <a:gdLst/>
              <a:ahLst/>
              <a:cxnLst/>
              <a:rect l="l" t="t" r="r" b="b"/>
              <a:pathLst>
                <a:path w="30" h="30" extrusionOk="0">
                  <a:moveTo>
                    <a:pt x="10" y="1"/>
                  </a:moveTo>
                  <a:cubicBezTo>
                    <a:pt x="20" y="1"/>
                    <a:pt x="29" y="1"/>
                    <a:pt x="29" y="10"/>
                  </a:cubicBezTo>
                  <a:cubicBezTo>
                    <a:pt x="29" y="10"/>
                    <a:pt x="29" y="29"/>
                    <a:pt x="29" y="29"/>
                  </a:cubicBezTo>
                  <a:cubicBezTo>
                    <a:pt x="1" y="29"/>
                    <a:pt x="1" y="2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p:cNvSpPr/>
            <p:nvPr/>
          </p:nvSpPr>
          <p:spPr>
            <a:xfrm>
              <a:off x="6258425" y="3613650"/>
              <a:ext cx="1675" cy="1900"/>
            </a:xfrm>
            <a:custGeom>
              <a:avLst/>
              <a:gdLst/>
              <a:ahLst/>
              <a:cxnLst/>
              <a:rect l="l" t="t" r="r" b="b"/>
              <a:pathLst>
                <a:path w="67" h="76" extrusionOk="0">
                  <a:moveTo>
                    <a:pt x="66" y="19"/>
                  </a:moveTo>
                  <a:lnTo>
                    <a:pt x="66" y="47"/>
                  </a:lnTo>
                  <a:cubicBezTo>
                    <a:pt x="66" y="57"/>
                    <a:pt x="38" y="76"/>
                    <a:pt x="28" y="76"/>
                  </a:cubicBezTo>
                  <a:cubicBezTo>
                    <a:pt x="0" y="57"/>
                    <a:pt x="0" y="38"/>
                    <a:pt x="28" y="10"/>
                  </a:cubicBezTo>
                  <a:cubicBezTo>
                    <a:pt x="28" y="10"/>
                    <a:pt x="47" y="1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p:cNvSpPr/>
            <p:nvPr/>
          </p:nvSpPr>
          <p:spPr>
            <a:xfrm>
              <a:off x="7243650" y="4622025"/>
              <a:ext cx="1200" cy="1450"/>
            </a:xfrm>
            <a:custGeom>
              <a:avLst/>
              <a:gdLst/>
              <a:ahLst/>
              <a:cxnLst/>
              <a:rect l="l" t="t" r="r" b="b"/>
              <a:pathLst>
                <a:path w="48" h="58" extrusionOk="0">
                  <a:moveTo>
                    <a:pt x="38" y="0"/>
                  </a:moveTo>
                  <a:lnTo>
                    <a:pt x="38" y="57"/>
                  </a:lnTo>
                  <a:cubicBezTo>
                    <a:pt x="0" y="29"/>
                    <a:pt x="48" y="19"/>
                    <a:pt x="4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p:cNvSpPr/>
            <p:nvPr/>
          </p:nvSpPr>
          <p:spPr>
            <a:xfrm>
              <a:off x="6329525" y="3793925"/>
              <a:ext cx="1225" cy="1900"/>
            </a:xfrm>
            <a:custGeom>
              <a:avLst/>
              <a:gdLst/>
              <a:ahLst/>
              <a:cxnLst/>
              <a:rect l="l" t="t" r="r" b="b"/>
              <a:pathLst>
                <a:path w="49" h="76" extrusionOk="0">
                  <a:moveTo>
                    <a:pt x="10" y="76"/>
                  </a:moveTo>
                  <a:cubicBezTo>
                    <a:pt x="1" y="57"/>
                    <a:pt x="1" y="47"/>
                    <a:pt x="10" y="28"/>
                  </a:cubicBezTo>
                  <a:cubicBezTo>
                    <a:pt x="10" y="9"/>
                    <a:pt x="20" y="0"/>
                    <a:pt x="39" y="19"/>
                  </a:cubicBezTo>
                  <a:cubicBezTo>
                    <a:pt x="48" y="19"/>
                    <a:pt x="48" y="28"/>
                    <a:pt x="39" y="38"/>
                  </a:cubicBezTo>
                  <a:cubicBezTo>
                    <a:pt x="29" y="47"/>
                    <a:pt x="20" y="66"/>
                    <a:pt x="1"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7300575" y="3579850"/>
              <a:ext cx="1225" cy="1225"/>
            </a:xfrm>
            <a:custGeom>
              <a:avLst/>
              <a:gdLst/>
              <a:ahLst/>
              <a:cxnLst/>
              <a:rect l="l" t="t" r="r" b="b"/>
              <a:pathLst>
                <a:path w="49" h="49" extrusionOk="0">
                  <a:moveTo>
                    <a:pt x="10" y="48"/>
                  </a:moveTo>
                  <a:cubicBezTo>
                    <a:pt x="10" y="29"/>
                    <a:pt x="20" y="20"/>
                    <a:pt x="20" y="1"/>
                  </a:cubicBezTo>
                  <a:cubicBezTo>
                    <a:pt x="48" y="20"/>
                    <a:pt x="10" y="29"/>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p:nvPr/>
          </p:nvSpPr>
          <p:spPr>
            <a:xfrm>
              <a:off x="6654150" y="3906850"/>
              <a:ext cx="120525" cy="61450"/>
            </a:xfrm>
            <a:custGeom>
              <a:avLst/>
              <a:gdLst/>
              <a:ahLst/>
              <a:cxnLst/>
              <a:rect l="l" t="t" r="r" b="b"/>
              <a:pathLst>
                <a:path w="4821" h="2458" extrusionOk="0">
                  <a:moveTo>
                    <a:pt x="663" y="1692"/>
                  </a:moveTo>
                  <a:cubicBezTo>
                    <a:pt x="625" y="1815"/>
                    <a:pt x="540" y="1919"/>
                    <a:pt x="417" y="1985"/>
                  </a:cubicBezTo>
                  <a:cubicBezTo>
                    <a:pt x="407" y="1995"/>
                    <a:pt x="398" y="2013"/>
                    <a:pt x="388" y="2032"/>
                  </a:cubicBezTo>
                  <a:cubicBezTo>
                    <a:pt x="379" y="2165"/>
                    <a:pt x="294" y="2174"/>
                    <a:pt x="190" y="2146"/>
                  </a:cubicBezTo>
                  <a:cubicBezTo>
                    <a:pt x="162" y="2146"/>
                    <a:pt x="133" y="2165"/>
                    <a:pt x="105" y="2165"/>
                  </a:cubicBezTo>
                  <a:cubicBezTo>
                    <a:pt x="39" y="2174"/>
                    <a:pt x="1" y="2108"/>
                    <a:pt x="20" y="2051"/>
                  </a:cubicBezTo>
                  <a:cubicBezTo>
                    <a:pt x="77" y="1957"/>
                    <a:pt x="133" y="1881"/>
                    <a:pt x="199" y="1796"/>
                  </a:cubicBezTo>
                  <a:cubicBezTo>
                    <a:pt x="275" y="1720"/>
                    <a:pt x="332" y="1635"/>
                    <a:pt x="379" y="1531"/>
                  </a:cubicBezTo>
                  <a:cubicBezTo>
                    <a:pt x="492" y="1503"/>
                    <a:pt x="606" y="1437"/>
                    <a:pt x="691" y="1352"/>
                  </a:cubicBezTo>
                  <a:cubicBezTo>
                    <a:pt x="852" y="1201"/>
                    <a:pt x="1012" y="1059"/>
                    <a:pt x="1173" y="917"/>
                  </a:cubicBezTo>
                  <a:cubicBezTo>
                    <a:pt x="1192" y="908"/>
                    <a:pt x="1211" y="908"/>
                    <a:pt x="1230" y="917"/>
                  </a:cubicBezTo>
                  <a:cubicBezTo>
                    <a:pt x="1239" y="917"/>
                    <a:pt x="1239" y="945"/>
                    <a:pt x="1230" y="964"/>
                  </a:cubicBezTo>
                  <a:cubicBezTo>
                    <a:pt x="1220" y="974"/>
                    <a:pt x="1220" y="993"/>
                    <a:pt x="1211" y="1012"/>
                  </a:cubicBezTo>
                  <a:cubicBezTo>
                    <a:pt x="1211" y="1021"/>
                    <a:pt x="1211" y="1031"/>
                    <a:pt x="1220" y="1040"/>
                  </a:cubicBezTo>
                  <a:cubicBezTo>
                    <a:pt x="1239" y="1040"/>
                    <a:pt x="1248" y="1040"/>
                    <a:pt x="1267" y="1031"/>
                  </a:cubicBezTo>
                  <a:cubicBezTo>
                    <a:pt x="1286" y="1021"/>
                    <a:pt x="1296" y="1002"/>
                    <a:pt x="1305" y="983"/>
                  </a:cubicBezTo>
                  <a:cubicBezTo>
                    <a:pt x="1381" y="851"/>
                    <a:pt x="1485" y="719"/>
                    <a:pt x="1598" y="605"/>
                  </a:cubicBezTo>
                  <a:cubicBezTo>
                    <a:pt x="1693" y="501"/>
                    <a:pt x="1787" y="397"/>
                    <a:pt x="1872" y="284"/>
                  </a:cubicBezTo>
                  <a:cubicBezTo>
                    <a:pt x="1995" y="133"/>
                    <a:pt x="2175" y="48"/>
                    <a:pt x="2364" y="38"/>
                  </a:cubicBezTo>
                  <a:cubicBezTo>
                    <a:pt x="2373" y="38"/>
                    <a:pt x="2383" y="38"/>
                    <a:pt x="2401" y="38"/>
                  </a:cubicBezTo>
                  <a:cubicBezTo>
                    <a:pt x="2657" y="0"/>
                    <a:pt x="2921" y="76"/>
                    <a:pt x="3129" y="237"/>
                  </a:cubicBezTo>
                  <a:cubicBezTo>
                    <a:pt x="3148" y="256"/>
                    <a:pt x="3176" y="275"/>
                    <a:pt x="3195" y="293"/>
                  </a:cubicBezTo>
                  <a:cubicBezTo>
                    <a:pt x="3261" y="341"/>
                    <a:pt x="3328" y="369"/>
                    <a:pt x="3403" y="303"/>
                  </a:cubicBezTo>
                  <a:cubicBezTo>
                    <a:pt x="3403" y="293"/>
                    <a:pt x="3441" y="303"/>
                    <a:pt x="3450" y="312"/>
                  </a:cubicBezTo>
                  <a:cubicBezTo>
                    <a:pt x="3469" y="331"/>
                    <a:pt x="3479" y="341"/>
                    <a:pt x="3488" y="360"/>
                  </a:cubicBezTo>
                  <a:cubicBezTo>
                    <a:pt x="3668" y="766"/>
                    <a:pt x="3914" y="1135"/>
                    <a:pt x="4216" y="1446"/>
                  </a:cubicBezTo>
                  <a:cubicBezTo>
                    <a:pt x="4244" y="1475"/>
                    <a:pt x="4273" y="1513"/>
                    <a:pt x="4292" y="1541"/>
                  </a:cubicBezTo>
                  <a:cubicBezTo>
                    <a:pt x="4320" y="1588"/>
                    <a:pt x="4377" y="1616"/>
                    <a:pt x="4443" y="1607"/>
                  </a:cubicBezTo>
                  <a:cubicBezTo>
                    <a:pt x="4594" y="1673"/>
                    <a:pt x="4736" y="1739"/>
                    <a:pt x="4811" y="1891"/>
                  </a:cubicBezTo>
                  <a:cubicBezTo>
                    <a:pt x="4821" y="1909"/>
                    <a:pt x="4821" y="1928"/>
                    <a:pt x="4811" y="1947"/>
                  </a:cubicBezTo>
                  <a:cubicBezTo>
                    <a:pt x="4802" y="1957"/>
                    <a:pt x="4783" y="1966"/>
                    <a:pt x="4764" y="1966"/>
                  </a:cubicBezTo>
                  <a:cubicBezTo>
                    <a:pt x="4707" y="1957"/>
                    <a:pt x="4651" y="1957"/>
                    <a:pt x="4603" y="1976"/>
                  </a:cubicBezTo>
                  <a:cubicBezTo>
                    <a:pt x="4509" y="1966"/>
                    <a:pt x="4414" y="1938"/>
                    <a:pt x="4320" y="1909"/>
                  </a:cubicBezTo>
                  <a:cubicBezTo>
                    <a:pt x="4282" y="1900"/>
                    <a:pt x="4235" y="1872"/>
                    <a:pt x="4207" y="1843"/>
                  </a:cubicBezTo>
                  <a:cubicBezTo>
                    <a:pt x="4112" y="1758"/>
                    <a:pt x="4018" y="1673"/>
                    <a:pt x="3932" y="1588"/>
                  </a:cubicBezTo>
                  <a:cubicBezTo>
                    <a:pt x="3895" y="1550"/>
                    <a:pt x="3857" y="1503"/>
                    <a:pt x="3838" y="1446"/>
                  </a:cubicBezTo>
                  <a:cubicBezTo>
                    <a:pt x="3819" y="1352"/>
                    <a:pt x="3753" y="1257"/>
                    <a:pt x="3658" y="1210"/>
                  </a:cubicBezTo>
                  <a:cubicBezTo>
                    <a:pt x="3630" y="1201"/>
                    <a:pt x="3611" y="1153"/>
                    <a:pt x="3592" y="1125"/>
                  </a:cubicBezTo>
                  <a:cubicBezTo>
                    <a:pt x="3583" y="1106"/>
                    <a:pt x="3564" y="1078"/>
                    <a:pt x="3554" y="1049"/>
                  </a:cubicBezTo>
                  <a:cubicBezTo>
                    <a:pt x="3441" y="804"/>
                    <a:pt x="3271" y="586"/>
                    <a:pt x="3054" y="416"/>
                  </a:cubicBezTo>
                  <a:cubicBezTo>
                    <a:pt x="3035" y="407"/>
                    <a:pt x="3016" y="397"/>
                    <a:pt x="3006" y="378"/>
                  </a:cubicBezTo>
                  <a:cubicBezTo>
                    <a:pt x="2817" y="142"/>
                    <a:pt x="2524" y="189"/>
                    <a:pt x="2316" y="246"/>
                  </a:cubicBezTo>
                  <a:cubicBezTo>
                    <a:pt x="2260" y="265"/>
                    <a:pt x="2203" y="293"/>
                    <a:pt x="2156" y="312"/>
                  </a:cubicBezTo>
                  <a:cubicBezTo>
                    <a:pt x="2042" y="360"/>
                    <a:pt x="1938" y="407"/>
                    <a:pt x="1919" y="539"/>
                  </a:cubicBezTo>
                  <a:cubicBezTo>
                    <a:pt x="1778" y="709"/>
                    <a:pt x="1645" y="879"/>
                    <a:pt x="1504" y="1040"/>
                  </a:cubicBezTo>
                  <a:cubicBezTo>
                    <a:pt x="1475" y="1078"/>
                    <a:pt x="1437" y="1106"/>
                    <a:pt x="1409" y="1144"/>
                  </a:cubicBezTo>
                  <a:cubicBezTo>
                    <a:pt x="1343" y="1210"/>
                    <a:pt x="1362" y="1257"/>
                    <a:pt x="1456" y="1314"/>
                  </a:cubicBezTo>
                  <a:cubicBezTo>
                    <a:pt x="1475" y="1324"/>
                    <a:pt x="1494" y="1333"/>
                    <a:pt x="1504" y="1333"/>
                  </a:cubicBezTo>
                  <a:cubicBezTo>
                    <a:pt x="1598" y="1314"/>
                    <a:pt x="1579" y="1210"/>
                    <a:pt x="1645" y="1172"/>
                  </a:cubicBezTo>
                  <a:cubicBezTo>
                    <a:pt x="1664" y="1191"/>
                    <a:pt x="1683" y="1210"/>
                    <a:pt x="1702" y="1229"/>
                  </a:cubicBezTo>
                  <a:cubicBezTo>
                    <a:pt x="1740" y="1276"/>
                    <a:pt x="1787" y="1286"/>
                    <a:pt x="1816" y="1248"/>
                  </a:cubicBezTo>
                  <a:cubicBezTo>
                    <a:pt x="1844" y="1220"/>
                    <a:pt x="1891" y="1172"/>
                    <a:pt x="1938" y="1135"/>
                  </a:cubicBezTo>
                  <a:cubicBezTo>
                    <a:pt x="1995" y="1078"/>
                    <a:pt x="2005" y="993"/>
                    <a:pt x="2099" y="945"/>
                  </a:cubicBezTo>
                  <a:cubicBezTo>
                    <a:pt x="2099" y="974"/>
                    <a:pt x="2108" y="993"/>
                    <a:pt x="2099" y="1012"/>
                  </a:cubicBezTo>
                  <a:cubicBezTo>
                    <a:pt x="2052" y="1135"/>
                    <a:pt x="1967" y="1257"/>
                    <a:pt x="1863" y="1352"/>
                  </a:cubicBezTo>
                  <a:cubicBezTo>
                    <a:pt x="1834" y="1371"/>
                    <a:pt x="1834" y="1418"/>
                    <a:pt x="1872" y="1456"/>
                  </a:cubicBezTo>
                  <a:cubicBezTo>
                    <a:pt x="1901" y="1456"/>
                    <a:pt x="1929" y="1456"/>
                    <a:pt x="1957" y="1437"/>
                  </a:cubicBezTo>
                  <a:cubicBezTo>
                    <a:pt x="1995" y="1427"/>
                    <a:pt x="2033" y="1446"/>
                    <a:pt x="2052" y="1484"/>
                  </a:cubicBezTo>
                  <a:cubicBezTo>
                    <a:pt x="2071" y="1541"/>
                    <a:pt x="2080" y="1598"/>
                    <a:pt x="2099" y="1654"/>
                  </a:cubicBezTo>
                  <a:cubicBezTo>
                    <a:pt x="2127" y="1664"/>
                    <a:pt x="2165" y="1673"/>
                    <a:pt x="2203" y="1692"/>
                  </a:cubicBezTo>
                  <a:cubicBezTo>
                    <a:pt x="2279" y="1720"/>
                    <a:pt x="2307" y="1768"/>
                    <a:pt x="2298" y="1834"/>
                  </a:cubicBezTo>
                  <a:cubicBezTo>
                    <a:pt x="2298" y="1862"/>
                    <a:pt x="2288" y="1891"/>
                    <a:pt x="2279" y="1919"/>
                  </a:cubicBezTo>
                  <a:cubicBezTo>
                    <a:pt x="2241" y="1995"/>
                    <a:pt x="2146" y="2061"/>
                    <a:pt x="2212" y="2165"/>
                  </a:cubicBezTo>
                  <a:cubicBezTo>
                    <a:pt x="2137" y="2231"/>
                    <a:pt x="2137" y="2335"/>
                    <a:pt x="2099" y="2420"/>
                  </a:cubicBezTo>
                  <a:cubicBezTo>
                    <a:pt x="2061" y="2458"/>
                    <a:pt x="2005" y="2458"/>
                    <a:pt x="1976" y="2420"/>
                  </a:cubicBezTo>
                  <a:cubicBezTo>
                    <a:pt x="1938" y="2363"/>
                    <a:pt x="1919" y="2325"/>
                    <a:pt x="1844" y="2354"/>
                  </a:cubicBezTo>
                  <a:cubicBezTo>
                    <a:pt x="1806" y="2363"/>
                    <a:pt x="1768" y="2335"/>
                    <a:pt x="1759" y="2297"/>
                  </a:cubicBezTo>
                  <a:lnTo>
                    <a:pt x="1759" y="2080"/>
                  </a:lnTo>
                  <a:cubicBezTo>
                    <a:pt x="1768" y="2042"/>
                    <a:pt x="1749" y="2004"/>
                    <a:pt x="1712" y="1985"/>
                  </a:cubicBezTo>
                  <a:cubicBezTo>
                    <a:pt x="1636" y="1957"/>
                    <a:pt x="1589" y="1881"/>
                    <a:pt x="1598" y="1806"/>
                  </a:cubicBezTo>
                  <a:cubicBezTo>
                    <a:pt x="1608" y="1749"/>
                    <a:pt x="1551" y="1702"/>
                    <a:pt x="1485" y="1711"/>
                  </a:cubicBezTo>
                  <a:cubicBezTo>
                    <a:pt x="1475" y="1711"/>
                    <a:pt x="1456" y="1739"/>
                    <a:pt x="1456" y="1749"/>
                  </a:cubicBezTo>
                  <a:cubicBezTo>
                    <a:pt x="1447" y="1768"/>
                    <a:pt x="1447" y="1787"/>
                    <a:pt x="1456" y="1806"/>
                  </a:cubicBezTo>
                  <a:cubicBezTo>
                    <a:pt x="1494" y="1947"/>
                    <a:pt x="1504" y="2098"/>
                    <a:pt x="1494" y="2250"/>
                  </a:cubicBezTo>
                  <a:cubicBezTo>
                    <a:pt x="1494" y="2278"/>
                    <a:pt x="1485" y="2316"/>
                    <a:pt x="1475" y="2354"/>
                  </a:cubicBezTo>
                  <a:cubicBezTo>
                    <a:pt x="1456" y="2391"/>
                    <a:pt x="1419" y="2410"/>
                    <a:pt x="1381" y="2391"/>
                  </a:cubicBezTo>
                  <a:cubicBezTo>
                    <a:pt x="1305" y="2344"/>
                    <a:pt x="1239" y="2297"/>
                    <a:pt x="1173" y="2250"/>
                  </a:cubicBezTo>
                  <a:cubicBezTo>
                    <a:pt x="1116" y="2193"/>
                    <a:pt x="1031" y="2184"/>
                    <a:pt x="956" y="2212"/>
                  </a:cubicBezTo>
                  <a:cubicBezTo>
                    <a:pt x="927" y="2221"/>
                    <a:pt x="899" y="2221"/>
                    <a:pt x="880" y="2221"/>
                  </a:cubicBezTo>
                  <a:cubicBezTo>
                    <a:pt x="795" y="2184"/>
                    <a:pt x="833" y="2108"/>
                    <a:pt x="814" y="2042"/>
                  </a:cubicBezTo>
                  <a:lnTo>
                    <a:pt x="729" y="2042"/>
                  </a:lnTo>
                  <a:cubicBezTo>
                    <a:pt x="691" y="2042"/>
                    <a:pt x="672" y="2023"/>
                    <a:pt x="672" y="1995"/>
                  </a:cubicBezTo>
                  <a:cubicBezTo>
                    <a:pt x="681" y="1957"/>
                    <a:pt x="691" y="1919"/>
                    <a:pt x="700" y="1891"/>
                  </a:cubicBezTo>
                  <a:cubicBezTo>
                    <a:pt x="738" y="1815"/>
                    <a:pt x="710" y="1739"/>
                    <a:pt x="644" y="1692"/>
                  </a:cubicBezTo>
                  <a:cubicBezTo>
                    <a:pt x="748" y="1635"/>
                    <a:pt x="842" y="1541"/>
                    <a:pt x="899" y="1437"/>
                  </a:cubicBezTo>
                  <a:cubicBezTo>
                    <a:pt x="908" y="1427"/>
                    <a:pt x="908" y="1409"/>
                    <a:pt x="908" y="1390"/>
                  </a:cubicBezTo>
                  <a:cubicBezTo>
                    <a:pt x="908" y="1371"/>
                    <a:pt x="852" y="1371"/>
                    <a:pt x="833" y="1399"/>
                  </a:cubicBezTo>
                  <a:cubicBezTo>
                    <a:pt x="767" y="1456"/>
                    <a:pt x="710" y="1513"/>
                    <a:pt x="644" y="1569"/>
                  </a:cubicBezTo>
                  <a:cubicBezTo>
                    <a:pt x="615" y="1607"/>
                    <a:pt x="634" y="1654"/>
                    <a:pt x="663" y="1692"/>
                  </a:cubicBezTo>
                  <a:close/>
                  <a:moveTo>
                    <a:pt x="1466" y="1531"/>
                  </a:moveTo>
                  <a:cubicBezTo>
                    <a:pt x="1466" y="1513"/>
                    <a:pt x="1466" y="1494"/>
                    <a:pt x="1456" y="1484"/>
                  </a:cubicBezTo>
                  <a:cubicBezTo>
                    <a:pt x="1419" y="1446"/>
                    <a:pt x="1381" y="1409"/>
                    <a:pt x="1334" y="1437"/>
                  </a:cubicBezTo>
                  <a:cubicBezTo>
                    <a:pt x="1258" y="1484"/>
                    <a:pt x="1220" y="1446"/>
                    <a:pt x="1163" y="1399"/>
                  </a:cubicBezTo>
                  <a:cubicBezTo>
                    <a:pt x="1154" y="1390"/>
                    <a:pt x="1135" y="1390"/>
                    <a:pt x="1116" y="1399"/>
                  </a:cubicBezTo>
                  <a:cubicBezTo>
                    <a:pt x="1107" y="1409"/>
                    <a:pt x="1107" y="1437"/>
                    <a:pt x="1107" y="1437"/>
                  </a:cubicBezTo>
                  <a:cubicBezTo>
                    <a:pt x="1145" y="1484"/>
                    <a:pt x="1182" y="1522"/>
                    <a:pt x="1230" y="1560"/>
                  </a:cubicBezTo>
                  <a:cubicBezTo>
                    <a:pt x="1286" y="1607"/>
                    <a:pt x="1371" y="1616"/>
                    <a:pt x="1437" y="1569"/>
                  </a:cubicBezTo>
                  <a:cubicBezTo>
                    <a:pt x="1447" y="1569"/>
                    <a:pt x="1456" y="1550"/>
                    <a:pt x="1466" y="1531"/>
                  </a:cubicBezTo>
                  <a:close/>
                  <a:moveTo>
                    <a:pt x="1910" y="1626"/>
                  </a:moveTo>
                  <a:cubicBezTo>
                    <a:pt x="1910" y="1616"/>
                    <a:pt x="1910" y="1607"/>
                    <a:pt x="1901" y="1598"/>
                  </a:cubicBezTo>
                  <a:cubicBezTo>
                    <a:pt x="1891" y="1598"/>
                    <a:pt x="1844" y="1616"/>
                    <a:pt x="1844" y="1645"/>
                  </a:cubicBezTo>
                  <a:cubicBezTo>
                    <a:pt x="1844" y="1654"/>
                    <a:pt x="1844" y="1664"/>
                    <a:pt x="1853" y="1673"/>
                  </a:cubicBezTo>
                  <a:cubicBezTo>
                    <a:pt x="1872" y="1683"/>
                    <a:pt x="1901" y="1664"/>
                    <a:pt x="1910" y="1626"/>
                  </a:cubicBezTo>
                  <a:close/>
                  <a:moveTo>
                    <a:pt x="2033" y="2089"/>
                  </a:moveTo>
                  <a:cubicBezTo>
                    <a:pt x="2033" y="2089"/>
                    <a:pt x="2023" y="2098"/>
                    <a:pt x="2014" y="2098"/>
                  </a:cubicBezTo>
                  <a:cubicBezTo>
                    <a:pt x="2014" y="2108"/>
                    <a:pt x="2023" y="2108"/>
                    <a:pt x="2033" y="2117"/>
                  </a:cubicBezTo>
                  <a:lnTo>
                    <a:pt x="2061" y="20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6514300" y="3826275"/>
              <a:ext cx="81775" cy="83900"/>
            </a:xfrm>
            <a:custGeom>
              <a:avLst/>
              <a:gdLst/>
              <a:ahLst/>
              <a:cxnLst/>
              <a:rect l="l" t="t" r="r" b="b"/>
              <a:pathLst>
                <a:path w="3271" h="3356" extrusionOk="0">
                  <a:moveTo>
                    <a:pt x="369" y="2505"/>
                  </a:moveTo>
                  <a:cubicBezTo>
                    <a:pt x="312" y="2477"/>
                    <a:pt x="246" y="2458"/>
                    <a:pt x="180" y="2448"/>
                  </a:cubicBezTo>
                  <a:cubicBezTo>
                    <a:pt x="104" y="2439"/>
                    <a:pt x="57" y="2382"/>
                    <a:pt x="66" y="2307"/>
                  </a:cubicBezTo>
                  <a:cubicBezTo>
                    <a:pt x="66" y="2259"/>
                    <a:pt x="76" y="2203"/>
                    <a:pt x="95" y="2146"/>
                  </a:cubicBezTo>
                  <a:cubicBezTo>
                    <a:pt x="133" y="2042"/>
                    <a:pt x="170" y="1938"/>
                    <a:pt x="218" y="1834"/>
                  </a:cubicBezTo>
                  <a:cubicBezTo>
                    <a:pt x="208" y="1825"/>
                    <a:pt x="208" y="1815"/>
                    <a:pt x="199" y="1815"/>
                  </a:cubicBezTo>
                  <a:cubicBezTo>
                    <a:pt x="38" y="1787"/>
                    <a:pt x="0" y="1683"/>
                    <a:pt x="10" y="1551"/>
                  </a:cubicBezTo>
                  <a:cubicBezTo>
                    <a:pt x="10" y="1437"/>
                    <a:pt x="47" y="1324"/>
                    <a:pt x="123" y="1239"/>
                  </a:cubicBezTo>
                  <a:cubicBezTo>
                    <a:pt x="218" y="1135"/>
                    <a:pt x="284" y="1003"/>
                    <a:pt x="444" y="993"/>
                  </a:cubicBezTo>
                  <a:cubicBezTo>
                    <a:pt x="463" y="936"/>
                    <a:pt x="473" y="908"/>
                    <a:pt x="482" y="870"/>
                  </a:cubicBezTo>
                  <a:cubicBezTo>
                    <a:pt x="511" y="757"/>
                    <a:pt x="586" y="662"/>
                    <a:pt x="690" y="615"/>
                  </a:cubicBezTo>
                  <a:cubicBezTo>
                    <a:pt x="747" y="577"/>
                    <a:pt x="794" y="530"/>
                    <a:pt x="822" y="473"/>
                  </a:cubicBezTo>
                  <a:cubicBezTo>
                    <a:pt x="860" y="407"/>
                    <a:pt x="936" y="369"/>
                    <a:pt x="1021" y="369"/>
                  </a:cubicBezTo>
                  <a:cubicBezTo>
                    <a:pt x="1087" y="360"/>
                    <a:pt x="1153" y="369"/>
                    <a:pt x="1210" y="417"/>
                  </a:cubicBezTo>
                  <a:cubicBezTo>
                    <a:pt x="1248" y="454"/>
                    <a:pt x="1276" y="502"/>
                    <a:pt x="1295" y="558"/>
                  </a:cubicBezTo>
                  <a:cubicBezTo>
                    <a:pt x="1342" y="492"/>
                    <a:pt x="1380" y="417"/>
                    <a:pt x="1427" y="350"/>
                  </a:cubicBezTo>
                  <a:cubicBezTo>
                    <a:pt x="1465" y="284"/>
                    <a:pt x="1512" y="228"/>
                    <a:pt x="1560" y="171"/>
                  </a:cubicBezTo>
                  <a:cubicBezTo>
                    <a:pt x="1607" y="105"/>
                    <a:pt x="1682" y="76"/>
                    <a:pt x="1758" y="67"/>
                  </a:cubicBezTo>
                  <a:cubicBezTo>
                    <a:pt x="1947" y="57"/>
                    <a:pt x="2127" y="29"/>
                    <a:pt x="2306" y="10"/>
                  </a:cubicBezTo>
                  <a:cubicBezTo>
                    <a:pt x="2391" y="1"/>
                    <a:pt x="2476" y="10"/>
                    <a:pt x="2571" y="20"/>
                  </a:cubicBezTo>
                  <a:cubicBezTo>
                    <a:pt x="2627" y="29"/>
                    <a:pt x="2665" y="76"/>
                    <a:pt x="2665" y="133"/>
                  </a:cubicBezTo>
                  <a:cubicBezTo>
                    <a:pt x="2665" y="180"/>
                    <a:pt x="2656" y="228"/>
                    <a:pt x="2646" y="275"/>
                  </a:cubicBezTo>
                  <a:cubicBezTo>
                    <a:pt x="2609" y="360"/>
                    <a:pt x="2627" y="464"/>
                    <a:pt x="2684" y="530"/>
                  </a:cubicBezTo>
                  <a:cubicBezTo>
                    <a:pt x="2760" y="634"/>
                    <a:pt x="2817" y="738"/>
                    <a:pt x="2750" y="851"/>
                  </a:cubicBezTo>
                  <a:cubicBezTo>
                    <a:pt x="2864" y="974"/>
                    <a:pt x="2958" y="1078"/>
                    <a:pt x="3053" y="1182"/>
                  </a:cubicBezTo>
                  <a:cubicBezTo>
                    <a:pt x="3100" y="1239"/>
                    <a:pt x="3147" y="1305"/>
                    <a:pt x="3195" y="1362"/>
                  </a:cubicBezTo>
                  <a:cubicBezTo>
                    <a:pt x="3270" y="1485"/>
                    <a:pt x="3261" y="1503"/>
                    <a:pt x="3119" y="1598"/>
                  </a:cubicBezTo>
                  <a:cubicBezTo>
                    <a:pt x="3119" y="1683"/>
                    <a:pt x="3185" y="1730"/>
                    <a:pt x="3223" y="1787"/>
                  </a:cubicBezTo>
                  <a:cubicBezTo>
                    <a:pt x="3270" y="1844"/>
                    <a:pt x="3251" y="1938"/>
                    <a:pt x="3185" y="1985"/>
                  </a:cubicBezTo>
                  <a:cubicBezTo>
                    <a:pt x="3119" y="2014"/>
                    <a:pt x="3072" y="2080"/>
                    <a:pt x="3072" y="2156"/>
                  </a:cubicBezTo>
                  <a:cubicBezTo>
                    <a:pt x="3062" y="2231"/>
                    <a:pt x="3015" y="2297"/>
                    <a:pt x="2949" y="2345"/>
                  </a:cubicBezTo>
                  <a:cubicBezTo>
                    <a:pt x="2854" y="2411"/>
                    <a:pt x="2741" y="2448"/>
                    <a:pt x="2627" y="2458"/>
                  </a:cubicBezTo>
                  <a:cubicBezTo>
                    <a:pt x="2571" y="2458"/>
                    <a:pt x="2514" y="2458"/>
                    <a:pt x="2457" y="2467"/>
                  </a:cubicBezTo>
                  <a:cubicBezTo>
                    <a:pt x="2410" y="2467"/>
                    <a:pt x="2382" y="2505"/>
                    <a:pt x="2382" y="2543"/>
                  </a:cubicBezTo>
                  <a:lnTo>
                    <a:pt x="2382" y="2675"/>
                  </a:lnTo>
                  <a:lnTo>
                    <a:pt x="2382" y="3176"/>
                  </a:lnTo>
                  <a:cubicBezTo>
                    <a:pt x="2391" y="3252"/>
                    <a:pt x="2335" y="3327"/>
                    <a:pt x="2249" y="3337"/>
                  </a:cubicBezTo>
                  <a:cubicBezTo>
                    <a:pt x="2221" y="3346"/>
                    <a:pt x="2193" y="3356"/>
                    <a:pt x="2164" y="3356"/>
                  </a:cubicBezTo>
                  <a:cubicBezTo>
                    <a:pt x="2127" y="3356"/>
                    <a:pt x="2098" y="3337"/>
                    <a:pt x="2079" y="3299"/>
                  </a:cubicBezTo>
                  <a:cubicBezTo>
                    <a:pt x="2070" y="3271"/>
                    <a:pt x="2060" y="3233"/>
                    <a:pt x="2060" y="3195"/>
                  </a:cubicBezTo>
                  <a:lnTo>
                    <a:pt x="2060" y="2864"/>
                  </a:lnTo>
                  <a:cubicBezTo>
                    <a:pt x="2051" y="2827"/>
                    <a:pt x="2051" y="2789"/>
                    <a:pt x="2042" y="2751"/>
                  </a:cubicBezTo>
                  <a:cubicBezTo>
                    <a:pt x="2032" y="2713"/>
                    <a:pt x="1919" y="2666"/>
                    <a:pt x="1890" y="2704"/>
                  </a:cubicBezTo>
                  <a:cubicBezTo>
                    <a:pt x="1758" y="2845"/>
                    <a:pt x="1569" y="2845"/>
                    <a:pt x="1389" y="2893"/>
                  </a:cubicBezTo>
                  <a:cubicBezTo>
                    <a:pt x="1352" y="2902"/>
                    <a:pt x="1314" y="2912"/>
                    <a:pt x="1295" y="2921"/>
                  </a:cubicBezTo>
                  <a:cubicBezTo>
                    <a:pt x="1248" y="2949"/>
                    <a:pt x="1229" y="2997"/>
                    <a:pt x="1229" y="3053"/>
                  </a:cubicBezTo>
                  <a:cubicBezTo>
                    <a:pt x="1229" y="3119"/>
                    <a:pt x="1219" y="3195"/>
                    <a:pt x="1210" y="3271"/>
                  </a:cubicBezTo>
                  <a:cubicBezTo>
                    <a:pt x="1200" y="3308"/>
                    <a:pt x="1163" y="3337"/>
                    <a:pt x="1125" y="3337"/>
                  </a:cubicBezTo>
                  <a:cubicBezTo>
                    <a:pt x="1087" y="3327"/>
                    <a:pt x="1059" y="3299"/>
                    <a:pt x="1049" y="3271"/>
                  </a:cubicBezTo>
                  <a:cubicBezTo>
                    <a:pt x="1040" y="3233"/>
                    <a:pt x="1030" y="3195"/>
                    <a:pt x="1030" y="3157"/>
                  </a:cubicBezTo>
                  <a:cubicBezTo>
                    <a:pt x="1030" y="3082"/>
                    <a:pt x="1021" y="3016"/>
                    <a:pt x="1021" y="2959"/>
                  </a:cubicBezTo>
                  <a:cubicBezTo>
                    <a:pt x="993" y="2893"/>
                    <a:pt x="945" y="2874"/>
                    <a:pt x="907" y="2845"/>
                  </a:cubicBezTo>
                  <a:cubicBezTo>
                    <a:pt x="832" y="2789"/>
                    <a:pt x="737" y="2779"/>
                    <a:pt x="662" y="2808"/>
                  </a:cubicBezTo>
                  <a:cubicBezTo>
                    <a:pt x="633" y="2827"/>
                    <a:pt x="605" y="2836"/>
                    <a:pt x="577" y="2836"/>
                  </a:cubicBezTo>
                  <a:cubicBezTo>
                    <a:pt x="529" y="2845"/>
                    <a:pt x="482" y="2827"/>
                    <a:pt x="454" y="2789"/>
                  </a:cubicBezTo>
                  <a:cubicBezTo>
                    <a:pt x="388" y="2704"/>
                    <a:pt x="359" y="2600"/>
                    <a:pt x="369" y="2505"/>
                  </a:cubicBezTo>
                  <a:lnTo>
                    <a:pt x="577" y="2704"/>
                  </a:lnTo>
                  <a:cubicBezTo>
                    <a:pt x="586" y="2666"/>
                    <a:pt x="596" y="2637"/>
                    <a:pt x="605" y="2609"/>
                  </a:cubicBezTo>
                  <a:cubicBezTo>
                    <a:pt x="633" y="2534"/>
                    <a:pt x="681" y="2524"/>
                    <a:pt x="718" y="2581"/>
                  </a:cubicBezTo>
                  <a:cubicBezTo>
                    <a:pt x="775" y="2637"/>
                    <a:pt x="851" y="2666"/>
                    <a:pt x="926" y="2666"/>
                  </a:cubicBezTo>
                  <a:cubicBezTo>
                    <a:pt x="983" y="2675"/>
                    <a:pt x="1030" y="2628"/>
                    <a:pt x="1040" y="2571"/>
                  </a:cubicBezTo>
                  <a:lnTo>
                    <a:pt x="1040" y="2467"/>
                  </a:lnTo>
                  <a:cubicBezTo>
                    <a:pt x="1040" y="2430"/>
                    <a:pt x="1115" y="2411"/>
                    <a:pt x="1144" y="2439"/>
                  </a:cubicBezTo>
                  <a:cubicBezTo>
                    <a:pt x="1163" y="2467"/>
                    <a:pt x="1191" y="2477"/>
                    <a:pt x="1191" y="2496"/>
                  </a:cubicBezTo>
                  <a:cubicBezTo>
                    <a:pt x="1210" y="2600"/>
                    <a:pt x="1285" y="2685"/>
                    <a:pt x="1380" y="2723"/>
                  </a:cubicBezTo>
                  <a:cubicBezTo>
                    <a:pt x="1399" y="2723"/>
                    <a:pt x="1418" y="2723"/>
                    <a:pt x="1437" y="2723"/>
                  </a:cubicBezTo>
                  <a:cubicBezTo>
                    <a:pt x="1493" y="2704"/>
                    <a:pt x="1512" y="2694"/>
                    <a:pt x="1493" y="2647"/>
                  </a:cubicBezTo>
                  <a:cubicBezTo>
                    <a:pt x="1484" y="2628"/>
                    <a:pt x="1475" y="2619"/>
                    <a:pt x="1465" y="2600"/>
                  </a:cubicBezTo>
                  <a:cubicBezTo>
                    <a:pt x="1446" y="2543"/>
                    <a:pt x="1465" y="2524"/>
                    <a:pt x="1531" y="2515"/>
                  </a:cubicBezTo>
                  <a:lnTo>
                    <a:pt x="1654" y="2515"/>
                  </a:lnTo>
                  <a:cubicBezTo>
                    <a:pt x="1645" y="2486"/>
                    <a:pt x="1654" y="2448"/>
                    <a:pt x="1664" y="2411"/>
                  </a:cubicBezTo>
                  <a:cubicBezTo>
                    <a:pt x="1692" y="2354"/>
                    <a:pt x="1692" y="2288"/>
                    <a:pt x="1664" y="2231"/>
                  </a:cubicBezTo>
                  <a:cubicBezTo>
                    <a:pt x="1616" y="2165"/>
                    <a:pt x="1626" y="2080"/>
                    <a:pt x="1682" y="2023"/>
                  </a:cubicBezTo>
                  <a:cubicBezTo>
                    <a:pt x="1720" y="1967"/>
                    <a:pt x="1758" y="1910"/>
                    <a:pt x="1805" y="1863"/>
                  </a:cubicBezTo>
                  <a:cubicBezTo>
                    <a:pt x="1786" y="1825"/>
                    <a:pt x="1758" y="1777"/>
                    <a:pt x="1739" y="1740"/>
                  </a:cubicBezTo>
                  <a:cubicBezTo>
                    <a:pt x="1664" y="1655"/>
                    <a:pt x="1597" y="1570"/>
                    <a:pt x="1522" y="1475"/>
                  </a:cubicBezTo>
                  <a:cubicBezTo>
                    <a:pt x="1493" y="1447"/>
                    <a:pt x="1465" y="1399"/>
                    <a:pt x="1446" y="1362"/>
                  </a:cubicBezTo>
                  <a:cubicBezTo>
                    <a:pt x="1437" y="1324"/>
                    <a:pt x="1437" y="1286"/>
                    <a:pt x="1446" y="1258"/>
                  </a:cubicBezTo>
                  <a:cubicBezTo>
                    <a:pt x="1484" y="1201"/>
                    <a:pt x="1522" y="1144"/>
                    <a:pt x="1569" y="1097"/>
                  </a:cubicBezTo>
                  <a:cubicBezTo>
                    <a:pt x="1597" y="1040"/>
                    <a:pt x="1569" y="955"/>
                    <a:pt x="1503" y="946"/>
                  </a:cubicBezTo>
                  <a:cubicBezTo>
                    <a:pt x="1437" y="927"/>
                    <a:pt x="1371" y="917"/>
                    <a:pt x="1304" y="917"/>
                  </a:cubicBezTo>
                  <a:cubicBezTo>
                    <a:pt x="1219" y="917"/>
                    <a:pt x="1153" y="870"/>
                    <a:pt x="1115" y="804"/>
                  </a:cubicBezTo>
                  <a:cubicBezTo>
                    <a:pt x="1078" y="728"/>
                    <a:pt x="1030" y="662"/>
                    <a:pt x="993" y="587"/>
                  </a:cubicBezTo>
                  <a:cubicBezTo>
                    <a:pt x="955" y="596"/>
                    <a:pt x="936" y="634"/>
                    <a:pt x="926" y="662"/>
                  </a:cubicBezTo>
                  <a:cubicBezTo>
                    <a:pt x="907" y="710"/>
                    <a:pt x="870" y="738"/>
                    <a:pt x="822" y="747"/>
                  </a:cubicBezTo>
                  <a:cubicBezTo>
                    <a:pt x="643" y="814"/>
                    <a:pt x="605" y="899"/>
                    <a:pt x="652" y="1069"/>
                  </a:cubicBezTo>
                  <a:cubicBezTo>
                    <a:pt x="662" y="1097"/>
                    <a:pt x="681" y="1116"/>
                    <a:pt x="681" y="1144"/>
                  </a:cubicBezTo>
                  <a:cubicBezTo>
                    <a:pt x="690" y="1173"/>
                    <a:pt x="643" y="1220"/>
                    <a:pt x="614" y="1210"/>
                  </a:cubicBezTo>
                  <a:cubicBezTo>
                    <a:pt x="577" y="1201"/>
                    <a:pt x="548" y="1173"/>
                    <a:pt x="511" y="1154"/>
                  </a:cubicBezTo>
                  <a:cubicBezTo>
                    <a:pt x="454" y="1125"/>
                    <a:pt x="416" y="1135"/>
                    <a:pt x="407" y="1201"/>
                  </a:cubicBezTo>
                  <a:cubicBezTo>
                    <a:pt x="397" y="1277"/>
                    <a:pt x="369" y="1333"/>
                    <a:pt x="274" y="1352"/>
                  </a:cubicBezTo>
                  <a:cubicBezTo>
                    <a:pt x="180" y="1371"/>
                    <a:pt x="161" y="1447"/>
                    <a:pt x="161" y="1522"/>
                  </a:cubicBezTo>
                  <a:cubicBezTo>
                    <a:pt x="142" y="1579"/>
                    <a:pt x="180" y="1636"/>
                    <a:pt x="246" y="1645"/>
                  </a:cubicBezTo>
                  <a:cubicBezTo>
                    <a:pt x="293" y="1655"/>
                    <a:pt x="340" y="1664"/>
                    <a:pt x="388" y="1674"/>
                  </a:cubicBezTo>
                  <a:cubicBezTo>
                    <a:pt x="416" y="1692"/>
                    <a:pt x="435" y="1730"/>
                    <a:pt x="435" y="1768"/>
                  </a:cubicBezTo>
                  <a:cubicBezTo>
                    <a:pt x="407" y="1825"/>
                    <a:pt x="378" y="1891"/>
                    <a:pt x="350" y="1948"/>
                  </a:cubicBezTo>
                  <a:cubicBezTo>
                    <a:pt x="284" y="2042"/>
                    <a:pt x="255" y="2165"/>
                    <a:pt x="246" y="2278"/>
                  </a:cubicBezTo>
                  <a:cubicBezTo>
                    <a:pt x="350" y="2326"/>
                    <a:pt x="388" y="2382"/>
                    <a:pt x="369" y="2486"/>
                  </a:cubicBezTo>
                  <a:cubicBezTo>
                    <a:pt x="369" y="2486"/>
                    <a:pt x="369" y="2496"/>
                    <a:pt x="369" y="2505"/>
                  </a:cubicBezTo>
                  <a:close/>
                  <a:moveTo>
                    <a:pt x="1597" y="1305"/>
                  </a:moveTo>
                  <a:cubicBezTo>
                    <a:pt x="1664" y="1428"/>
                    <a:pt x="1739" y="1532"/>
                    <a:pt x="1834" y="1626"/>
                  </a:cubicBezTo>
                  <a:cubicBezTo>
                    <a:pt x="1919" y="1721"/>
                    <a:pt x="1975" y="1825"/>
                    <a:pt x="2004" y="1948"/>
                  </a:cubicBezTo>
                  <a:cubicBezTo>
                    <a:pt x="2042" y="2014"/>
                    <a:pt x="2013" y="2099"/>
                    <a:pt x="1947" y="2146"/>
                  </a:cubicBezTo>
                  <a:cubicBezTo>
                    <a:pt x="1871" y="2184"/>
                    <a:pt x="1834" y="2269"/>
                    <a:pt x="1843" y="2354"/>
                  </a:cubicBezTo>
                  <a:cubicBezTo>
                    <a:pt x="1843" y="2477"/>
                    <a:pt x="1862" y="2543"/>
                    <a:pt x="2032" y="2505"/>
                  </a:cubicBezTo>
                  <a:cubicBezTo>
                    <a:pt x="2070" y="2505"/>
                    <a:pt x="2108" y="2505"/>
                    <a:pt x="2146" y="2505"/>
                  </a:cubicBezTo>
                  <a:cubicBezTo>
                    <a:pt x="2212" y="2505"/>
                    <a:pt x="2231" y="2467"/>
                    <a:pt x="2202" y="2411"/>
                  </a:cubicBezTo>
                  <a:cubicBezTo>
                    <a:pt x="2183" y="2363"/>
                    <a:pt x="2146" y="2335"/>
                    <a:pt x="2146" y="2297"/>
                  </a:cubicBezTo>
                  <a:cubicBezTo>
                    <a:pt x="2146" y="2118"/>
                    <a:pt x="2164" y="1938"/>
                    <a:pt x="2316" y="1815"/>
                  </a:cubicBezTo>
                  <a:cubicBezTo>
                    <a:pt x="2335" y="1806"/>
                    <a:pt x="2353" y="1806"/>
                    <a:pt x="2372" y="1815"/>
                  </a:cubicBezTo>
                  <a:cubicBezTo>
                    <a:pt x="2382" y="1825"/>
                    <a:pt x="2391" y="1844"/>
                    <a:pt x="2401" y="1863"/>
                  </a:cubicBezTo>
                  <a:cubicBezTo>
                    <a:pt x="2401" y="1881"/>
                    <a:pt x="2401" y="1900"/>
                    <a:pt x="2391" y="1919"/>
                  </a:cubicBezTo>
                  <a:cubicBezTo>
                    <a:pt x="2306" y="2023"/>
                    <a:pt x="2344" y="2146"/>
                    <a:pt x="2335" y="2259"/>
                  </a:cubicBezTo>
                  <a:cubicBezTo>
                    <a:pt x="2335" y="2278"/>
                    <a:pt x="2353" y="2316"/>
                    <a:pt x="2382" y="2316"/>
                  </a:cubicBezTo>
                  <a:cubicBezTo>
                    <a:pt x="2524" y="2363"/>
                    <a:pt x="2684" y="2345"/>
                    <a:pt x="2826" y="2278"/>
                  </a:cubicBezTo>
                  <a:cubicBezTo>
                    <a:pt x="2883" y="2241"/>
                    <a:pt x="2930" y="2184"/>
                    <a:pt x="2939" y="2127"/>
                  </a:cubicBezTo>
                  <a:cubicBezTo>
                    <a:pt x="2958" y="1976"/>
                    <a:pt x="2958" y="1976"/>
                    <a:pt x="3081" y="1863"/>
                  </a:cubicBezTo>
                  <a:cubicBezTo>
                    <a:pt x="3043" y="1796"/>
                    <a:pt x="3006" y="1740"/>
                    <a:pt x="2958" y="1674"/>
                  </a:cubicBezTo>
                  <a:cubicBezTo>
                    <a:pt x="2930" y="1617"/>
                    <a:pt x="2930" y="1541"/>
                    <a:pt x="2977" y="1494"/>
                  </a:cubicBezTo>
                  <a:cubicBezTo>
                    <a:pt x="2996" y="1466"/>
                    <a:pt x="3043" y="1456"/>
                    <a:pt x="3034" y="1390"/>
                  </a:cubicBezTo>
                  <a:cubicBezTo>
                    <a:pt x="3015" y="1371"/>
                    <a:pt x="2996" y="1343"/>
                    <a:pt x="2977" y="1314"/>
                  </a:cubicBezTo>
                  <a:cubicBezTo>
                    <a:pt x="2873" y="1182"/>
                    <a:pt x="2769" y="1069"/>
                    <a:pt x="2646" y="965"/>
                  </a:cubicBezTo>
                  <a:cubicBezTo>
                    <a:pt x="2590" y="927"/>
                    <a:pt x="2580" y="861"/>
                    <a:pt x="2618" y="814"/>
                  </a:cubicBezTo>
                  <a:cubicBezTo>
                    <a:pt x="2627" y="795"/>
                    <a:pt x="2637" y="766"/>
                    <a:pt x="2637" y="738"/>
                  </a:cubicBezTo>
                  <a:cubicBezTo>
                    <a:pt x="2618" y="710"/>
                    <a:pt x="2599" y="672"/>
                    <a:pt x="2580" y="643"/>
                  </a:cubicBezTo>
                  <a:cubicBezTo>
                    <a:pt x="2476" y="539"/>
                    <a:pt x="2448" y="388"/>
                    <a:pt x="2486" y="256"/>
                  </a:cubicBezTo>
                  <a:cubicBezTo>
                    <a:pt x="2495" y="218"/>
                    <a:pt x="2486" y="171"/>
                    <a:pt x="2448" y="143"/>
                  </a:cubicBezTo>
                  <a:cubicBezTo>
                    <a:pt x="2391" y="143"/>
                    <a:pt x="2344" y="143"/>
                    <a:pt x="2287" y="143"/>
                  </a:cubicBezTo>
                  <a:cubicBezTo>
                    <a:pt x="2127" y="180"/>
                    <a:pt x="1966" y="199"/>
                    <a:pt x="1796" y="199"/>
                  </a:cubicBezTo>
                  <a:cubicBezTo>
                    <a:pt x="1758" y="209"/>
                    <a:pt x="1720" y="218"/>
                    <a:pt x="1692" y="237"/>
                  </a:cubicBezTo>
                  <a:cubicBezTo>
                    <a:pt x="1597" y="313"/>
                    <a:pt x="1531" y="398"/>
                    <a:pt x="1493" y="511"/>
                  </a:cubicBezTo>
                  <a:cubicBezTo>
                    <a:pt x="1465" y="587"/>
                    <a:pt x="1541" y="643"/>
                    <a:pt x="1569" y="710"/>
                  </a:cubicBezTo>
                  <a:cubicBezTo>
                    <a:pt x="1597" y="766"/>
                    <a:pt x="1626" y="823"/>
                    <a:pt x="1673" y="870"/>
                  </a:cubicBezTo>
                  <a:cubicBezTo>
                    <a:pt x="1758" y="974"/>
                    <a:pt x="1758" y="1135"/>
                    <a:pt x="1664" y="1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6760475" y="4259600"/>
              <a:ext cx="66425" cy="73025"/>
            </a:xfrm>
            <a:custGeom>
              <a:avLst/>
              <a:gdLst/>
              <a:ahLst/>
              <a:cxnLst/>
              <a:rect l="l" t="t" r="r" b="b"/>
              <a:pathLst>
                <a:path w="2657" h="2921" extrusionOk="0">
                  <a:moveTo>
                    <a:pt x="1097" y="473"/>
                  </a:moveTo>
                  <a:cubicBezTo>
                    <a:pt x="1125" y="425"/>
                    <a:pt x="1144" y="359"/>
                    <a:pt x="1173" y="303"/>
                  </a:cubicBezTo>
                  <a:cubicBezTo>
                    <a:pt x="1220" y="208"/>
                    <a:pt x="1296" y="133"/>
                    <a:pt x="1381" y="76"/>
                  </a:cubicBezTo>
                  <a:cubicBezTo>
                    <a:pt x="1475" y="19"/>
                    <a:pt x="1589" y="0"/>
                    <a:pt x="1692" y="29"/>
                  </a:cubicBezTo>
                  <a:cubicBezTo>
                    <a:pt x="1806" y="66"/>
                    <a:pt x="1929" y="85"/>
                    <a:pt x="2061" y="104"/>
                  </a:cubicBezTo>
                  <a:cubicBezTo>
                    <a:pt x="2089" y="104"/>
                    <a:pt x="2118" y="114"/>
                    <a:pt x="2137" y="133"/>
                  </a:cubicBezTo>
                  <a:cubicBezTo>
                    <a:pt x="2222" y="161"/>
                    <a:pt x="2278" y="236"/>
                    <a:pt x="2288" y="322"/>
                  </a:cubicBezTo>
                  <a:cubicBezTo>
                    <a:pt x="2288" y="359"/>
                    <a:pt x="2288" y="397"/>
                    <a:pt x="2288" y="435"/>
                  </a:cubicBezTo>
                  <a:cubicBezTo>
                    <a:pt x="2278" y="548"/>
                    <a:pt x="2297" y="671"/>
                    <a:pt x="2363" y="775"/>
                  </a:cubicBezTo>
                  <a:cubicBezTo>
                    <a:pt x="2430" y="898"/>
                    <a:pt x="2401" y="1030"/>
                    <a:pt x="2401" y="1172"/>
                  </a:cubicBezTo>
                  <a:cubicBezTo>
                    <a:pt x="2449" y="1248"/>
                    <a:pt x="2505" y="1333"/>
                    <a:pt x="2562" y="1418"/>
                  </a:cubicBezTo>
                  <a:cubicBezTo>
                    <a:pt x="2619" y="1493"/>
                    <a:pt x="2638" y="1588"/>
                    <a:pt x="2638" y="1682"/>
                  </a:cubicBezTo>
                  <a:cubicBezTo>
                    <a:pt x="2656" y="1786"/>
                    <a:pt x="2590" y="1890"/>
                    <a:pt x="2496" y="1928"/>
                  </a:cubicBezTo>
                  <a:cubicBezTo>
                    <a:pt x="2458" y="1947"/>
                    <a:pt x="2430" y="1966"/>
                    <a:pt x="2411" y="1994"/>
                  </a:cubicBezTo>
                  <a:cubicBezTo>
                    <a:pt x="2373" y="2051"/>
                    <a:pt x="2335" y="2098"/>
                    <a:pt x="2288" y="2145"/>
                  </a:cubicBezTo>
                  <a:cubicBezTo>
                    <a:pt x="2241" y="2193"/>
                    <a:pt x="2184" y="2221"/>
                    <a:pt x="2118" y="2259"/>
                  </a:cubicBezTo>
                  <a:cubicBezTo>
                    <a:pt x="2118" y="2353"/>
                    <a:pt x="2108" y="2448"/>
                    <a:pt x="2099" y="2533"/>
                  </a:cubicBezTo>
                  <a:cubicBezTo>
                    <a:pt x="2089" y="2561"/>
                    <a:pt x="2080" y="2590"/>
                    <a:pt x="2061" y="2599"/>
                  </a:cubicBezTo>
                  <a:cubicBezTo>
                    <a:pt x="2052" y="2609"/>
                    <a:pt x="2023" y="2609"/>
                    <a:pt x="2004" y="2609"/>
                  </a:cubicBezTo>
                  <a:cubicBezTo>
                    <a:pt x="1995" y="2609"/>
                    <a:pt x="1985" y="2609"/>
                    <a:pt x="1985" y="2599"/>
                  </a:cubicBezTo>
                  <a:cubicBezTo>
                    <a:pt x="1976" y="2524"/>
                    <a:pt x="1967" y="2448"/>
                    <a:pt x="1967" y="2382"/>
                  </a:cubicBezTo>
                  <a:cubicBezTo>
                    <a:pt x="1938" y="2382"/>
                    <a:pt x="1910" y="2382"/>
                    <a:pt x="1910" y="2391"/>
                  </a:cubicBezTo>
                  <a:cubicBezTo>
                    <a:pt x="1900" y="2476"/>
                    <a:pt x="1891" y="2552"/>
                    <a:pt x="1872" y="2627"/>
                  </a:cubicBezTo>
                  <a:cubicBezTo>
                    <a:pt x="1872" y="2646"/>
                    <a:pt x="1825" y="2665"/>
                    <a:pt x="1806" y="2665"/>
                  </a:cubicBezTo>
                  <a:cubicBezTo>
                    <a:pt x="1778" y="2665"/>
                    <a:pt x="1749" y="2646"/>
                    <a:pt x="1730" y="2627"/>
                  </a:cubicBezTo>
                  <a:cubicBezTo>
                    <a:pt x="1721" y="2618"/>
                    <a:pt x="1711" y="2599"/>
                    <a:pt x="1711" y="2580"/>
                  </a:cubicBezTo>
                  <a:cubicBezTo>
                    <a:pt x="1711" y="2533"/>
                    <a:pt x="1702" y="2486"/>
                    <a:pt x="1711" y="2438"/>
                  </a:cubicBezTo>
                  <a:cubicBezTo>
                    <a:pt x="1711" y="2344"/>
                    <a:pt x="1674" y="2249"/>
                    <a:pt x="1589" y="2193"/>
                  </a:cubicBezTo>
                  <a:cubicBezTo>
                    <a:pt x="1513" y="2212"/>
                    <a:pt x="1494" y="2297"/>
                    <a:pt x="1428" y="2325"/>
                  </a:cubicBezTo>
                  <a:cubicBezTo>
                    <a:pt x="1362" y="2363"/>
                    <a:pt x="1305" y="2372"/>
                    <a:pt x="1239" y="2401"/>
                  </a:cubicBezTo>
                  <a:cubicBezTo>
                    <a:pt x="1201" y="2438"/>
                    <a:pt x="1210" y="2486"/>
                    <a:pt x="1201" y="2524"/>
                  </a:cubicBezTo>
                  <a:cubicBezTo>
                    <a:pt x="1182" y="2627"/>
                    <a:pt x="1163" y="2722"/>
                    <a:pt x="1135" y="2826"/>
                  </a:cubicBezTo>
                  <a:cubicBezTo>
                    <a:pt x="1125" y="2873"/>
                    <a:pt x="1078" y="2920"/>
                    <a:pt x="1040" y="2911"/>
                  </a:cubicBezTo>
                  <a:cubicBezTo>
                    <a:pt x="993" y="2902"/>
                    <a:pt x="955" y="2864"/>
                    <a:pt x="946" y="2816"/>
                  </a:cubicBezTo>
                  <a:cubicBezTo>
                    <a:pt x="927" y="2684"/>
                    <a:pt x="899" y="2561"/>
                    <a:pt x="870" y="2429"/>
                  </a:cubicBezTo>
                  <a:cubicBezTo>
                    <a:pt x="861" y="2363"/>
                    <a:pt x="804" y="2316"/>
                    <a:pt x="728" y="2316"/>
                  </a:cubicBezTo>
                  <a:cubicBezTo>
                    <a:pt x="681" y="2316"/>
                    <a:pt x="634" y="2306"/>
                    <a:pt x="587" y="2306"/>
                  </a:cubicBezTo>
                  <a:cubicBezTo>
                    <a:pt x="539" y="2306"/>
                    <a:pt x="464" y="2306"/>
                    <a:pt x="407" y="2306"/>
                  </a:cubicBezTo>
                  <a:cubicBezTo>
                    <a:pt x="294" y="2316"/>
                    <a:pt x="180" y="2249"/>
                    <a:pt x="124" y="2145"/>
                  </a:cubicBezTo>
                  <a:cubicBezTo>
                    <a:pt x="57" y="2042"/>
                    <a:pt x="20" y="1928"/>
                    <a:pt x="10" y="1805"/>
                  </a:cubicBezTo>
                  <a:cubicBezTo>
                    <a:pt x="1" y="1720"/>
                    <a:pt x="1" y="1626"/>
                    <a:pt x="10" y="1531"/>
                  </a:cubicBezTo>
                  <a:cubicBezTo>
                    <a:pt x="10" y="1475"/>
                    <a:pt x="29" y="1427"/>
                    <a:pt x="57" y="1380"/>
                  </a:cubicBezTo>
                  <a:cubicBezTo>
                    <a:pt x="133" y="1248"/>
                    <a:pt x="228" y="1134"/>
                    <a:pt x="322" y="1021"/>
                  </a:cubicBezTo>
                  <a:cubicBezTo>
                    <a:pt x="398" y="936"/>
                    <a:pt x="464" y="841"/>
                    <a:pt x="521" y="737"/>
                  </a:cubicBezTo>
                  <a:cubicBezTo>
                    <a:pt x="577" y="586"/>
                    <a:pt x="738" y="492"/>
                    <a:pt x="899" y="492"/>
                  </a:cubicBezTo>
                  <a:cubicBezTo>
                    <a:pt x="965" y="501"/>
                    <a:pt x="1031" y="492"/>
                    <a:pt x="1097" y="473"/>
                  </a:cubicBezTo>
                  <a:close/>
                  <a:moveTo>
                    <a:pt x="1399" y="700"/>
                  </a:moveTo>
                  <a:cubicBezTo>
                    <a:pt x="1381" y="690"/>
                    <a:pt x="1352" y="681"/>
                    <a:pt x="1324" y="671"/>
                  </a:cubicBezTo>
                  <a:lnTo>
                    <a:pt x="861" y="671"/>
                  </a:lnTo>
                  <a:cubicBezTo>
                    <a:pt x="776" y="671"/>
                    <a:pt x="691" y="718"/>
                    <a:pt x="653" y="804"/>
                  </a:cubicBezTo>
                  <a:cubicBezTo>
                    <a:pt x="615" y="889"/>
                    <a:pt x="577" y="974"/>
                    <a:pt x="530" y="1049"/>
                  </a:cubicBezTo>
                  <a:cubicBezTo>
                    <a:pt x="492" y="1134"/>
                    <a:pt x="436" y="1257"/>
                    <a:pt x="313" y="1285"/>
                  </a:cubicBezTo>
                  <a:cubicBezTo>
                    <a:pt x="284" y="1295"/>
                    <a:pt x="265" y="1323"/>
                    <a:pt x="247" y="1342"/>
                  </a:cubicBezTo>
                  <a:cubicBezTo>
                    <a:pt x="152" y="1437"/>
                    <a:pt x="114" y="1569"/>
                    <a:pt x="133" y="1701"/>
                  </a:cubicBezTo>
                  <a:cubicBezTo>
                    <a:pt x="133" y="1843"/>
                    <a:pt x="180" y="1994"/>
                    <a:pt x="265" y="2108"/>
                  </a:cubicBezTo>
                  <a:cubicBezTo>
                    <a:pt x="332" y="2183"/>
                    <a:pt x="445" y="2174"/>
                    <a:pt x="483" y="2098"/>
                  </a:cubicBezTo>
                  <a:cubicBezTo>
                    <a:pt x="521" y="2004"/>
                    <a:pt x="558" y="1919"/>
                    <a:pt x="587" y="1834"/>
                  </a:cubicBezTo>
                  <a:cubicBezTo>
                    <a:pt x="615" y="1786"/>
                    <a:pt x="634" y="1730"/>
                    <a:pt x="643" y="1682"/>
                  </a:cubicBezTo>
                  <a:cubicBezTo>
                    <a:pt x="653" y="1626"/>
                    <a:pt x="662" y="1569"/>
                    <a:pt x="662" y="1522"/>
                  </a:cubicBezTo>
                  <a:cubicBezTo>
                    <a:pt x="719" y="1522"/>
                    <a:pt x="766" y="1569"/>
                    <a:pt x="766" y="1626"/>
                  </a:cubicBezTo>
                  <a:cubicBezTo>
                    <a:pt x="766" y="1701"/>
                    <a:pt x="747" y="1777"/>
                    <a:pt x="719" y="1843"/>
                  </a:cubicBezTo>
                  <a:cubicBezTo>
                    <a:pt x="691" y="1919"/>
                    <a:pt x="672" y="1994"/>
                    <a:pt x="653" y="2079"/>
                  </a:cubicBezTo>
                  <a:cubicBezTo>
                    <a:pt x="653" y="2108"/>
                    <a:pt x="662" y="2127"/>
                    <a:pt x="691" y="2145"/>
                  </a:cubicBezTo>
                  <a:cubicBezTo>
                    <a:pt x="710" y="2155"/>
                    <a:pt x="747" y="2155"/>
                    <a:pt x="766" y="2145"/>
                  </a:cubicBezTo>
                  <a:cubicBezTo>
                    <a:pt x="795" y="2127"/>
                    <a:pt x="823" y="2098"/>
                    <a:pt x="851" y="2070"/>
                  </a:cubicBezTo>
                  <a:cubicBezTo>
                    <a:pt x="880" y="2060"/>
                    <a:pt x="899" y="2042"/>
                    <a:pt x="927" y="2032"/>
                  </a:cubicBezTo>
                  <a:cubicBezTo>
                    <a:pt x="927" y="2070"/>
                    <a:pt x="936" y="2098"/>
                    <a:pt x="946" y="2127"/>
                  </a:cubicBezTo>
                  <a:cubicBezTo>
                    <a:pt x="946" y="2136"/>
                    <a:pt x="965" y="2145"/>
                    <a:pt x="984" y="2155"/>
                  </a:cubicBezTo>
                  <a:cubicBezTo>
                    <a:pt x="993" y="2164"/>
                    <a:pt x="1003" y="2145"/>
                    <a:pt x="1003" y="2136"/>
                  </a:cubicBezTo>
                  <a:cubicBezTo>
                    <a:pt x="1012" y="2108"/>
                    <a:pt x="1021" y="2070"/>
                    <a:pt x="1031" y="2032"/>
                  </a:cubicBezTo>
                  <a:cubicBezTo>
                    <a:pt x="1040" y="2013"/>
                    <a:pt x="1059" y="1994"/>
                    <a:pt x="1088" y="1985"/>
                  </a:cubicBezTo>
                  <a:cubicBezTo>
                    <a:pt x="1116" y="1975"/>
                    <a:pt x="1144" y="1985"/>
                    <a:pt x="1163" y="2004"/>
                  </a:cubicBezTo>
                  <a:cubicBezTo>
                    <a:pt x="1201" y="2060"/>
                    <a:pt x="1239" y="2127"/>
                    <a:pt x="1277" y="2193"/>
                  </a:cubicBezTo>
                  <a:cubicBezTo>
                    <a:pt x="1333" y="2193"/>
                    <a:pt x="1362" y="2155"/>
                    <a:pt x="1390" y="2117"/>
                  </a:cubicBezTo>
                  <a:cubicBezTo>
                    <a:pt x="1428" y="2060"/>
                    <a:pt x="1475" y="2013"/>
                    <a:pt x="1541" y="1994"/>
                  </a:cubicBezTo>
                  <a:cubicBezTo>
                    <a:pt x="1645" y="1966"/>
                    <a:pt x="1711" y="1871"/>
                    <a:pt x="1711" y="1767"/>
                  </a:cubicBezTo>
                  <a:cubicBezTo>
                    <a:pt x="1721" y="1664"/>
                    <a:pt x="1721" y="1560"/>
                    <a:pt x="1711" y="1465"/>
                  </a:cubicBezTo>
                  <a:cubicBezTo>
                    <a:pt x="1711" y="1408"/>
                    <a:pt x="1692" y="1352"/>
                    <a:pt x="1645" y="1314"/>
                  </a:cubicBezTo>
                  <a:cubicBezTo>
                    <a:pt x="1598" y="1276"/>
                    <a:pt x="1560" y="1229"/>
                    <a:pt x="1522" y="1191"/>
                  </a:cubicBezTo>
                  <a:cubicBezTo>
                    <a:pt x="1475" y="1144"/>
                    <a:pt x="1437" y="1078"/>
                    <a:pt x="1437" y="1002"/>
                  </a:cubicBezTo>
                  <a:cubicBezTo>
                    <a:pt x="1447" y="898"/>
                    <a:pt x="1437" y="794"/>
                    <a:pt x="1399" y="700"/>
                  </a:cubicBezTo>
                  <a:close/>
                  <a:moveTo>
                    <a:pt x="2023" y="2013"/>
                  </a:moveTo>
                  <a:cubicBezTo>
                    <a:pt x="2118" y="2060"/>
                    <a:pt x="2193" y="2060"/>
                    <a:pt x="2231" y="1975"/>
                  </a:cubicBezTo>
                  <a:cubicBezTo>
                    <a:pt x="2269" y="1881"/>
                    <a:pt x="2335" y="1815"/>
                    <a:pt x="2420" y="1777"/>
                  </a:cubicBezTo>
                  <a:cubicBezTo>
                    <a:pt x="2486" y="1749"/>
                    <a:pt x="2486" y="1692"/>
                    <a:pt x="2486" y="1635"/>
                  </a:cubicBezTo>
                  <a:cubicBezTo>
                    <a:pt x="2467" y="1531"/>
                    <a:pt x="2420" y="1437"/>
                    <a:pt x="2354" y="1361"/>
                  </a:cubicBezTo>
                  <a:cubicBezTo>
                    <a:pt x="2316" y="1314"/>
                    <a:pt x="2259" y="1267"/>
                    <a:pt x="2222" y="1219"/>
                  </a:cubicBezTo>
                  <a:cubicBezTo>
                    <a:pt x="2193" y="1191"/>
                    <a:pt x="2193" y="1144"/>
                    <a:pt x="2212" y="1115"/>
                  </a:cubicBezTo>
                  <a:cubicBezTo>
                    <a:pt x="2269" y="1040"/>
                    <a:pt x="2278" y="936"/>
                    <a:pt x="2241" y="851"/>
                  </a:cubicBezTo>
                  <a:cubicBezTo>
                    <a:pt x="2174" y="718"/>
                    <a:pt x="2137" y="577"/>
                    <a:pt x="2156" y="425"/>
                  </a:cubicBezTo>
                  <a:cubicBezTo>
                    <a:pt x="2156" y="388"/>
                    <a:pt x="2146" y="350"/>
                    <a:pt x="2137" y="322"/>
                  </a:cubicBezTo>
                  <a:cubicBezTo>
                    <a:pt x="2118" y="284"/>
                    <a:pt x="2089" y="255"/>
                    <a:pt x="2061" y="236"/>
                  </a:cubicBezTo>
                  <a:cubicBezTo>
                    <a:pt x="2023" y="227"/>
                    <a:pt x="1985" y="218"/>
                    <a:pt x="1948" y="218"/>
                  </a:cubicBezTo>
                  <a:cubicBezTo>
                    <a:pt x="1844" y="236"/>
                    <a:pt x="1740" y="218"/>
                    <a:pt x="1645" y="170"/>
                  </a:cubicBezTo>
                  <a:cubicBezTo>
                    <a:pt x="1579" y="142"/>
                    <a:pt x="1503" y="151"/>
                    <a:pt x="1447" y="199"/>
                  </a:cubicBezTo>
                  <a:cubicBezTo>
                    <a:pt x="1352" y="255"/>
                    <a:pt x="1286" y="350"/>
                    <a:pt x="1267" y="463"/>
                  </a:cubicBezTo>
                  <a:cubicBezTo>
                    <a:pt x="1324" y="520"/>
                    <a:pt x="1390" y="492"/>
                    <a:pt x="1456" y="511"/>
                  </a:cubicBezTo>
                  <a:cubicBezTo>
                    <a:pt x="1532" y="520"/>
                    <a:pt x="1589" y="586"/>
                    <a:pt x="1598" y="662"/>
                  </a:cubicBezTo>
                  <a:lnTo>
                    <a:pt x="1598" y="747"/>
                  </a:lnTo>
                  <a:cubicBezTo>
                    <a:pt x="1598" y="1087"/>
                    <a:pt x="1560" y="1011"/>
                    <a:pt x="1787" y="1229"/>
                  </a:cubicBezTo>
                  <a:lnTo>
                    <a:pt x="1806" y="1248"/>
                  </a:lnTo>
                  <a:cubicBezTo>
                    <a:pt x="1853" y="1295"/>
                    <a:pt x="1881" y="1361"/>
                    <a:pt x="1881" y="1427"/>
                  </a:cubicBezTo>
                  <a:cubicBezTo>
                    <a:pt x="1900" y="1588"/>
                    <a:pt x="1891" y="1758"/>
                    <a:pt x="1853" y="1919"/>
                  </a:cubicBezTo>
                  <a:cubicBezTo>
                    <a:pt x="1844" y="1994"/>
                    <a:pt x="1863" y="2070"/>
                    <a:pt x="1910" y="2127"/>
                  </a:cubicBezTo>
                  <a:lnTo>
                    <a:pt x="1938" y="2127"/>
                  </a:lnTo>
                  <a:cubicBezTo>
                    <a:pt x="1948" y="2127"/>
                    <a:pt x="1957" y="2117"/>
                    <a:pt x="1957" y="2108"/>
                  </a:cubicBezTo>
                  <a:cubicBezTo>
                    <a:pt x="1967" y="2098"/>
                    <a:pt x="1995" y="2070"/>
                    <a:pt x="2023" y="2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6634800" y="4247775"/>
              <a:ext cx="52925" cy="45400"/>
            </a:xfrm>
            <a:custGeom>
              <a:avLst/>
              <a:gdLst/>
              <a:ahLst/>
              <a:cxnLst/>
              <a:rect l="l" t="t" r="r" b="b"/>
              <a:pathLst>
                <a:path w="2117" h="1816" extrusionOk="0">
                  <a:moveTo>
                    <a:pt x="274" y="880"/>
                  </a:moveTo>
                  <a:cubicBezTo>
                    <a:pt x="227" y="766"/>
                    <a:pt x="199" y="634"/>
                    <a:pt x="217" y="511"/>
                  </a:cubicBezTo>
                  <a:cubicBezTo>
                    <a:pt x="217" y="426"/>
                    <a:pt x="265" y="341"/>
                    <a:pt x="321" y="294"/>
                  </a:cubicBezTo>
                  <a:cubicBezTo>
                    <a:pt x="454" y="171"/>
                    <a:pt x="605" y="86"/>
                    <a:pt x="784" y="57"/>
                  </a:cubicBezTo>
                  <a:cubicBezTo>
                    <a:pt x="832" y="57"/>
                    <a:pt x="870" y="38"/>
                    <a:pt x="926" y="29"/>
                  </a:cubicBezTo>
                  <a:cubicBezTo>
                    <a:pt x="1040" y="1"/>
                    <a:pt x="1153" y="20"/>
                    <a:pt x="1266" y="67"/>
                  </a:cubicBezTo>
                  <a:cubicBezTo>
                    <a:pt x="1285" y="76"/>
                    <a:pt x="1314" y="86"/>
                    <a:pt x="1342" y="95"/>
                  </a:cubicBezTo>
                  <a:cubicBezTo>
                    <a:pt x="1531" y="152"/>
                    <a:pt x="1682" y="284"/>
                    <a:pt x="1748" y="464"/>
                  </a:cubicBezTo>
                  <a:cubicBezTo>
                    <a:pt x="1758" y="492"/>
                    <a:pt x="1777" y="520"/>
                    <a:pt x="1786" y="549"/>
                  </a:cubicBezTo>
                  <a:lnTo>
                    <a:pt x="2013" y="549"/>
                  </a:lnTo>
                  <a:cubicBezTo>
                    <a:pt x="2070" y="549"/>
                    <a:pt x="2117" y="606"/>
                    <a:pt x="2098" y="662"/>
                  </a:cubicBezTo>
                  <a:cubicBezTo>
                    <a:pt x="2070" y="747"/>
                    <a:pt x="2051" y="842"/>
                    <a:pt x="2041" y="927"/>
                  </a:cubicBezTo>
                  <a:cubicBezTo>
                    <a:pt x="2022" y="1002"/>
                    <a:pt x="1994" y="1069"/>
                    <a:pt x="1947" y="1125"/>
                  </a:cubicBezTo>
                  <a:cubicBezTo>
                    <a:pt x="1947" y="1163"/>
                    <a:pt x="1994" y="1182"/>
                    <a:pt x="2013" y="1210"/>
                  </a:cubicBezTo>
                  <a:cubicBezTo>
                    <a:pt x="2060" y="1277"/>
                    <a:pt x="2060" y="1314"/>
                    <a:pt x="2013" y="1362"/>
                  </a:cubicBezTo>
                  <a:cubicBezTo>
                    <a:pt x="1966" y="1409"/>
                    <a:pt x="1947" y="1428"/>
                    <a:pt x="1909" y="1456"/>
                  </a:cubicBezTo>
                  <a:cubicBezTo>
                    <a:pt x="1871" y="1494"/>
                    <a:pt x="1824" y="1503"/>
                    <a:pt x="1777" y="1484"/>
                  </a:cubicBezTo>
                  <a:lnTo>
                    <a:pt x="1644" y="1428"/>
                  </a:lnTo>
                  <a:cubicBezTo>
                    <a:pt x="1408" y="1560"/>
                    <a:pt x="1408" y="1560"/>
                    <a:pt x="1030" y="1569"/>
                  </a:cubicBezTo>
                  <a:cubicBezTo>
                    <a:pt x="983" y="1617"/>
                    <a:pt x="936" y="1673"/>
                    <a:pt x="879" y="1721"/>
                  </a:cubicBezTo>
                  <a:cubicBezTo>
                    <a:pt x="851" y="1749"/>
                    <a:pt x="822" y="1768"/>
                    <a:pt x="784" y="1787"/>
                  </a:cubicBezTo>
                  <a:cubicBezTo>
                    <a:pt x="728" y="1815"/>
                    <a:pt x="662" y="1796"/>
                    <a:pt x="643" y="1730"/>
                  </a:cubicBezTo>
                  <a:cubicBezTo>
                    <a:pt x="633" y="1711"/>
                    <a:pt x="633" y="1683"/>
                    <a:pt x="624" y="1664"/>
                  </a:cubicBezTo>
                  <a:cubicBezTo>
                    <a:pt x="577" y="1626"/>
                    <a:pt x="548" y="1664"/>
                    <a:pt x="520" y="1664"/>
                  </a:cubicBezTo>
                  <a:cubicBezTo>
                    <a:pt x="397" y="1692"/>
                    <a:pt x="388" y="1683"/>
                    <a:pt x="331" y="1560"/>
                  </a:cubicBezTo>
                  <a:cubicBezTo>
                    <a:pt x="331" y="1551"/>
                    <a:pt x="321" y="1541"/>
                    <a:pt x="321" y="1532"/>
                  </a:cubicBezTo>
                  <a:cubicBezTo>
                    <a:pt x="293" y="1532"/>
                    <a:pt x="265" y="1532"/>
                    <a:pt x="227" y="1532"/>
                  </a:cubicBezTo>
                  <a:cubicBezTo>
                    <a:pt x="151" y="1522"/>
                    <a:pt x="113" y="1494"/>
                    <a:pt x="113" y="1437"/>
                  </a:cubicBezTo>
                  <a:cubicBezTo>
                    <a:pt x="113" y="1409"/>
                    <a:pt x="113" y="1380"/>
                    <a:pt x="113" y="1352"/>
                  </a:cubicBezTo>
                  <a:cubicBezTo>
                    <a:pt x="123" y="1267"/>
                    <a:pt x="95" y="1173"/>
                    <a:pt x="28" y="1097"/>
                  </a:cubicBezTo>
                  <a:cubicBezTo>
                    <a:pt x="19" y="1078"/>
                    <a:pt x="9" y="1050"/>
                    <a:pt x="0" y="1021"/>
                  </a:cubicBezTo>
                  <a:cubicBezTo>
                    <a:pt x="0" y="984"/>
                    <a:pt x="19" y="955"/>
                    <a:pt x="57" y="936"/>
                  </a:cubicBezTo>
                  <a:cubicBezTo>
                    <a:pt x="113" y="927"/>
                    <a:pt x="189" y="908"/>
                    <a:pt x="274" y="880"/>
                  </a:cubicBezTo>
                  <a:close/>
                  <a:moveTo>
                    <a:pt x="1418" y="1059"/>
                  </a:moveTo>
                  <a:cubicBezTo>
                    <a:pt x="1418" y="1078"/>
                    <a:pt x="1418" y="1087"/>
                    <a:pt x="1418" y="1106"/>
                  </a:cubicBezTo>
                  <a:cubicBezTo>
                    <a:pt x="1418" y="1135"/>
                    <a:pt x="1437" y="1144"/>
                    <a:pt x="1455" y="1125"/>
                  </a:cubicBezTo>
                  <a:cubicBezTo>
                    <a:pt x="1455" y="1116"/>
                    <a:pt x="1455" y="1106"/>
                    <a:pt x="1455" y="1097"/>
                  </a:cubicBezTo>
                  <a:cubicBezTo>
                    <a:pt x="1446" y="1087"/>
                    <a:pt x="1427" y="1078"/>
                    <a:pt x="1418" y="1059"/>
                  </a:cubicBezTo>
                  <a:cubicBezTo>
                    <a:pt x="1418" y="1059"/>
                    <a:pt x="1408" y="1050"/>
                    <a:pt x="1408" y="1040"/>
                  </a:cubicBezTo>
                  <a:cubicBezTo>
                    <a:pt x="1408" y="1031"/>
                    <a:pt x="1408" y="1021"/>
                    <a:pt x="1399" y="1012"/>
                  </a:cubicBezTo>
                  <a:cubicBezTo>
                    <a:pt x="1370" y="927"/>
                    <a:pt x="1333" y="908"/>
                    <a:pt x="1257" y="946"/>
                  </a:cubicBezTo>
                  <a:cubicBezTo>
                    <a:pt x="1210" y="974"/>
                    <a:pt x="1172" y="1012"/>
                    <a:pt x="1125" y="984"/>
                  </a:cubicBezTo>
                  <a:cubicBezTo>
                    <a:pt x="1059" y="936"/>
                    <a:pt x="1011" y="965"/>
                    <a:pt x="945" y="993"/>
                  </a:cubicBezTo>
                  <a:cubicBezTo>
                    <a:pt x="803" y="1078"/>
                    <a:pt x="614" y="974"/>
                    <a:pt x="605" y="813"/>
                  </a:cubicBezTo>
                  <a:cubicBezTo>
                    <a:pt x="595" y="719"/>
                    <a:pt x="624" y="624"/>
                    <a:pt x="699" y="558"/>
                  </a:cubicBezTo>
                  <a:cubicBezTo>
                    <a:pt x="813" y="435"/>
                    <a:pt x="1011" y="473"/>
                    <a:pt x="1068" y="634"/>
                  </a:cubicBezTo>
                  <a:cubicBezTo>
                    <a:pt x="1068" y="643"/>
                    <a:pt x="1068" y="653"/>
                    <a:pt x="1077" y="662"/>
                  </a:cubicBezTo>
                  <a:cubicBezTo>
                    <a:pt x="1096" y="747"/>
                    <a:pt x="1181" y="804"/>
                    <a:pt x="1266" y="785"/>
                  </a:cubicBezTo>
                  <a:cubicBezTo>
                    <a:pt x="1333" y="785"/>
                    <a:pt x="1399" y="795"/>
                    <a:pt x="1465" y="804"/>
                  </a:cubicBezTo>
                  <a:cubicBezTo>
                    <a:pt x="1569" y="728"/>
                    <a:pt x="1597" y="587"/>
                    <a:pt x="1531" y="483"/>
                  </a:cubicBezTo>
                  <a:cubicBezTo>
                    <a:pt x="1474" y="369"/>
                    <a:pt x="1389" y="275"/>
                    <a:pt x="1266" y="227"/>
                  </a:cubicBezTo>
                  <a:cubicBezTo>
                    <a:pt x="1030" y="133"/>
                    <a:pt x="643" y="227"/>
                    <a:pt x="482" y="379"/>
                  </a:cubicBezTo>
                  <a:cubicBezTo>
                    <a:pt x="369" y="464"/>
                    <a:pt x="340" y="615"/>
                    <a:pt x="416" y="728"/>
                  </a:cubicBezTo>
                  <a:cubicBezTo>
                    <a:pt x="548" y="936"/>
                    <a:pt x="680" y="1144"/>
                    <a:pt x="983" y="1144"/>
                  </a:cubicBezTo>
                  <a:cubicBezTo>
                    <a:pt x="992" y="1154"/>
                    <a:pt x="1002" y="1154"/>
                    <a:pt x="1021" y="1144"/>
                  </a:cubicBezTo>
                  <a:cubicBezTo>
                    <a:pt x="1059" y="1116"/>
                    <a:pt x="1106" y="1097"/>
                    <a:pt x="1162" y="1078"/>
                  </a:cubicBezTo>
                  <a:cubicBezTo>
                    <a:pt x="1238" y="1059"/>
                    <a:pt x="1333" y="1059"/>
                    <a:pt x="1418" y="1059"/>
                  </a:cubicBezTo>
                  <a:close/>
                  <a:moveTo>
                    <a:pt x="416" y="1078"/>
                  </a:moveTo>
                  <a:cubicBezTo>
                    <a:pt x="406" y="1154"/>
                    <a:pt x="406" y="1220"/>
                    <a:pt x="340" y="1258"/>
                  </a:cubicBezTo>
                  <a:cubicBezTo>
                    <a:pt x="312" y="1277"/>
                    <a:pt x="284" y="1295"/>
                    <a:pt x="274" y="1314"/>
                  </a:cubicBezTo>
                  <a:cubicBezTo>
                    <a:pt x="265" y="1324"/>
                    <a:pt x="274" y="1343"/>
                    <a:pt x="274" y="1362"/>
                  </a:cubicBezTo>
                  <a:cubicBezTo>
                    <a:pt x="274" y="1362"/>
                    <a:pt x="284" y="1371"/>
                    <a:pt x="293" y="1371"/>
                  </a:cubicBezTo>
                  <a:cubicBezTo>
                    <a:pt x="378" y="1333"/>
                    <a:pt x="463" y="1286"/>
                    <a:pt x="548" y="1248"/>
                  </a:cubicBezTo>
                  <a:cubicBezTo>
                    <a:pt x="558" y="1248"/>
                    <a:pt x="558" y="1239"/>
                    <a:pt x="558" y="1229"/>
                  </a:cubicBezTo>
                  <a:cubicBezTo>
                    <a:pt x="548" y="1154"/>
                    <a:pt x="491" y="1125"/>
                    <a:pt x="416" y="1078"/>
                  </a:cubicBezTo>
                  <a:close/>
                  <a:moveTo>
                    <a:pt x="1389" y="1352"/>
                  </a:moveTo>
                  <a:cubicBezTo>
                    <a:pt x="1370" y="1286"/>
                    <a:pt x="1351" y="1229"/>
                    <a:pt x="1323" y="1173"/>
                  </a:cubicBezTo>
                  <a:cubicBezTo>
                    <a:pt x="1314" y="1154"/>
                    <a:pt x="1285" y="1144"/>
                    <a:pt x="1257" y="1135"/>
                  </a:cubicBezTo>
                  <a:cubicBezTo>
                    <a:pt x="1238" y="1125"/>
                    <a:pt x="1191" y="1154"/>
                    <a:pt x="1200" y="1173"/>
                  </a:cubicBezTo>
                  <a:cubicBezTo>
                    <a:pt x="1229" y="1239"/>
                    <a:pt x="1257" y="1305"/>
                    <a:pt x="1295" y="1371"/>
                  </a:cubicBezTo>
                  <a:cubicBezTo>
                    <a:pt x="1323" y="1409"/>
                    <a:pt x="1361" y="1390"/>
                    <a:pt x="1389" y="1352"/>
                  </a:cubicBezTo>
                  <a:close/>
                  <a:moveTo>
                    <a:pt x="860" y="1541"/>
                  </a:moveTo>
                  <a:cubicBezTo>
                    <a:pt x="945" y="1456"/>
                    <a:pt x="955" y="1437"/>
                    <a:pt x="926" y="1352"/>
                  </a:cubicBezTo>
                  <a:cubicBezTo>
                    <a:pt x="917" y="1314"/>
                    <a:pt x="870" y="1295"/>
                    <a:pt x="841" y="1324"/>
                  </a:cubicBezTo>
                  <a:cubicBezTo>
                    <a:pt x="794" y="1352"/>
                    <a:pt x="766" y="1380"/>
                    <a:pt x="718" y="1409"/>
                  </a:cubicBezTo>
                  <a:cubicBezTo>
                    <a:pt x="775" y="1456"/>
                    <a:pt x="813" y="1494"/>
                    <a:pt x="860" y="1541"/>
                  </a:cubicBezTo>
                  <a:close/>
                  <a:moveTo>
                    <a:pt x="1824" y="946"/>
                  </a:moveTo>
                  <a:cubicBezTo>
                    <a:pt x="1843" y="936"/>
                    <a:pt x="1862" y="927"/>
                    <a:pt x="1871" y="917"/>
                  </a:cubicBezTo>
                  <a:cubicBezTo>
                    <a:pt x="1881" y="851"/>
                    <a:pt x="1890" y="785"/>
                    <a:pt x="1890" y="709"/>
                  </a:cubicBezTo>
                  <a:cubicBezTo>
                    <a:pt x="1881" y="700"/>
                    <a:pt x="1862" y="700"/>
                    <a:pt x="1852" y="700"/>
                  </a:cubicBezTo>
                  <a:cubicBezTo>
                    <a:pt x="1786" y="709"/>
                    <a:pt x="1730" y="766"/>
                    <a:pt x="1720" y="823"/>
                  </a:cubicBezTo>
                  <a:cubicBezTo>
                    <a:pt x="1692" y="889"/>
                    <a:pt x="1748" y="965"/>
                    <a:pt x="1824" y="946"/>
                  </a:cubicBezTo>
                  <a:close/>
                  <a:moveTo>
                    <a:pt x="1786" y="1305"/>
                  </a:moveTo>
                  <a:lnTo>
                    <a:pt x="1796" y="1286"/>
                  </a:lnTo>
                  <a:lnTo>
                    <a:pt x="1786" y="128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6810800" y="4081925"/>
              <a:ext cx="121225" cy="63800"/>
            </a:xfrm>
            <a:custGeom>
              <a:avLst/>
              <a:gdLst/>
              <a:ahLst/>
              <a:cxnLst/>
              <a:rect l="l" t="t" r="r" b="b"/>
              <a:pathLst>
                <a:path w="4849" h="2552" extrusionOk="0">
                  <a:moveTo>
                    <a:pt x="1579" y="2127"/>
                  </a:moveTo>
                  <a:cubicBezTo>
                    <a:pt x="1513" y="2155"/>
                    <a:pt x="1494" y="2221"/>
                    <a:pt x="1456" y="2268"/>
                  </a:cubicBezTo>
                  <a:lnTo>
                    <a:pt x="1390" y="2335"/>
                  </a:lnTo>
                  <a:cubicBezTo>
                    <a:pt x="1371" y="2354"/>
                    <a:pt x="1305" y="2335"/>
                    <a:pt x="1296" y="2306"/>
                  </a:cubicBezTo>
                  <a:cubicBezTo>
                    <a:pt x="1248" y="2202"/>
                    <a:pt x="1248" y="2089"/>
                    <a:pt x="1305" y="1985"/>
                  </a:cubicBezTo>
                  <a:cubicBezTo>
                    <a:pt x="1352" y="1890"/>
                    <a:pt x="1399" y="1805"/>
                    <a:pt x="1437" y="1711"/>
                  </a:cubicBezTo>
                  <a:cubicBezTo>
                    <a:pt x="1466" y="1673"/>
                    <a:pt x="1456" y="1616"/>
                    <a:pt x="1418" y="1579"/>
                  </a:cubicBezTo>
                  <a:cubicBezTo>
                    <a:pt x="1343" y="1512"/>
                    <a:pt x="1267" y="1446"/>
                    <a:pt x="1182" y="1371"/>
                  </a:cubicBezTo>
                  <a:cubicBezTo>
                    <a:pt x="1144" y="1352"/>
                    <a:pt x="1088" y="1352"/>
                    <a:pt x="1050" y="1380"/>
                  </a:cubicBezTo>
                  <a:lnTo>
                    <a:pt x="700" y="1787"/>
                  </a:lnTo>
                  <a:cubicBezTo>
                    <a:pt x="681" y="1815"/>
                    <a:pt x="662" y="1834"/>
                    <a:pt x="643" y="1853"/>
                  </a:cubicBezTo>
                  <a:cubicBezTo>
                    <a:pt x="407" y="2061"/>
                    <a:pt x="265" y="2316"/>
                    <a:pt x="86" y="2552"/>
                  </a:cubicBezTo>
                  <a:cubicBezTo>
                    <a:pt x="39" y="2552"/>
                    <a:pt x="1" y="2552"/>
                    <a:pt x="1" y="2505"/>
                  </a:cubicBezTo>
                  <a:cubicBezTo>
                    <a:pt x="1" y="2382"/>
                    <a:pt x="48" y="2268"/>
                    <a:pt x="133" y="2174"/>
                  </a:cubicBezTo>
                  <a:cubicBezTo>
                    <a:pt x="180" y="2127"/>
                    <a:pt x="218" y="2070"/>
                    <a:pt x="265" y="2023"/>
                  </a:cubicBezTo>
                  <a:cubicBezTo>
                    <a:pt x="502" y="1787"/>
                    <a:pt x="710" y="1541"/>
                    <a:pt x="927" y="1295"/>
                  </a:cubicBezTo>
                  <a:cubicBezTo>
                    <a:pt x="1021" y="1182"/>
                    <a:pt x="1182" y="1163"/>
                    <a:pt x="1296" y="1248"/>
                  </a:cubicBezTo>
                  <a:cubicBezTo>
                    <a:pt x="1371" y="1305"/>
                    <a:pt x="1437" y="1371"/>
                    <a:pt x="1503" y="1418"/>
                  </a:cubicBezTo>
                  <a:cubicBezTo>
                    <a:pt x="1570" y="1427"/>
                    <a:pt x="1579" y="1380"/>
                    <a:pt x="1598" y="1352"/>
                  </a:cubicBezTo>
                  <a:cubicBezTo>
                    <a:pt x="1730" y="1163"/>
                    <a:pt x="1853" y="964"/>
                    <a:pt x="2004" y="775"/>
                  </a:cubicBezTo>
                  <a:cubicBezTo>
                    <a:pt x="2099" y="652"/>
                    <a:pt x="2184" y="520"/>
                    <a:pt x="2269" y="378"/>
                  </a:cubicBezTo>
                  <a:cubicBezTo>
                    <a:pt x="2297" y="331"/>
                    <a:pt x="2326" y="284"/>
                    <a:pt x="2354" y="237"/>
                  </a:cubicBezTo>
                  <a:cubicBezTo>
                    <a:pt x="2420" y="95"/>
                    <a:pt x="2562" y="10"/>
                    <a:pt x="2723" y="10"/>
                  </a:cubicBezTo>
                  <a:cubicBezTo>
                    <a:pt x="2760" y="0"/>
                    <a:pt x="2798" y="0"/>
                    <a:pt x="2836" y="10"/>
                  </a:cubicBezTo>
                  <a:cubicBezTo>
                    <a:pt x="2893" y="10"/>
                    <a:pt x="2949" y="38"/>
                    <a:pt x="2978" y="95"/>
                  </a:cubicBezTo>
                  <a:cubicBezTo>
                    <a:pt x="3101" y="322"/>
                    <a:pt x="3223" y="558"/>
                    <a:pt x="3337" y="785"/>
                  </a:cubicBezTo>
                  <a:cubicBezTo>
                    <a:pt x="3365" y="832"/>
                    <a:pt x="3394" y="889"/>
                    <a:pt x="3422" y="945"/>
                  </a:cubicBezTo>
                  <a:lnTo>
                    <a:pt x="3516" y="879"/>
                  </a:lnTo>
                  <a:cubicBezTo>
                    <a:pt x="3601" y="813"/>
                    <a:pt x="3687" y="756"/>
                    <a:pt x="3781" y="700"/>
                  </a:cubicBezTo>
                  <a:cubicBezTo>
                    <a:pt x="3885" y="615"/>
                    <a:pt x="4046" y="662"/>
                    <a:pt x="4083" y="794"/>
                  </a:cubicBezTo>
                  <a:cubicBezTo>
                    <a:pt x="4093" y="823"/>
                    <a:pt x="4102" y="851"/>
                    <a:pt x="4112" y="879"/>
                  </a:cubicBezTo>
                  <a:cubicBezTo>
                    <a:pt x="4263" y="1238"/>
                    <a:pt x="4433" y="1588"/>
                    <a:pt x="4632" y="1928"/>
                  </a:cubicBezTo>
                  <a:cubicBezTo>
                    <a:pt x="4669" y="1938"/>
                    <a:pt x="4726" y="1947"/>
                    <a:pt x="4754" y="1976"/>
                  </a:cubicBezTo>
                  <a:cubicBezTo>
                    <a:pt x="4792" y="2032"/>
                    <a:pt x="4821" y="2089"/>
                    <a:pt x="4849" y="2146"/>
                  </a:cubicBezTo>
                  <a:cubicBezTo>
                    <a:pt x="4849" y="2174"/>
                    <a:pt x="4840" y="2202"/>
                    <a:pt x="4821" y="2221"/>
                  </a:cubicBezTo>
                  <a:cubicBezTo>
                    <a:pt x="4802" y="2240"/>
                    <a:pt x="4773" y="2240"/>
                    <a:pt x="4745" y="2231"/>
                  </a:cubicBezTo>
                  <a:cubicBezTo>
                    <a:pt x="4613" y="2165"/>
                    <a:pt x="4499" y="2061"/>
                    <a:pt x="4424" y="1928"/>
                  </a:cubicBezTo>
                  <a:cubicBezTo>
                    <a:pt x="4263" y="1588"/>
                    <a:pt x="4083" y="1267"/>
                    <a:pt x="3951" y="917"/>
                  </a:cubicBezTo>
                  <a:cubicBezTo>
                    <a:pt x="3932" y="898"/>
                    <a:pt x="3923" y="870"/>
                    <a:pt x="3904" y="851"/>
                  </a:cubicBezTo>
                  <a:cubicBezTo>
                    <a:pt x="3857" y="823"/>
                    <a:pt x="3828" y="851"/>
                    <a:pt x="3800" y="870"/>
                  </a:cubicBezTo>
                  <a:cubicBezTo>
                    <a:pt x="3753" y="889"/>
                    <a:pt x="3715" y="917"/>
                    <a:pt x="3677" y="945"/>
                  </a:cubicBezTo>
                  <a:cubicBezTo>
                    <a:pt x="3526" y="1087"/>
                    <a:pt x="3460" y="1125"/>
                    <a:pt x="3564" y="1380"/>
                  </a:cubicBezTo>
                  <a:cubicBezTo>
                    <a:pt x="3583" y="1437"/>
                    <a:pt x="3611" y="1503"/>
                    <a:pt x="3639" y="1560"/>
                  </a:cubicBezTo>
                  <a:cubicBezTo>
                    <a:pt x="3705" y="1701"/>
                    <a:pt x="3753" y="1853"/>
                    <a:pt x="3800" y="2004"/>
                  </a:cubicBezTo>
                  <a:cubicBezTo>
                    <a:pt x="3819" y="2079"/>
                    <a:pt x="3819" y="2165"/>
                    <a:pt x="3800" y="2250"/>
                  </a:cubicBezTo>
                  <a:cubicBezTo>
                    <a:pt x="3781" y="2259"/>
                    <a:pt x="3762" y="2259"/>
                    <a:pt x="3753" y="2259"/>
                  </a:cubicBezTo>
                  <a:cubicBezTo>
                    <a:pt x="3715" y="2240"/>
                    <a:pt x="3696" y="2212"/>
                    <a:pt x="3677" y="2183"/>
                  </a:cubicBezTo>
                  <a:cubicBezTo>
                    <a:pt x="3649" y="2117"/>
                    <a:pt x="3639" y="2051"/>
                    <a:pt x="3620" y="1994"/>
                  </a:cubicBezTo>
                  <a:cubicBezTo>
                    <a:pt x="3583" y="1872"/>
                    <a:pt x="3535" y="1749"/>
                    <a:pt x="3498" y="1626"/>
                  </a:cubicBezTo>
                  <a:cubicBezTo>
                    <a:pt x="3450" y="1503"/>
                    <a:pt x="3375" y="1352"/>
                    <a:pt x="3337" y="1210"/>
                  </a:cubicBezTo>
                  <a:cubicBezTo>
                    <a:pt x="3233" y="860"/>
                    <a:pt x="3044" y="530"/>
                    <a:pt x="2864" y="199"/>
                  </a:cubicBezTo>
                  <a:cubicBezTo>
                    <a:pt x="2836" y="152"/>
                    <a:pt x="2770" y="123"/>
                    <a:pt x="2713" y="133"/>
                  </a:cubicBezTo>
                  <a:cubicBezTo>
                    <a:pt x="2666" y="133"/>
                    <a:pt x="2619" y="152"/>
                    <a:pt x="2581" y="170"/>
                  </a:cubicBezTo>
                  <a:cubicBezTo>
                    <a:pt x="2534" y="189"/>
                    <a:pt x="2505" y="227"/>
                    <a:pt x="2477" y="265"/>
                  </a:cubicBezTo>
                  <a:cubicBezTo>
                    <a:pt x="2449" y="303"/>
                    <a:pt x="2439" y="350"/>
                    <a:pt x="2430" y="397"/>
                  </a:cubicBezTo>
                  <a:cubicBezTo>
                    <a:pt x="2420" y="473"/>
                    <a:pt x="2392" y="539"/>
                    <a:pt x="2335" y="596"/>
                  </a:cubicBezTo>
                  <a:cubicBezTo>
                    <a:pt x="2297" y="624"/>
                    <a:pt x="2269" y="671"/>
                    <a:pt x="2250" y="709"/>
                  </a:cubicBezTo>
                  <a:cubicBezTo>
                    <a:pt x="2118" y="945"/>
                    <a:pt x="1976" y="1182"/>
                    <a:pt x="1863" y="1418"/>
                  </a:cubicBezTo>
                  <a:cubicBezTo>
                    <a:pt x="1740" y="1645"/>
                    <a:pt x="1636" y="1890"/>
                    <a:pt x="1570" y="21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6373950" y="3979375"/>
              <a:ext cx="130925" cy="55325"/>
            </a:xfrm>
            <a:custGeom>
              <a:avLst/>
              <a:gdLst/>
              <a:ahLst/>
              <a:cxnLst/>
              <a:rect l="l" t="t" r="r" b="b"/>
              <a:pathLst>
                <a:path w="5237" h="2213" extrusionOk="0">
                  <a:moveTo>
                    <a:pt x="5236" y="1787"/>
                  </a:moveTo>
                  <a:cubicBezTo>
                    <a:pt x="5208" y="1806"/>
                    <a:pt x="5170" y="1815"/>
                    <a:pt x="5132" y="1806"/>
                  </a:cubicBezTo>
                  <a:cubicBezTo>
                    <a:pt x="5009" y="1787"/>
                    <a:pt x="4990" y="1806"/>
                    <a:pt x="5028" y="1910"/>
                  </a:cubicBezTo>
                  <a:cubicBezTo>
                    <a:pt x="5047" y="1967"/>
                    <a:pt x="5066" y="2014"/>
                    <a:pt x="5085" y="2070"/>
                  </a:cubicBezTo>
                  <a:cubicBezTo>
                    <a:pt x="5085" y="2080"/>
                    <a:pt x="5066" y="2089"/>
                    <a:pt x="5057" y="2108"/>
                  </a:cubicBezTo>
                  <a:cubicBezTo>
                    <a:pt x="4990" y="2042"/>
                    <a:pt x="4943" y="1957"/>
                    <a:pt x="4924" y="1872"/>
                  </a:cubicBezTo>
                  <a:cubicBezTo>
                    <a:pt x="4905" y="1806"/>
                    <a:pt x="4868" y="1749"/>
                    <a:pt x="4811" y="1721"/>
                  </a:cubicBezTo>
                  <a:cubicBezTo>
                    <a:pt x="4792" y="1702"/>
                    <a:pt x="4773" y="1683"/>
                    <a:pt x="4783" y="1655"/>
                  </a:cubicBezTo>
                  <a:cubicBezTo>
                    <a:pt x="4792" y="1607"/>
                    <a:pt x="4773" y="1560"/>
                    <a:pt x="4735" y="1541"/>
                  </a:cubicBezTo>
                  <a:cubicBezTo>
                    <a:pt x="4679" y="1485"/>
                    <a:pt x="4631" y="1428"/>
                    <a:pt x="4575" y="1371"/>
                  </a:cubicBezTo>
                  <a:cubicBezTo>
                    <a:pt x="4527" y="1324"/>
                    <a:pt x="4461" y="1258"/>
                    <a:pt x="4405" y="1182"/>
                  </a:cubicBezTo>
                  <a:lnTo>
                    <a:pt x="4282" y="1258"/>
                  </a:lnTo>
                  <a:cubicBezTo>
                    <a:pt x="4234" y="1286"/>
                    <a:pt x="4234" y="1286"/>
                    <a:pt x="4187" y="1428"/>
                  </a:cubicBezTo>
                  <a:cubicBezTo>
                    <a:pt x="4187" y="1437"/>
                    <a:pt x="4168" y="1466"/>
                    <a:pt x="4149" y="1466"/>
                  </a:cubicBezTo>
                  <a:cubicBezTo>
                    <a:pt x="4074" y="1447"/>
                    <a:pt x="3998" y="1447"/>
                    <a:pt x="3923" y="1437"/>
                  </a:cubicBezTo>
                  <a:cubicBezTo>
                    <a:pt x="3771" y="1447"/>
                    <a:pt x="3620" y="1381"/>
                    <a:pt x="3526" y="1258"/>
                  </a:cubicBezTo>
                  <a:cubicBezTo>
                    <a:pt x="3450" y="1182"/>
                    <a:pt x="3393" y="1097"/>
                    <a:pt x="3327" y="1021"/>
                  </a:cubicBezTo>
                  <a:cubicBezTo>
                    <a:pt x="3289" y="974"/>
                    <a:pt x="3252" y="936"/>
                    <a:pt x="3214" y="899"/>
                  </a:cubicBezTo>
                  <a:cubicBezTo>
                    <a:pt x="3081" y="936"/>
                    <a:pt x="2968" y="1021"/>
                    <a:pt x="2892" y="1135"/>
                  </a:cubicBezTo>
                  <a:cubicBezTo>
                    <a:pt x="2930" y="1210"/>
                    <a:pt x="2949" y="1296"/>
                    <a:pt x="2959" y="1371"/>
                  </a:cubicBezTo>
                  <a:cubicBezTo>
                    <a:pt x="2959" y="1475"/>
                    <a:pt x="2987" y="1579"/>
                    <a:pt x="3053" y="1664"/>
                  </a:cubicBezTo>
                  <a:cubicBezTo>
                    <a:pt x="3110" y="1759"/>
                    <a:pt x="3166" y="1853"/>
                    <a:pt x="3214" y="1957"/>
                  </a:cubicBezTo>
                  <a:cubicBezTo>
                    <a:pt x="3223" y="1976"/>
                    <a:pt x="3233" y="2004"/>
                    <a:pt x="3223" y="2033"/>
                  </a:cubicBezTo>
                  <a:cubicBezTo>
                    <a:pt x="3223" y="2052"/>
                    <a:pt x="3157" y="2070"/>
                    <a:pt x="3119" y="2061"/>
                  </a:cubicBezTo>
                  <a:cubicBezTo>
                    <a:pt x="3015" y="2033"/>
                    <a:pt x="2930" y="1995"/>
                    <a:pt x="2911" y="1891"/>
                  </a:cubicBezTo>
                  <a:cubicBezTo>
                    <a:pt x="2902" y="1825"/>
                    <a:pt x="2864" y="1768"/>
                    <a:pt x="2817" y="1721"/>
                  </a:cubicBezTo>
                  <a:cubicBezTo>
                    <a:pt x="2675" y="1598"/>
                    <a:pt x="2552" y="1456"/>
                    <a:pt x="2410" y="1333"/>
                  </a:cubicBezTo>
                  <a:cubicBezTo>
                    <a:pt x="2278" y="1210"/>
                    <a:pt x="2174" y="1059"/>
                    <a:pt x="2108" y="899"/>
                  </a:cubicBezTo>
                  <a:lnTo>
                    <a:pt x="1928" y="483"/>
                  </a:lnTo>
                  <a:cubicBezTo>
                    <a:pt x="1900" y="388"/>
                    <a:pt x="1843" y="294"/>
                    <a:pt x="1777" y="218"/>
                  </a:cubicBezTo>
                  <a:cubicBezTo>
                    <a:pt x="1721" y="161"/>
                    <a:pt x="1626" y="152"/>
                    <a:pt x="1569" y="209"/>
                  </a:cubicBezTo>
                  <a:cubicBezTo>
                    <a:pt x="1456" y="303"/>
                    <a:pt x="1361" y="426"/>
                    <a:pt x="1295" y="558"/>
                  </a:cubicBezTo>
                  <a:cubicBezTo>
                    <a:pt x="1153" y="823"/>
                    <a:pt x="1012" y="1088"/>
                    <a:pt x="870" y="1352"/>
                  </a:cubicBezTo>
                  <a:cubicBezTo>
                    <a:pt x="766" y="1551"/>
                    <a:pt x="634" y="1749"/>
                    <a:pt x="482" y="1929"/>
                  </a:cubicBezTo>
                  <a:cubicBezTo>
                    <a:pt x="388" y="2042"/>
                    <a:pt x="275" y="2127"/>
                    <a:pt x="152" y="2193"/>
                  </a:cubicBezTo>
                  <a:cubicBezTo>
                    <a:pt x="114" y="2212"/>
                    <a:pt x="76" y="2212"/>
                    <a:pt x="38" y="2212"/>
                  </a:cubicBezTo>
                  <a:cubicBezTo>
                    <a:pt x="29" y="2212"/>
                    <a:pt x="19" y="2203"/>
                    <a:pt x="10" y="2203"/>
                  </a:cubicBezTo>
                  <a:cubicBezTo>
                    <a:pt x="10" y="2184"/>
                    <a:pt x="1" y="2165"/>
                    <a:pt x="1" y="2146"/>
                  </a:cubicBezTo>
                  <a:cubicBezTo>
                    <a:pt x="19" y="2127"/>
                    <a:pt x="38" y="2099"/>
                    <a:pt x="57" y="2089"/>
                  </a:cubicBezTo>
                  <a:cubicBezTo>
                    <a:pt x="275" y="1938"/>
                    <a:pt x="464" y="1740"/>
                    <a:pt x="586" y="1513"/>
                  </a:cubicBezTo>
                  <a:cubicBezTo>
                    <a:pt x="747" y="1239"/>
                    <a:pt x="908" y="965"/>
                    <a:pt x="1059" y="681"/>
                  </a:cubicBezTo>
                  <a:cubicBezTo>
                    <a:pt x="1144" y="521"/>
                    <a:pt x="1239" y="369"/>
                    <a:pt x="1324" y="218"/>
                  </a:cubicBezTo>
                  <a:cubicBezTo>
                    <a:pt x="1390" y="124"/>
                    <a:pt x="1484" y="57"/>
                    <a:pt x="1598" y="20"/>
                  </a:cubicBezTo>
                  <a:cubicBezTo>
                    <a:pt x="1673" y="1"/>
                    <a:pt x="1749" y="10"/>
                    <a:pt x="1815" y="57"/>
                  </a:cubicBezTo>
                  <a:cubicBezTo>
                    <a:pt x="1891" y="95"/>
                    <a:pt x="1957" y="161"/>
                    <a:pt x="1995" y="237"/>
                  </a:cubicBezTo>
                  <a:cubicBezTo>
                    <a:pt x="2042" y="332"/>
                    <a:pt x="2080" y="426"/>
                    <a:pt x="2127" y="511"/>
                  </a:cubicBezTo>
                  <a:cubicBezTo>
                    <a:pt x="2174" y="643"/>
                    <a:pt x="2231" y="766"/>
                    <a:pt x="2288" y="889"/>
                  </a:cubicBezTo>
                  <a:cubicBezTo>
                    <a:pt x="2373" y="908"/>
                    <a:pt x="2458" y="899"/>
                    <a:pt x="2486" y="993"/>
                  </a:cubicBezTo>
                  <a:cubicBezTo>
                    <a:pt x="2505" y="1040"/>
                    <a:pt x="2533" y="1088"/>
                    <a:pt x="2571" y="1135"/>
                  </a:cubicBezTo>
                  <a:cubicBezTo>
                    <a:pt x="2609" y="1173"/>
                    <a:pt x="2666" y="1173"/>
                    <a:pt x="2694" y="1135"/>
                  </a:cubicBezTo>
                  <a:cubicBezTo>
                    <a:pt x="2732" y="1078"/>
                    <a:pt x="2770" y="1031"/>
                    <a:pt x="2807" y="974"/>
                  </a:cubicBezTo>
                  <a:cubicBezTo>
                    <a:pt x="2902" y="870"/>
                    <a:pt x="3006" y="795"/>
                    <a:pt x="3129" y="738"/>
                  </a:cubicBezTo>
                  <a:cubicBezTo>
                    <a:pt x="3204" y="710"/>
                    <a:pt x="3289" y="728"/>
                    <a:pt x="3346" y="785"/>
                  </a:cubicBezTo>
                  <a:cubicBezTo>
                    <a:pt x="3422" y="880"/>
                    <a:pt x="3497" y="974"/>
                    <a:pt x="3573" y="1069"/>
                  </a:cubicBezTo>
                  <a:cubicBezTo>
                    <a:pt x="3620" y="1135"/>
                    <a:pt x="3667" y="1192"/>
                    <a:pt x="3762" y="1173"/>
                  </a:cubicBezTo>
                  <a:lnTo>
                    <a:pt x="3960" y="1296"/>
                  </a:lnTo>
                  <a:cubicBezTo>
                    <a:pt x="4093" y="1192"/>
                    <a:pt x="4253" y="1125"/>
                    <a:pt x="4338" y="984"/>
                  </a:cubicBezTo>
                  <a:cubicBezTo>
                    <a:pt x="4348" y="965"/>
                    <a:pt x="4376" y="946"/>
                    <a:pt x="4395" y="927"/>
                  </a:cubicBezTo>
                  <a:cubicBezTo>
                    <a:pt x="4442" y="889"/>
                    <a:pt x="4518" y="899"/>
                    <a:pt x="4556" y="946"/>
                  </a:cubicBezTo>
                  <a:cubicBezTo>
                    <a:pt x="4603" y="993"/>
                    <a:pt x="4641" y="1040"/>
                    <a:pt x="4669" y="1097"/>
                  </a:cubicBezTo>
                  <a:cubicBezTo>
                    <a:pt x="4830" y="1333"/>
                    <a:pt x="5009" y="1551"/>
                    <a:pt x="5208" y="1759"/>
                  </a:cubicBezTo>
                  <a:cubicBezTo>
                    <a:pt x="5227" y="1749"/>
                    <a:pt x="5227" y="1768"/>
                    <a:pt x="5236" y="17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6485475" y="4189425"/>
              <a:ext cx="134925" cy="53425"/>
            </a:xfrm>
            <a:custGeom>
              <a:avLst/>
              <a:gdLst/>
              <a:ahLst/>
              <a:cxnLst/>
              <a:rect l="l" t="t" r="r" b="b"/>
              <a:pathLst>
                <a:path w="5397" h="2137" extrusionOk="0">
                  <a:moveTo>
                    <a:pt x="4348" y="1834"/>
                  </a:moveTo>
                  <a:lnTo>
                    <a:pt x="4092" y="1976"/>
                  </a:lnTo>
                  <a:cubicBezTo>
                    <a:pt x="4102" y="2013"/>
                    <a:pt x="4111" y="2051"/>
                    <a:pt x="4111" y="2098"/>
                  </a:cubicBezTo>
                  <a:cubicBezTo>
                    <a:pt x="4111" y="2108"/>
                    <a:pt x="4092" y="2127"/>
                    <a:pt x="4073" y="2136"/>
                  </a:cubicBezTo>
                  <a:cubicBezTo>
                    <a:pt x="4064" y="2136"/>
                    <a:pt x="4036" y="2136"/>
                    <a:pt x="4026" y="2127"/>
                  </a:cubicBezTo>
                  <a:cubicBezTo>
                    <a:pt x="3979" y="2032"/>
                    <a:pt x="3884" y="1985"/>
                    <a:pt x="3828" y="1900"/>
                  </a:cubicBezTo>
                  <a:lnTo>
                    <a:pt x="3828" y="1900"/>
                  </a:lnTo>
                  <a:cubicBezTo>
                    <a:pt x="3856" y="1890"/>
                    <a:pt x="3903" y="1890"/>
                    <a:pt x="3922" y="1853"/>
                  </a:cubicBezTo>
                  <a:cubicBezTo>
                    <a:pt x="3771" y="1598"/>
                    <a:pt x="3591" y="1371"/>
                    <a:pt x="3374" y="1172"/>
                  </a:cubicBezTo>
                  <a:cubicBezTo>
                    <a:pt x="3336" y="1144"/>
                    <a:pt x="3299" y="1116"/>
                    <a:pt x="3261" y="1087"/>
                  </a:cubicBezTo>
                  <a:cubicBezTo>
                    <a:pt x="3213" y="1059"/>
                    <a:pt x="3166" y="1059"/>
                    <a:pt x="3119" y="1087"/>
                  </a:cubicBezTo>
                  <a:cubicBezTo>
                    <a:pt x="3081" y="1116"/>
                    <a:pt x="3043" y="1144"/>
                    <a:pt x="3015" y="1182"/>
                  </a:cubicBezTo>
                  <a:cubicBezTo>
                    <a:pt x="3006" y="1201"/>
                    <a:pt x="2987" y="1248"/>
                    <a:pt x="3006" y="1257"/>
                  </a:cubicBezTo>
                  <a:cubicBezTo>
                    <a:pt x="3081" y="1352"/>
                    <a:pt x="3024" y="1456"/>
                    <a:pt x="3034" y="1550"/>
                  </a:cubicBezTo>
                  <a:cubicBezTo>
                    <a:pt x="3043" y="1645"/>
                    <a:pt x="3034" y="1739"/>
                    <a:pt x="3006" y="1824"/>
                  </a:cubicBezTo>
                  <a:cubicBezTo>
                    <a:pt x="2987" y="1881"/>
                    <a:pt x="2911" y="1900"/>
                    <a:pt x="2864" y="1862"/>
                  </a:cubicBezTo>
                  <a:cubicBezTo>
                    <a:pt x="2845" y="1843"/>
                    <a:pt x="2826" y="1824"/>
                    <a:pt x="2807" y="1805"/>
                  </a:cubicBezTo>
                  <a:cubicBezTo>
                    <a:pt x="2788" y="1787"/>
                    <a:pt x="2769" y="1777"/>
                    <a:pt x="2741" y="1768"/>
                  </a:cubicBezTo>
                  <a:cubicBezTo>
                    <a:pt x="2731" y="1815"/>
                    <a:pt x="2713" y="1853"/>
                    <a:pt x="2684" y="1890"/>
                  </a:cubicBezTo>
                  <a:cubicBezTo>
                    <a:pt x="2675" y="1900"/>
                    <a:pt x="2656" y="1909"/>
                    <a:pt x="2646" y="1909"/>
                  </a:cubicBezTo>
                  <a:cubicBezTo>
                    <a:pt x="2618" y="1909"/>
                    <a:pt x="2590" y="1881"/>
                    <a:pt x="2599" y="1853"/>
                  </a:cubicBezTo>
                  <a:cubicBezTo>
                    <a:pt x="2599" y="1824"/>
                    <a:pt x="2609" y="1787"/>
                    <a:pt x="2618" y="1749"/>
                  </a:cubicBezTo>
                  <a:cubicBezTo>
                    <a:pt x="2637" y="1683"/>
                    <a:pt x="2675" y="1607"/>
                    <a:pt x="2703" y="1531"/>
                  </a:cubicBezTo>
                  <a:cubicBezTo>
                    <a:pt x="2675" y="1475"/>
                    <a:pt x="2646" y="1418"/>
                    <a:pt x="2618" y="1361"/>
                  </a:cubicBezTo>
                  <a:cubicBezTo>
                    <a:pt x="2599" y="1305"/>
                    <a:pt x="2552" y="1229"/>
                    <a:pt x="2524" y="1163"/>
                  </a:cubicBezTo>
                  <a:cubicBezTo>
                    <a:pt x="2420" y="927"/>
                    <a:pt x="2297" y="690"/>
                    <a:pt x="2164" y="463"/>
                  </a:cubicBezTo>
                  <a:cubicBezTo>
                    <a:pt x="2117" y="350"/>
                    <a:pt x="2032" y="246"/>
                    <a:pt x="1928" y="180"/>
                  </a:cubicBezTo>
                  <a:cubicBezTo>
                    <a:pt x="1890" y="189"/>
                    <a:pt x="1862" y="199"/>
                    <a:pt x="1824" y="208"/>
                  </a:cubicBezTo>
                  <a:cubicBezTo>
                    <a:pt x="1777" y="218"/>
                    <a:pt x="1730" y="218"/>
                    <a:pt x="1682" y="227"/>
                  </a:cubicBezTo>
                  <a:cubicBezTo>
                    <a:pt x="1645" y="237"/>
                    <a:pt x="1607" y="246"/>
                    <a:pt x="1569" y="256"/>
                  </a:cubicBezTo>
                  <a:cubicBezTo>
                    <a:pt x="1531" y="274"/>
                    <a:pt x="1503" y="293"/>
                    <a:pt x="1465" y="312"/>
                  </a:cubicBezTo>
                  <a:cubicBezTo>
                    <a:pt x="1437" y="331"/>
                    <a:pt x="1399" y="350"/>
                    <a:pt x="1371" y="369"/>
                  </a:cubicBezTo>
                  <a:cubicBezTo>
                    <a:pt x="1333" y="388"/>
                    <a:pt x="1276" y="407"/>
                    <a:pt x="1238" y="426"/>
                  </a:cubicBezTo>
                  <a:cubicBezTo>
                    <a:pt x="1200" y="445"/>
                    <a:pt x="1172" y="463"/>
                    <a:pt x="1134" y="492"/>
                  </a:cubicBezTo>
                  <a:cubicBezTo>
                    <a:pt x="1106" y="511"/>
                    <a:pt x="1078" y="530"/>
                    <a:pt x="1049" y="558"/>
                  </a:cubicBezTo>
                  <a:cubicBezTo>
                    <a:pt x="1021" y="586"/>
                    <a:pt x="993" y="615"/>
                    <a:pt x="974" y="643"/>
                  </a:cubicBezTo>
                  <a:cubicBezTo>
                    <a:pt x="945" y="681"/>
                    <a:pt x="917" y="719"/>
                    <a:pt x="879" y="747"/>
                  </a:cubicBezTo>
                  <a:lnTo>
                    <a:pt x="813" y="841"/>
                  </a:lnTo>
                  <a:cubicBezTo>
                    <a:pt x="832" y="917"/>
                    <a:pt x="879" y="983"/>
                    <a:pt x="841" y="1078"/>
                  </a:cubicBezTo>
                  <a:cubicBezTo>
                    <a:pt x="700" y="1399"/>
                    <a:pt x="775" y="1333"/>
                    <a:pt x="520" y="1654"/>
                  </a:cubicBezTo>
                  <a:lnTo>
                    <a:pt x="473" y="1673"/>
                  </a:lnTo>
                  <a:lnTo>
                    <a:pt x="407" y="1673"/>
                  </a:lnTo>
                  <a:cubicBezTo>
                    <a:pt x="397" y="1683"/>
                    <a:pt x="378" y="1701"/>
                    <a:pt x="369" y="1711"/>
                  </a:cubicBezTo>
                  <a:cubicBezTo>
                    <a:pt x="322" y="1768"/>
                    <a:pt x="274" y="1824"/>
                    <a:pt x="227" y="1881"/>
                  </a:cubicBezTo>
                  <a:cubicBezTo>
                    <a:pt x="180" y="1938"/>
                    <a:pt x="133" y="1976"/>
                    <a:pt x="76" y="2023"/>
                  </a:cubicBezTo>
                  <a:cubicBezTo>
                    <a:pt x="57" y="2042"/>
                    <a:pt x="10" y="2032"/>
                    <a:pt x="0" y="2013"/>
                  </a:cubicBezTo>
                  <a:cubicBezTo>
                    <a:pt x="0" y="1985"/>
                    <a:pt x="0" y="1957"/>
                    <a:pt x="0" y="1938"/>
                  </a:cubicBezTo>
                  <a:cubicBezTo>
                    <a:pt x="0" y="1919"/>
                    <a:pt x="19" y="1900"/>
                    <a:pt x="38" y="1890"/>
                  </a:cubicBezTo>
                  <a:cubicBezTo>
                    <a:pt x="227" y="1673"/>
                    <a:pt x="388" y="1427"/>
                    <a:pt x="492" y="1153"/>
                  </a:cubicBezTo>
                  <a:cubicBezTo>
                    <a:pt x="511" y="1106"/>
                    <a:pt x="548" y="1059"/>
                    <a:pt x="567" y="1002"/>
                  </a:cubicBezTo>
                  <a:cubicBezTo>
                    <a:pt x="652" y="804"/>
                    <a:pt x="785" y="615"/>
                    <a:pt x="945" y="454"/>
                  </a:cubicBezTo>
                  <a:cubicBezTo>
                    <a:pt x="1021" y="388"/>
                    <a:pt x="1096" y="331"/>
                    <a:pt x="1182" y="284"/>
                  </a:cubicBezTo>
                  <a:cubicBezTo>
                    <a:pt x="1257" y="246"/>
                    <a:pt x="1342" y="208"/>
                    <a:pt x="1408" y="170"/>
                  </a:cubicBezTo>
                  <a:cubicBezTo>
                    <a:pt x="1503" y="104"/>
                    <a:pt x="1616" y="67"/>
                    <a:pt x="1739" y="67"/>
                  </a:cubicBezTo>
                  <a:cubicBezTo>
                    <a:pt x="1777" y="57"/>
                    <a:pt x="1815" y="48"/>
                    <a:pt x="1853" y="38"/>
                  </a:cubicBezTo>
                  <a:cubicBezTo>
                    <a:pt x="1938" y="0"/>
                    <a:pt x="2051" y="29"/>
                    <a:pt x="2117" y="104"/>
                  </a:cubicBezTo>
                  <a:cubicBezTo>
                    <a:pt x="2221" y="208"/>
                    <a:pt x="2306" y="331"/>
                    <a:pt x="2372" y="463"/>
                  </a:cubicBezTo>
                  <a:cubicBezTo>
                    <a:pt x="2495" y="700"/>
                    <a:pt x="2628" y="927"/>
                    <a:pt x="2731" y="1163"/>
                  </a:cubicBezTo>
                  <a:cubicBezTo>
                    <a:pt x="2731" y="1182"/>
                    <a:pt x="2750" y="1182"/>
                    <a:pt x="2779" y="1201"/>
                  </a:cubicBezTo>
                  <a:cubicBezTo>
                    <a:pt x="2854" y="1153"/>
                    <a:pt x="2920" y="1087"/>
                    <a:pt x="2987" y="1012"/>
                  </a:cubicBezTo>
                  <a:cubicBezTo>
                    <a:pt x="3081" y="889"/>
                    <a:pt x="3270" y="870"/>
                    <a:pt x="3393" y="974"/>
                  </a:cubicBezTo>
                  <a:cubicBezTo>
                    <a:pt x="3535" y="1068"/>
                    <a:pt x="3658" y="1191"/>
                    <a:pt x="3762" y="1323"/>
                  </a:cubicBezTo>
                  <a:cubicBezTo>
                    <a:pt x="3875" y="1475"/>
                    <a:pt x="3998" y="1616"/>
                    <a:pt x="4130" y="1768"/>
                  </a:cubicBezTo>
                  <a:cubicBezTo>
                    <a:pt x="4196" y="1711"/>
                    <a:pt x="4253" y="1664"/>
                    <a:pt x="4310" y="1616"/>
                  </a:cubicBezTo>
                  <a:cubicBezTo>
                    <a:pt x="4385" y="1550"/>
                    <a:pt x="4499" y="1550"/>
                    <a:pt x="4574" y="1616"/>
                  </a:cubicBezTo>
                  <a:cubicBezTo>
                    <a:pt x="4622" y="1654"/>
                    <a:pt x="4669" y="1683"/>
                    <a:pt x="4716" y="1720"/>
                  </a:cubicBezTo>
                  <a:cubicBezTo>
                    <a:pt x="4848" y="1683"/>
                    <a:pt x="4981" y="1664"/>
                    <a:pt x="5122" y="1673"/>
                  </a:cubicBezTo>
                  <a:cubicBezTo>
                    <a:pt x="5198" y="1683"/>
                    <a:pt x="5274" y="1701"/>
                    <a:pt x="5340" y="1749"/>
                  </a:cubicBezTo>
                  <a:cubicBezTo>
                    <a:pt x="5359" y="1768"/>
                    <a:pt x="5378" y="1787"/>
                    <a:pt x="5387" y="1815"/>
                  </a:cubicBezTo>
                  <a:cubicBezTo>
                    <a:pt x="5397" y="1824"/>
                    <a:pt x="5397" y="1853"/>
                    <a:pt x="5387" y="1862"/>
                  </a:cubicBezTo>
                  <a:cubicBezTo>
                    <a:pt x="5378" y="1881"/>
                    <a:pt x="5359" y="1890"/>
                    <a:pt x="5340" y="1890"/>
                  </a:cubicBezTo>
                  <a:cubicBezTo>
                    <a:pt x="5293" y="1890"/>
                    <a:pt x="5245" y="1872"/>
                    <a:pt x="5198" y="1862"/>
                  </a:cubicBezTo>
                  <a:cubicBezTo>
                    <a:pt x="5122" y="1853"/>
                    <a:pt x="5047" y="1853"/>
                    <a:pt x="4962" y="1853"/>
                  </a:cubicBezTo>
                  <a:cubicBezTo>
                    <a:pt x="4877" y="1853"/>
                    <a:pt x="4867" y="1872"/>
                    <a:pt x="4877" y="1976"/>
                  </a:cubicBezTo>
                  <a:cubicBezTo>
                    <a:pt x="4877" y="1994"/>
                    <a:pt x="4877" y="2013"/>
                    <a:pt x="4877" y="2032"/>
                  </a:cubicBezTo>
                  <a:cubicBezTo>
                    <a:pt x="4858" y="2042"/>
                    <a:pt x="4848" y="2051"/>
                    <a:pt x="4830" y="2051"/>
                  </a:cubicBezTo>
                  <a:cubicBezTo>
                    <a:pt x="4801" y="2051"/>
                    <a:pt x="4773" y="2032"/>
                    <a:pt x="4754" y="2013"/>
                  </a:cubicBezTo>
                  <a:cubicBezTo>
                    <a:pt x="4716" y="1957"/>
                    <a:pt x="4641" y="1938"/>
                    <a:pt x="4574" y="1947"/>
                  </a:cubicBezTo>
                  <a:cubicBezTo>
                    <a:pt x="4546" y="1957"/>
                    <a:pt x="4518" y="1957"/>
                    <a:pt x="4489" y="1957"/>
                  </a:cubicBezTo>
                  <a:cubicBezTo>
                    <a:pt x="4414" y="1957"/>
                    <a:pt x="4404" y="1957"/>
                    <a:pt x="4357" y="1843"/>
                  </a:cubicBezTo>
                  <a:cubicBezTo>
                    <a:pt x="4385" y="1843"/>
                    <a:pt x="4414" y="1843"/>
                    <a:pt x="4442" y="1834"/>
                  </a:cubicBezTo>
                  <a:cubicBezTo>
                    <a:pt x="4470" y="1834"/>
                    <a:pt x="4499" y="1805"/>
                    <a:pt x="4480" y="1787"/>
                  </a:cubicBezTo>
                  <a:cubicBezTo>
                    <a:pt x="4461" y="1768"/>
                    <a:pt x="4442" y="1749"/>
                    <a:pt x="4414" y="1749"/>
                  </a:cubicBezTo>
                  <a:cubicBezTo>
                    <a:pt x="4366" y="1758"/>
                    <a:pt x="4338" y="1796"/>
                    <a:pt x="4348" y="1834"/>
                  </a:cubicBezTo>
                  <a:close/>
                  <a:moveTo>
                    <a:pt x="652" y="1153"/>
                  </a:moveTo>
                  <a:cubicBezTo>
                    <a:pt x="690" y="1134"/>
                    <a:pt x="718" y="1087"/>
                    <a:pt x="718" y="1049"/>
                  </a:cubicBezTo>
                  <a:cubicBezTo>
                    <a:pt x="728" y="1030"/>
                    <a:pt x="766" y="1040"/>
                    <a:pt x="737" y="1002"/>
                  </a:cubicBezTo>
                  <a:cubicBezTo>
                    <a:pt x="737" y="1021"/>
                    <a:pt x="728" y="1040"/>
                    <a:pt x="718" y="1049"/>
                  </a:cubicBezTo>
                  <a:cubicBezTo>
                    <a:pt x="700" y="1087"/>
                    <a:pt x="681" y="1125"/>
                    <a:pt x="652" y="1153"/>
                  </a:cubicBezTo>
                  <a:cubicBezTo>
                    <a:pt x="652" y="1172"/>
                    <a:pt x="652" y="1182"/>
                    <a:pt x="643" y="1201"/>
                  </a:cubicBezTo>
                  <a:cubicBezTo>
                    <a:pt x="652" y="1182"/>
                    <a:pt x="652" y="1163"/>
                    <a:pt x="652" y="1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6844125" y="4229825"/>
              <a:ext cx="84125" cy="22225"/>
            </a:xfrm>
            <a:custGeom>
              <a:avLst/>
              <a:gdLst/>
              <a:ahLst/>
              <a:cxnLst/>
              <a:rect l="l" t="t" r="r" b="b"/>
              <a:pathLst>
                <a:path w="3365" h="889" extrusionOk="0">
                  <a:moveTo>
                    <a:pt x="1229" y="341"/>
                  </a:moveTo>
                  <a:cubicBezTo>
                    <a:pt x="1210" y="312"/>
                    <a:pt x="1182" y="274"/>
                    <a:pt x="1163" y="246"/>
                  </a:cubicBezTo>
                  <a:cubicBezTo>
                    <a:pt x="1049" y="123"/>
                    <a:pt x="1002" y="114"/>
                    <a:pt x="851" y="180"/>
                  </a:cubicBezTo>
                  <a:cubicBezTo>
                    <a:pt x="624" y="265"/>
                    <a:pt x="416" y="416"/>
                    <a:pt x="274" y="624"/>
                  </a:cubicBezTo>
                  <a:cubicBezTo>
                    <a:pt x="246" y="671"/>
                    <a:pt x="199" y="709"/>
                    <a:pt x="161" y="747"/>
                  </a:cubicBezTo>
                  <a:cubicBezTo>
                    <a:pt x="133" y="766"/>
                    <a:pt x="66" y="747"/>
                    <a:pt x="57" y="719"/>
                  </a:cubicBezTo>
                  <a:cubicBezTo>
                    <a:pt x="57" y="662"/>
                    <a:pt x="38" y="615"/>
                    <a:pt x="10" y="567"/>
                  </a:cubicBezTo>
                  <a:cubicBezTo>
                    <a:pt x="0" y="558"/>
                    <a:pt x="19" y="511"/>
                    <a:pt x="38" y="501"/>
                  </a:cubicBezTo>
                  <a:cubicBezTo>
                    <a:pt x="57" y="482"/>
                    <a:pt x="85" y="464"/>
                    <a:pt x="114" y="454"/>
                  </a:cubicBezTo>
                  <a:cubicBezTo>
                    <a:pt x="218" y="416"/>
                    <a:pt x="312" y="341"/>
                    <a:pt x="388" y="256"/>
                  </a:cubicBezTo>
                  <a:cubicBezTo>
                    <a:pt x="416" y="218"/>
                    <a:pt x="454" y="180"/>
                    <a:pt x="492" y="152"/>
                  </a:cubicBezTo>
                  <a:cubicBezTo>
                    <a:pt x="511" y="133"/>
                    <a:pt x="539" y="123"/>
                    <a:pt x="567" y="114"/>
                  </a:cubicBezTo>
                  <a:cubicBezTo>
                    <a:pt x="624" y="95"/>
                    <a:pt x="700" y="123"/>
                    <a:pt x="766" y="95"/>
                  </a:cubicBezTo>
                  <a:cubicBezTo>
                    <a:pt x="813" y="67"/>
                    <a:pt x="870" y="38"/>
                    <a:pt x="926" y="29"/>
                  </a:cubicBezTo>
                  <a:cubicBezTo>
                    <a:pt x="1021" y="0"/>
                    <a:pt x="1125" y="29"/>
                    <a:pt x="1191" y="95"/>
                  </a:cubicBezTo>
                  <a:cubicBezTo>
                    <a:pt x="1238" y="142"/>
                    <a:pt x="1286" y="189"/>
                    <a:pt x="1333" y="237"/>
                  </a:cubicBezTo>
                  <a:cubicBezTo>
                    <a:pt x="1361" y="265"/>
                    <a:pt x="1390" y="293"/>
                    <a:pt x="1418" y="312"/>
                  </a:cubicBezTo>
                  <a:cubicBezTo>
                    <a:pt x="1512" y="388"/>
                    <a:pt x="1588" y="397"/>
                    <a:pt x="1664" y="293"/>
                  </a:cubicBezTo>
                  <a:cubicBezTo>
                    <a:pt x="1683" y="265"/>
                    <a:pt x="1711" y="237"/>
                    <a:pt x="1739" y="218"/>
                  </a:cubicBezTo>
                  <a:cubicBezTo>
                    <a:pt x="1872" y="256"/>
                    <a:pt x="1994" y="161"/>
                    <a:pt x="2136" y="171"/>
                  </a:cubicBezTo>
                  <a:cubicBezTo>
                    <a:pt x="2231" y="171"/>
                    <a:pt x="2325" y="199"/>
                    <a:pt x="2410" y="237"/>
                  </a:cubicBezTo>
                  <a:cubicBezTo>
                    <a:pt x="2552" y="322"/>
                    <a:pt x="2694" y="397"/>
                    <a:pt x="2836" y="473"/>
                  </a:cubicBezTo>
                  <a:cubicBezTo>
                    <a:pt x="3006" y="577"/>
                    <a:pt x="3166" y="671"/>
                    <a:pt x="3327" y="775"/>
                  </a:cubicBezTo>
                  <a:cubicBezTo>
                    <a:pt x="3346" y="794"/>
                    <a:pt x="3365" y="823"/>
                    <a:pt x="3365" y="851"/>
                  </a:cubicBezTo>
                  <a:cubicBezTo>
                    <a:pt x="3365" y="870"/>
                    <a:pt x="3299" y="889"/>
                    <a:pt x="3270" y="879"/>
                  </a:cubicBezTo>
                  <a:cubicBezTo>
                    <a:pt x="3232" y="870"/>
                    <a:pt x="3195" y="851"/>
                    <a:pt x="3166" y="842"/>
                  </a:cubicBezTo>
                  <a:cubicBezTo>
                    <a:pt x="3053" y="775"/>
                    <a:pt x="2949" y="709"/>
                    <a:pt x="2845" y="643"/>
                  </a:cubicBezTo>
                  <a:cubicBezTo>
                    <a:pt x="2750" y="596"/>
                    <a:pt x="2656" y="549"/>
                    <a:pt x="2561" y="492"/>
                  </a:cubicBezTo>
                  <a:cubicBezTo>
                    <a:pt x="2543" y="482"/>
                    <a:pt x="2505" y="511"/>
                    <a:pt x="2505" y="539"/>
                  </a:cubicBezTo>
                  <a:cubicBezTo>
                    <a:pt x="2495" y="567"/>
                    <a:pt x="2505" y="596"/>
                    <a:pt x="2505" y="624"/>
                  </a:cubicBezTo>
                  <a:cubicBezTo>
                    <a:pt x="2505" y="634"/>
                    <a:pt x="2495" y="634"/>
                    <a:pt x="2486" y="643"/>
                  </a:cubicBezTo>
                  <a:cubicBezTo>
                    <a:pt x="2467" y="643"/>
                    <a:pt x="2439" y="634"/>
                    <a:pt x="2439" y="624"/>
                  </a:cubicBezTo>
                  <a:cubicBezTo>
                    <a:pt x="2410" y="567"/>
                    <a:pt x="2401" y="520"/>
                    <a:pt x="2382" y="473"/>
                  </a:cubicBezTo>
                  <a:cubicBezTo>
                    <a:pt x="2363" y="445"/>
                    <a:pt x="2344" y="426"/>
                    <a:pt x="2316" y="426"/>
                  </a:cubicBezTo>
                  <a:cubicBezTo>
                    <a:pt x="2287" y="426"/>
                    <a:pt x="2259" y="435"/>
                    <a:pt x="2240" y="454"/>
                  </a:cubicBezTo>
                  <a:cubicBezTo>
                    <a:pt x="2212" y="501"/>
                    <a:pt x="2193" y="558"/>
                    <a:pt x="2165" y="605"/>
                  </a:cubicBezTo>
                  <a:cubicBezTo>
                    <a:pt x="2146" y="615"/>
                    <a:pt x="2136" y="624"/>
                    <a:pt x="2117" y="624"/>
                  </a:cubicBezTo>
                  <a:cubicBezTo>
                    <a:pt x="2098" y="624"/>
                    <a:pt x="2089" y="586"/>
                    <a:pt x="2098" y="558"/>
                  </a:cubicBezTo>
                  <a:cubicBezTo>
                    <a:pt x="2117" y="492"/>
                    <a:pt x="2155" y="435"/>
                    <a:pt x="2202" y="397"/>
                  </a:cubicBezTo>
                  <a:cubicBezTo>
                    <a:pt x="2221" y="369"/>
                    <a:pt x="2240" y="341"/>
                    <a:pt x="2250" y="322"/>
                  </a:cubicBezTo>
                  <a:cubicBezTo>
                    <a:pt x="2174" y="322"/>
                    <a:pt x="2117" y="312"/>
                    <a:pt x="2061" y="312"/>
                  </a:cubicBezTo>
                  <a:cubicBezTo>
                    <a:pt x="1985" y="312"/>
                    <a:pt x="1909" y="360"/>
                    <a:pt x="1881" y="435"/>
                  </a:cubicBezTo>
                  <a:cubicBezTo>
                    <a:pt x="1872" y="464"/>
                    <a:pt x="1853" y="492"/>
                    <a:pt x="1824" y="520"/>
                  </a:cubicBezTo>
                  <a:cubicBezTo>
                    <a:pt x="1815" y="530"/>
                    <a:pt x="1786" y="530"/>
                    <a:pt x="1777" y="520"/>
                  </a:cubicBezTo>
                  <a:cubicBezTo>
                    <a:pt x="1749" y="501"/>
                    <a:pt x="1701" y="492"/>
                    <a:pt x="1673" y="511"/>
                  </a:cubicBezTo>
                  <a:lnTo>
                    <a:pt x="1550" y="596"/>
                  </a:lnTo>
                  <a:cubicBezTo>
                    <a:pt x="1522" y="567"/>
                    <a:pt x="1503" y="558"/>
                    <a:pt x="1484" y="539"/>
                  </a:cubicBezTo>
                  <a:cubicBezTo>
                    <a:pt x="1390" y="454"/>
                    <a:pt x="1380" y="454"/>
                    <a:pt x="1305" y="539"/>
                  </a:cubicBezTo>
                  <a:cubicBezTo>
                    <a:pt x="1229" y="624"/>
                    <a:pt x="1134" y="709"/>
                    <a:pt x="1040" y="794"/>
                  </a:cubicBezTo>
                  <a:cubicBezTo>
                    <a:pt x="1021" y="804"/>
                    <a:pt x="1002" y="804"/>
                    <a:pt x="983" y="794"/>
                  </a:cubicBezTo>
                  <a:cubicBezTo>
                    <a:pt x="974" y="775"/>
                    <a:pt x="945" y="747"/>
                    <a:pt x="955" y="728"/>
                  </a:cubicBezTo>
                  <a:cubicBezTo>
                    <a:pt x="964" y="690"/>
                    <a:pt x="983" y="653"/>
                    <a:pt x="1002" y="624"/>
                  </a:cubicBezTo>
                  <a:cubicBezTo>
                    <a:pt x="1068" y="539"/>
                    <a:pt x="1144" y="445"/>
                    <a:pt x="1229"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6430175" y="3903775"/>
              <a:ext cx="30750" cy="31225"/>
            </a:xfrm>
            <a:custGeom>
              <a:avLst/>
              <a:gdLst/>
              <a:ahLst/>
              <a:cxnLst/>
              <a:rect l="l" t="t" r="r" b="b"/>
              <a:pathLst>
                <a:path w="1230" h="1249" extrusionOk="0">
                  <a:moveTo>
                    <a:pt x="521" y="520"/>
                  </a:moveTo>
                  <a:cubicBezTo>
                    <a:pt x="587" y="483"/>
                    <a:pt x="606" y="435"/>
                    <a:pt x="625" y="379"/>
                  </a:cubicBezTo>
                  <a:cubicBezTo>
                    <a:pt x="681" y="275"/>
                    <a:pt x="738" y="171"/>
                    <a:pt x="795" y="67"/>
                  </a:cubicBezTo>
                  <a:cubicBezTo>
                    <a:pt x="842" y="10"/>
                    <a:pt x="917" y="1"/>
                    <a:pt x="974" y="38"/>
                  </a:cubicBezTo>
                  <a:cubicBezTo>
                    <a:pt x="1021" y="57"/>
                    <a:pt x="1040" y="114"/>
                    <a:pt x="1021" y="152"/>
                  </a:cubicBezTo>
                  <a:cubicBezTo>
                    <a:pt x="984" y="227"/>
                    <a:pt x="936" y="303"/>
                    <a:pt x="899" y="369"/>
                  </a:cubicBezTo>
                  <a:cubicBezTo>
                    <a:pt x="842" y="464"/>
                    <a:pt x="795" y="558"/>
                    <a:pt x="766" y="662"/>
                  </a:cubicBezTo>
                  <a:cubicBezTo>
                    <a:pt x="795" y="681"/>
                    <a:pt x="823" y="709"/>
                    <a:pt x="851" y="728"/>
                  </a:cubicBezTo>
                  <a:cubicBezTo>
                    <a:pt x="965" y="776"/>
                    <a:pt x="1069" y="851"/>
                    <a:pt x="1163" y="927"/>
                  </a:cubicBezTo>
                  <a:cubicBezTo>
                    <a:pt x="1192" y="955"/>
                    <a:pt x="1210" y="983"/>
                    <a:pt x="1220" y="1021"/>
                  </a:cubicBezTo>
                  <a:cubicBezTo>
                    <a:pt x="1229" y="1040"/>
                    <a:pt x="1220" y="1068"/>
                    <a:pt x="1201" y="1097"/>
                  </a:cubicBezTo>
                  <a:cubicBezTo>
                    <a:pt x="1182" y="1116"/>
                    <a:pt x="1154" y="1116"/>
                    <a:pt x="1125" y="1116"/>
                  </a:cubicBezTo>
                  <a:cubicBezTo>
                    <a:pt x="974" y="1059"/>
                    <a:pt x="832" y="983"/>
                    <a:pt x="681" y="917"/>
                  </a:cubicBezTo>
                  <a:cubicBezTo>
                    <a:pt x="606" y="955"/>
                    <a:pt x="596" y="1040"/>
                    <a:pt x="568" y="1097"/>
                  </a:cubicBezTo>
                  <a:cubicBezTo>
                    <a:pt x="511" y="1201"/>
                    <a:pt x="398" y="1248"/>
                    <a:pt x="275" y="1239"/>
                  </a:cubicBezTo>
                  <a:cubicBezTo>
                    <a:pt x="265" y="1239"/>
                    <a:pt x="237" y="1201"/>
                    <a:pt x="237" y="1182"/>
                  </a:cubicBezTo>
                  <a:cubicBezTo>
                    <a:pt x="256" y="1135"/>
                    <a:pt x="265" y="1087"/>
                    <a:pt x="294" y="1050"/>
                  </a:cubicBezTo>
                  <a:cubicBezTo>
                    <a:pt x="341" y="965"/>
                    <a:pt x="388" y="870"/>
                    <a:pt x="436" y="794"/>
                  </a:cubicBezTo>
                  <a:cubicBezTo>
                    <a:pt x="436" y="728"/>
                    <a:pt x="388" y="709"/>
                    <a:pt x="350" y="681"/>
                  </a:cubicBezTo>
                  <a:cubicBezTo>
                    <a:pt x="256" y="596"/>
                    <a:pt x="152" y="511"/>
                    <a:pt x="48" y="416"/>
                  </a:cubicBezTo>
                  <a:cubicBezTo>
                    <a:pt x="20" y="388"/>
                    <a:pt x="1" y="341"/>
                    <a:pt x="10" y="294"/>
                  </a:cubicBezTo>
                  <a:cubicBezTo>
                    <a:pt x="10" y="256"/>
                    <a:pt x="48" y="227"/>
                    <a:pt x="86" y="237"/>
                  </a:cubicBezTo>
                  <a:cubicBezTo>
                    <a:pt x="124" y="237"/>
                    <a:pt x="161" y="256"/>
                    <a:pt x="190" y="275"/>
                  </a:cubicBezTo>
                  <a:cubicBezTo>
                    <a:pt x="256" y="331"/>
                    <a:pt x="313" y="398"/>
                    <a:pt x="379" y="445"/>
                  </a:cubicBezTo>
                  <a:cubicBezTo>
                    <a:pt x="426" y="473"/>
                    <a:pt x="473" y="501"/>
                    <a:pt x="521" y="5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6335200" y="4309200"/>
              <a:ext cx="18225" cy="32400"/>
            </a:xfrm>
            <a:custGeom>
              <a:avLst/>
              <a:gdLst/>
              <a:ahLst/>
              <a:cxnLst/>
              <a:rect l="l" t="t" r="r" b="b"/>
              <a:pathLst>
                <a:path w="729" h="1296" extrusionOk="0">
                  <a:moveTo>
                    <a:pt x="152" y="1"/>
                  </a:moveTo>
                  <a:cubicBezTo>
                    <a:pt x="161" y="20"/>
                    <a:pt x="180" y="29"/>
                    <a:pt x="180" y="48"/>
                  </a:cubicBezTo>
                  <a:cubicBezTo>
                    <a:pt x="190" y="199"/>
                    <a:pt x="180" y="360"/>
                    <a:pt x="161" y="511"/>
                  </a:cubicBezTo>
                  <a:cubicBezTo>
                    <a:pt x="142" y="625"/>
                    <a:pt x="152" y="738"/>
                    <a:pt x="199" y="832"/>
                  </a:cubicBezTo>
                  <a:cubicBezTo>
                    <a:pt x="246" y="946"/>
                    <a:pt x="379" y="993"/>
                    <a:pt x="492" y="936"/>
                  </a:cubicBezTo>
                  <a:cubicBezTo>
                    <a:pt x="530" y="927"/>
                    <a:pt x="568" y="899"/>
                    <a:pt x="605" y="880"/>
                  </a:cubicBezTo>
                  <a:cubicBezTo>
                    <a:pt x="672" y="908"/>
                    <a:pt x="709" y="974"/>
                    <a:pt x="719" y="1050"/>
                  </a:cubicBezTo>
                  <a:cubicBezTo>
                    <a:pt x="728" y="1116"/>
                    <a:pt x="700" y="1182"/>
                    <a:pt x="643" y="1211"/>
                  </a:cubicBezTo>
                  <a:cubicBezTo>
                    <a:pt x="577" y="1239"/>
                    <a:pt x="520" y="1258"/>
                    <a:pt x="454" y="1286"/>
                  </a:cubicBezTo>
                  <a:cubicBezTo>
                    <a:pt x="416" y="1296"/>
                    <a:pt x="379" y="1286"/>
                    <a:pt x="350" y="1258"/>
                  </a:cubicBezTo>
                  <a:cubicBezTo>
                    <a:pt x="341" y="1248"/>
                    <a:pt x="341" y="1239"/>
                    <a:pt x="341" y="1229"/>
                  </a:cubicBezTo>
                  <a:cubicBezTo>
                    <a:pt x="303" y="1088"/>
                    <a:pt x="209" y="974"/>
                    <a:pt x="76" y="927"/>
                  </a:cubicBezTo>
                  <a:cubicBezTo>
                    <a:pt x="29" y="908"/>
                    <a:pt x="1" y="861"/>
                    <a:pt x="10" y="814"/>
                  </a:cubicBezTo>
                  <a:cubicBezTo>
                    <a:pt x="10" y="729"/>
                    <a:pt x="20" y="643"/>
                    <a:pt x="29" y="568"/>
                  </a:cubicBezTo>
                  <a:cubicBezTo>
                    <a:pt x="86" y="426"/>
                    <a:pt x="95" y="275"/>
                    <a:pt x="57" y="133"/>
                  </a:cubicBezTo>
                  <a:cubicBezTo>
                    <a:pt x="57" y="105"/>
                    <a:pt x="57" y="76"/>
                    <a:pt x="67" y="48"/>
                  </a:cubicBezTo>
                  <a:cubicBezTo>
                    <a:pt x="76" y="10"/>
                    <a:pt x="114"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6650375" y="4143350"/>
              <a:ext cx="22250" cy="6175"/>
            </a:xfrm>
            <a:custGeom>
              <a:avLst/>
              <a:gdLst/>
              <a:ahLst/>
              <a:cxnLst/>
              <a:rect l="l" t="t" r="r" b="b"/>
              <a:pathLst>
                <a:path w="890" h="247" extrusionOk="0">
                  <a:moveTo>
                    <a:pt x="350" y="237"/>
                  </a:moveTo>
                  <a:lnTo>
                    <a:pt x="86" y="237"/>
                  </a:lnTo>
                  <a:cubicBezTo>
                    <a:pt x="48" y="237"/>
                    <a:pt x="29" y="199"/>
                    <a:pt x="10" y="161"/>
                  </a:cubicBezTo>
                  <a:cubicBezTo>
                    <a:pt x="1" y="114"/>
                    <a:pt x="29" y="67"/>
                    <a:pt x="67" y="48"/>
                  </a:cubicBezTo>
                  <a:cubicBezTo>
                    <a:pt x="76" y="38"/>
                    <a:pt x="86" y="38"/>
                    <a:pt x="95" y="38"/>
                  </a:cubicBezTo>
                  <a:cubicBezTo>
                    <a:pt x="332" y="1"/>
                    <a:pt x="577" y="1"/>
                    <a:pt x="814" y="48"/>
                  </a:cubicBezTo>
                  <a:cubicBezTo>
                    <a:pt x="832" y="57"/>
                    <a:pt x="851" y="67"/>
                    <a:pt x="870" y="76"/>
                  </a:cubicBezTo>
                  <a:cubicBezTo>
                    <a:pt x="889" y="104"/>
                    <a:pt x="889" y="152"/>
                    <a:pt x="870" y="180"/>
                  </a:cubicBezTo>
                  <a:cubicBezTo>
                    <a:pt x="776" y="218"/>
                    <a:pt x="681" y="246"/>
                    <a:pt x="587" y="246"/>
                  </a:cubicBezTo>
                  <a:lnTo>
                    <a:pt x="350" y="2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6712750" y="4158225"/>
              <a:ext cx="13250" cy="12325"/>
            </a:xfrm>
            <a:custGeom>
              <a:avLst/>
              <a:gdLst/>
              <a:ahLst/>
              <a:cxnLst/>
              <a:rect l="l" t="t" r="r" b="b"/>
              <a:pathLst>
                <a:path w="530" h="493" extrusionOk="0">
                  <a:moveTo>
                    <a:pt x="124" y="1"/>
                  </a:moveTo>
                  <a:cubicBezTo>
                    <a:pt x="152" y="1"/>
                    <a:pt x="180" y="10"/>
                    <a:pt x="209" y="20"/>
                  </a:cubicBezTo>
                  <a:cubicBezTo>
                    <a:pt x="332" y="114"/>
                    <a:pt x="426" y="228"/>
                    <a:pt x="511" y="351"/>
                  </a:cubicBezTo>
                  <a:cubicBezTo>
                    <a:pt x="530" y="398"/>
                    <a:pt x="521" y="445"/>
                    <a:pt x="483" y="473"/>
                  </a:cubicBezTo>
                  <a:cubicBezTo>
                    <a:pt x="445" y="492"/>
                    <a:pt x="407" y="492"/>
                    <a:pt x="369" y="473"/>
                  </a:cubicBezTo>
                  <a:lnTo>
                    <a:pt x="341" y="464"/>
                  </a:lnTo>
                  <a:cubicBezTo>
                    <a:pt x="332" y="455"/>
                    <a:pt x="332" y="455"/>
                    <a:pt x="322" y="445"/>
                  </a:cubicBezTo>
                  <a:cubicBezTo>
                    <a:pt x="199" y="351"/>
                    <a:pt x="105" y="237"/>
                    <a:pt x="29" y="114"/>
                  </a:cubicBezTo>
                  <a:cubicBezTo>
                    <a:pt x="1" y="76"/>
                    <a:pt x="39"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6687950" y="4143575"/>
              <a:ext cx="16100" cy="9025"/>
            </a:xfrm>
            <a:custGeom>
              <a:avLst/>
              <a:gdLst/>
              <a:ahLst/>
              <a:cxnLst/>
              <a:rect l="l" t="t" r="r" b="b"/>
              <a:pathLst>
                <a:path w="644" h="361" extrusionOk="0">
                  <a:moveTo>
                    <a:pt x="634" y="294"/>
                  </a:moveTo>
                  <a:cubicBezTo>
                    <a:pt x="615" y="313"/>
                    <a:pt x="596" y="332"/>
                    <a:pt x="577" y="351"/>
                  </a:cubicBezTo>
                  <a:cubicBezTo>
                    <a:pt x="558" y="351"/>
                    <a:pt x="539" y="360"/>
                    <a:pt x="520" y="351"/>
                  </a:cubicBezTo>
                  <a:cubicBezTo>
                    <a:pt x="360" y="294"/>
                    <a:pt x="199" y="237"/>
                    <a:pt x="38" y="181"/>
                  </a:cubicBezTo>
                  <a:cubicBezTo>
                    <a:pt x="19" y="181"/>
                    <a:pt x="10" y="133"/>
                    <a:pt x="0" y="114"/>
                  </a:cubicBezTo>
                  <a:cubicBezTo>
                    <a:pt x="0" y="86"/>
                    <a:pt x="19" y="77"/>
                    <a:pt x="29" y="67"/>
                  </a:cubicBezTo>
                  <a:cubicBezTo>
                    <a:pt x="48" y="58"/>
                    <a:pt x="67" y="48"/>
                    <a:pt x="85" y="39"/>
                  </a:cubicBezTo>
                  <a:cubicBezTo>
                    <a:pt x="237" y="1"/>
                    <a:pt x="397" y="20"/>
                    <a:pt x="530" y="105"/>
                  </a:cubicBezTo>
                  <a:cubicBezTo>
                    <a:pt x="567" y="143"/>
                    <a:pt x="605" y="190"/>
                    <a:pt x="634" y="237"/>
                  </a:cubicBezTo>
                  <a:cubicBezTo>
                    <a:pt x="643" y="247"/>
                    <a:pt x="634" y="266"/>
                    <a:pt x="634"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6554700" y="4076025"/>
              <a:ext cx="9000" cy="13725"/>
            </a:xfrm>
            <a:custGeom>
              <a:avLst/>
              <a:gdLst/>
              <a:ahLst/>
              <a:cxnLst/>
              <a:rect l="l" t="t" r="r" b="b"/>
              <a:pathLst>
                <a:path w="360" h="549" extrusionOk="0">
                  <a:moveTo>
                    <a:pt x="142" y="548"/>
                  </a:moveTo>
                  <a:cubicBezTo>
                    <a:pt x="123" y="548"/>
                    <a:pt x="104" y="548"/>
                    <a:pt x="85" y="529"/>
                  </a:cubicBezTo>
                  <a:cubicBezTo>
                    <a:pt x="29" y="482"/>
                    <a:pt x="0" y="406"/>
                    <a:pt x="29" y="331"/>
                  </a:cubicBezTo>
                  <a:cubicBezTo>
                    <a:pt x="66" y="236"/>
                    <a:pt x="104" y="142"/>
                    <a:pt x="161" y="57"/>
                  </a:cubicBezTo>
                  <a:cubicBezTo>
                    <a:pt x="180" y="19"/>
                    <a:pt x="218" y="0"/>
                    <a:pt x="255" y="10"/>
                  </a:cubicBezTo>
                  <a:cubicBezTo>
                    <a:pt x="303" y="10"/>
                    <a:pt x="340" y="47"/>
                    <a:pt x="359" y="95"/>
                  </a:cubicBezTo>
                  <a:cubicBezTo>
                    <a:pt x="359" y="123"/>
                    <a:pt x="359" y="142"/>
                    <a:pt x="359" y="170"/>
                  </a:cubicBezTo>
                  <a:cubicBezTo>
                    <a:pt x="303" y="293"/>
                    <a:pt x="246" y="406"/>
                    <a:pt x="189" y="520"/>
                  </a:cubicBezTo>
                  <a:cubicBezTo>
                    <a:pt x="180" y="529"/>
                    <a:pt x="161" y="539"/>
                    <a:pt x="142" y="5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6739450" y="4191300"/>
              <a:ext cx="13250" cy="11150"/>
            </a:xfrm>
            <a:custGeom>
              <a:avLst/>
              <a:gdLst/>
              <a:ahLst/>
              <a:cxnLst/>
              <a:rect l="l" t="t" r="r" b="b"/>
              <a:pathLst>
                <a:path w="530" h="446" extrusionOk="0">
                  <a:moveTo>
                    <a:pt x="530" y="388"/>
                  </a:moveTo>
                  <a:cubicBezTo>
                    <a:pt x="520" y="398"/>
                    <a:pt x="511" y="417"/>
                    <a:pt x="492" y="426"/>
                  </a:cubicBezTo>
                  <a:cubicBezTo>
                    <a:pt x="464" y="436"/>
                    <a:pt x="435" y="445"/>
                    <a:pt x="407" y="445"/>
                  </a:cubicBezTo>
                  <a:cubicBezTo>
                    <a:pt x="341" y="445"/>
                    <a:pt x="275" y="426"/>
                    <a:pt x="218" y="388"/>
                  </a:cubicBezTo>
                  <a:cubicBezTo>
                    <a:pt x="124" y="322"/>
                    <a:pt x="48" y="228"/>
                    <a:pt x="1" y="124"/>
                  </a:cubicBezTo>
                  <a:cubicBezTo>
                    <a:pt x="1" y="95"/>
                    <a:pt x="1" y="77"/>
                    <a:pt x="20" y="48"/>
                  </a:cubicBezTo>
                  <a:cubicBezTo>
                    <a:pt x="38" y="20"/>
                    <a:pt x="76" y="1"/>
                    <a:pt x="114" y="10"/>
                  </a:cubicBezTo>
                  <a:cubicBezTo>
                    <a:pt x="124" y="20"/>
                    <a:pt x="133" y="20"/>
                    <a:pt x="142" y="29"/>
                  </a:cubicBezTo>
                  <a:cubicBezTo>
                    <a:pt x="265" y="124"/>
                    <a:pt x="398" y="228"/>
                    <a:pt x="520" y="332"/>
                  </a:cubicBezTo>
                  <a:cubicBezTo>
                    <a:pt x="530" y="341"/>
                    <a:pt x="530" y="370"/>
                    <a:pt x="530"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6599825" y="4156825"/>
              <a:ext cx="16550" cy="6400"/>
            </a:xfrm>
            <a:custGeom>
              <a:avLst/>
              <a:gdLst/>
              <a:ahLst/>
              <a:cxnLst/>
              <a:rect l="l" t="t" r="r" b="b"/>
              <a:pathLst>
                <a:path w="662" h="256" extrusionOk="0">
                  <a:moveTo>
                    <a:pt x="397" y="255"/>
                  </a:moveTo>
                  <a:cubicBezTo>
                    <a:pt x="284" y="255"/>
                    <a:pt x="170" y="236"/>
                    <a:pt x="57" y="199"/>
                  </a:cubicBezTo>
                  <a:cubicBezTo>
                    <a:pt x="0" y="170"/>
                    <a:pt x="10" y="95"/>
                    <a:pt x="67" y="66"/>
                  </a:cubicBezTo>
                  <a:cubicBezTo>
                    <a:pt x="227" y="10"/>
                    <a:pt x="407" y="0"/>
                    <a:pt x="577" y="47"/>
                  </a:cubicBezTo>
                  <a:cubicBezTo>
                    <a:pt x="586" y="57"/>
                    <a:pt x="605" y="66"/>
                    <a:pt x="624" y="85"/>
                  </a:cubicBezTo>
                  <a:cubicBezTo>
                    <a:pt x="662" y="114"/>
                    <a:pt x="652" y="170"/>
                    <a:pt x="615" y="199"/>
                  </a:cubicBezTo>
                  <a:cubicBezTo>
                    <a:pt x="577" y="218"/>
                    <a:pt x="539" y="227"/>
                    <a:pt x="511" y="236"/>
                  </a:cubicBezTo>
                  <a:cubicBezTo>
                    <a:pt x="473" y="246"/>
                    <a:pt x="435" y="255"/>
                    <a:pt x="397"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6538150" y="3964725"/>
              <a:ext cx="13975" cy="7350"/>
            </a:xfrm>
            <a:custGeom>
              <a:avLst/>
              <a:gdLst/>
              <a:ahLst/>
              <a:cxnLst/>
              <a:rect l="l" t="t" r="r" b="b"/>
              <a:pathLst>
                <a:path w="559" h="294" extrusionOk="0">
                  <a:moveTo>
                    <a:pt x="398" y="294"/>
                  </a:moveTo>
                  <a:cubicBezTo>
                    <a:pt x="265" y="284"/>
                    <a:pt x="142" y="247"/>
                    <a:pt x="39" y="180"/>
                  </a:cubicBezTo>
                  <a:cubicBezTo>
                    <a:pt x="1" y="152"/>
                    <a:pt x="1" y="86"/>
                    <a:pt x="39" y="58"/>
                  </a:cubicBezTo>
                  <a:cubicBezTo>
                    <a:pt x="76" y="20"/>
                    <a:pt x="133" y="1"/>
                    <a:pt x="199" y="10"/>
                  </a:cubicBezTo>
                  <a:cubicBezTo>
                    <a:pt x="294" y="29"/>
                    <a:pt x="398" y="58"/>
                    <a:pt x="502" y="86"/>
                  </a:cubicBezTo>
                  <a:cubicBezTo>
                    <a:pt x="539" y="105"/>
                    <a:pt x="558" y="143"/>
                    <a:pt x="549" y="180"/>
                  </a:cubicBezTo>
                  <a:cubicBezTo>
                    <a:pt x="539" y="209"/>
                    <a:pt x="521" y="247"/>
                    <a:pt x="492" y="265"/>
                  </a:cubicBezTo>
                  <a:cubicBezTo>
                    <a:pt x="464" y="284"/>
                    <a:pt x="426" y="294"/>
                    <a:pt x="398"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6910275" y="3934025"/>
              <a:ext cx="15625" cy="11350"/>
            </a:xfrm>
            <a:custGeom>
              <a:avLst/>
              <a:gdLst/>
              <a:ahLst/>
              <a:cxnLst/>
              <a:rect l="l" t="t" r="r" b="b"/>
              <a:pathLst>
                <a:path w="625" h="454" extrusionOk="0">
                  <a:moveTo>
                    <a:pt x="350" y="435"/>
                  </a:moveTo>
                  <a:cubicBezTo>
                    <a:pt x="322" y="454"/>
                    <a:pt x="275" y="454"/>
                    <a:pt x="246" y="435"/>
                  </a:cubicBezTo>
                  <a:cubicBezTo>
                    <a:pt x="161" y="369"/>
                    <a:pt x="86" y="303"/>
                    <a:pt x="1" y="227"/>
                  </a:cubicBezTo>
                  <a:lnTo>
                    <a:pt x="123" y="19"/>
                  </a:lnTo>
                  <a:cubicBezTo>
                    <a:pt x="265" y="0"/>
                    <a:pt x="397" y="0"/>
                    <a:pt x="539" y="19"/>
                  </a:cubicBezTo>
                  <a:cubicBezTo>
                    <a:pt x="605" y="48"/>
                    <a:pt x="605" y="95"/>
                    <a:pt x="624" y="142"/>
                  </a:cubicBezTo>
                  <a:cubicBezTo>
                    <a:pt x="624" y="142"/>
                    <a:pt x="596" y="170"/>
                    <a:pt x="586" y="170"/>
                  </a:cubicBezTo>
                  <a:cubicBezTo>
                    <a:pt x="520" y="161"/>
                    <a:pt x="445" y="133"/>
                    <a:pt x="369" y="123"/>
                  </a:cubicBezTo>
                  <a:cubicBezTo>
                    <a:pt x="312" y="123"/>
                    <a:pt x="256" y="123"/>
                    <a:pt x="199" y="142"/>
                  </a:cubicBezTo>
                  <a:cubicBezTo>
                    <a:pt x="190" y="151"/>
                    <a:pt x="180" y="161"/>
                    <a:pt x="180" y="180"/>
                  </a:cubicBezTo>
                  <a:cubicBezTo>
                    <a:pt x="190" y="208"/>
                    <a:pt x="208" y="227"/>
                    <a:pt x="227" y="246"/>
                  </a:cubicBezTo>
                  <a:cubicBezTo>
                    <a:pt x="256" y="293"/>
                    <a:pt x="293" y="340"/>
                    <a:pt x="331" y="378"/>
                  </a:cubicBezTo>
                  <a:cubicBezTo>
                    <a:pt x="341" y="397"/>
                    <a:pt x="341" y="416"/>
                    <a:pt x="35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6277325" y="3961200"/>
              <a:ext cx="4750" cy="24575"/>
            </a:xfrm>
            <a:custGeom>
              <a:avLst/>
              <a:gdLst/>
              <a:ahLst/>
              <a:cxnLst/>
              <a:rect l="l" t="t" r="r" b="b"/>
              <a:pathLst>
                <a:path w="190" h="983" extrusionOk="0">
                  <a:moveTo>
                    <a:pt x="95" y="0"/>
                  </a:moveTo>
                  <a:cubicBezTo>
                    <a:pt x="161" y="104"/>
                    <a:pt x="180" y="227"/>
                    <a:pt x="170" y="350"/>
                  </a:cubicBezTo>
                  <a:cubicBezTo>
                    <a:pt x="161" y="435"/>
                    <a:pt x="151" y="529"/>
                    <a:pt x="142" y="624"/>
                  </a:cubicBezTo>
                  <a:cubicBezTo>
                    <a:pt x="133" y="718"/>
                    <a:pt x="95" y="841"/>
                    <a:pt x="189" y="936"/>
                  </a:cubicBezTo>
                  <a:cubicBezTo>
                    <a:pt x="189" y="936"/>
                    <a:pt x="170" y="964"/>
                    <a:pt x="161" y="964"/>
                  </a:cubicBezTo>
                  <a:cubicBezTo>
                    <a:pt x="104" y="983"/>
                    <a:pt x="38" y="955"/>
                    <a:pt x="19" y="898"/>
                  </a:cubicBezTo>
                  <a:cubicBezTo>
                    <a:pt x="10" y="851"/>
                    <a:pt x="0" y="794"/>
                    <a:pt x="10" y="737"/>
                  </a:cubicBezTo>
                  <a:cubicBezTo>
                    <a:pt x="29" y="492"/>
                    <a:pt x="66" y="246"/>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6743950" y="3801475"/>
              <a:ext cx="17975" cy="27675"/>
            </a:xfrm>
            <a:custGeom>
              <a:avLst/>
              <a:gdLst/>
              <a:ahLst/>
              <a:cxnLst/>
              <a:rect l="l" t="t" r="r" b="b"/>
              <a:pathLst>
                <a:path w="719" h="1107" extrusionOk="0">
                  <a:moveTo>
                    <a:pt x="718" y="48"/>
                  </a:moveTo>
                  <a:cubicBezTo>
                    <a:pt x="690" y="95"/>
                    <a:pt x="671" y="142"/>
                    <a:pt x="643" y="180"/>
                  </a:cubicBezTo>
                  <a:cubicBezTo>
                    <a:pt x="444" y="492"/>
                    <a:pt x="246" y="794"/>
                    <a:pt x="48" y="1097"/>
                  </a:cubicBezTo>
                  <a:cubicBezTo>
                    <a:pt x="48" y="1097"/>
                    <a:pt x="29" y="1106"/>
                    <a:pt x="29" y="1097"/>
                  </a:cubicBezTo>
                  <a:cubicBezTo>
                    <a:pt x="19" y="1087"/>
                    <a:pt x="0" y="1068"/>
                    <a:pt x="0" y="1059"/>
                  </a:cubicBezTo>
                  <a:cubicBezTo>
                    <a:pt x="10" y="1021"/>
                    <a:pt x="19" y="983"/>
                    <a:pt x="38" y="955"/>
                  </a:cubicBezTo>
                  <a:cubicBezTo>
                    <a:pt x="237" y="653"/>
                    <a:pt x="435" y="350"/>
                    <a:pt x="643" y="48"/>
                  </a:cubicBezTo>
                  <a:cubicBezTo>
                    <a:pt x="652" y="29"/>
                    <a:pt x="662" y="19"/>
                    <a:pt x="681" y="10"/>
                  </a:cubicBezTo>
                  <a:cubicBezTo>
                    <a:pt x="690" y="0"/>
                    <a:pt x="690" y="0"/>
                    <a:pt x="700" y="10"/>
                  </a:cubicBezTo>
                  <a:cubicBezTo>
                    <a:pt x="700" y="19"/>
                    <a:pt x="709" y="29"/>
                    <a:pt x="718"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6627700" y="4151625"/>
              <a:ext cx="13250" cy="7825"/>
            </a:xfrm>
            <a:custGeom>
              <a:avLst/>
              <a:gdLst/>
              <a:ahLst/>
              <a:cxnLst/>
              <a:rect l="l" t="t" r="r" b="b"/>
              <a:pathLst>
                <a:path w="530" h="313" extrusionOk="0">
                  <a:moveTo>
                    <a:pt x="114" y="312"/>
                  </a:moveTo>
                  <a:cubicBezTo>
                    <a:pt x="76" y="293"/>
                    <a:pt x="57" y="274"/>
                    <a:pt x="29" y="255"/>
                  </a:cubicBezTo>
                  <a:cubicBezTo>
                    <a:pt x="1" y="218"/>
                    <a:pt x="10" y="161"/>
                    <a:pt x="48" y="123"/>
                  </a:cubicBezTo>
                  <a:cubicBezTo>
                    <a:pt x="180" y="29"/>
                    <a:pt x="350" y="0"/>
                    <a:pt x="511" y="48"/>
                  </a:cubicBezTo>
                  <a:cubicBezTo>
                    <a:pt x="520" y="66"/>
                    <a:pt x="530" y="95"/>
                    <a:pt x="520" y="114"/>
                  </a:cubicBezTo>
                  <a:cubicBezTo>
                    <a:pt x="426" y="246"/>
                    <a:pt x="265" y="312"/>
                    <a:pt x="114"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6749850" y="3789200"/>
              <a:ext cx="11125" cy="18450"/>
            </a:xfrm>
            <a:custGeom>
              <a:avLst/>
              <a:gdLst/>
              <a:ahLst/>
              <a:cxnLst/>
              <a:rect l="l" t="t" r="r" b="b"/>
              <a:pathLst>
                <a:path w="445" h="738" extrusionOk="0">
                  <a:moveTo>
                    <a:pt x="48" y="737"/>
                  </a:moveTo>
                  <a:cubicBezTo>
                    <a:pt x="10" y="699"/>
                    <a:pt x="1" y="643"/>
                    <a:pt x="19" y="595"/>
                  </a:cubicBezTo>
                  <a:cubicBezTo>
                    <a:pt x="48" y="548"/>
                    <a:pt x="67" y="491"/>
                    <a:pt x="95" y="444"/>
                  </a:cubicBezTo>
                  <a:cubicBezTo>
                    <a:pt x="180" y="302"/>
                    <a:pt x="275" y="170"/>
                    <a:pt x="369" y="28"/>
                  </a:cubicBezTo>
                  <a:cubicBezTo>
                    <a:pt x="369" y="9"/>
                    <a:pt x="397" y="9"/>
                    <a:pt x="416" y="0"/>
                  </a:cubicBezTo>
                  <a:cubicBezTo>
                    <a:pt x="426" y="19"/>
                    <a:pt x="435" y="47"/>
                    <a:pt x="445" y="66"/>
                  </a:cubicBezTo>
                  <a:cubicBezTo>
                    <a:pt x="445" y="95"/>
                    <a:pt x="445" y="123"/>
                    <a:pt x="435" y="151"/>
                  </a:cubicBezTo>
                  <a:cubicBezTo>
                    <a:pt x="426" y="170"/>
                    <a:pt x="416" y="198"/>
                    <a:pt x="397" y="227"/>
                  </a:cubicBezTo>
                  <a:cubicBezTo>
                    <a:pt x="312" y="378"/>
                    <a:pt x="227" y="529"/>
                    <a:pt x="133" y="680"/>
                  </a:cubicBezTo>
                  <a:cubicBezTo>
                    <a:pt x="123" y="709"/>
                    <a:pt x="76" y="718"/>
                    <a:pt x="48" y="7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6565100" y="4139800"/>
              <a:ext cx="9925" cy="9950"/>
            </a:xfrm>
            <a:custGeom>
              <a:avLst/>
              <a:gdLst/>
              <a:ahLst/>
              <a:cxnLst/>
              <a:rect l="l" t="t" r="r" b="b"/>
              <a:pathLst>
                <a:path w="397" h="398" extrusionOk="0">
                  <a:moveTo>
                    <a:pt x="388" y="360"/>
                  </a:moveTo>
                  <a:cubicBezTo>
                    <a:pt x="378" y="369"/>
                    <a:pt x="350" y="398"/>
                    <a:pt x="331" y="398"/>
                  </a:cubicBezTo>
                  <a:cubicBezTo>
                    <a:pt x="189" y="379"/>
                    <a:pt x="66" y="294"/>
                    <a:pt x="0" y="161"/>
                  </a:cubicBezTo>
                  <a:cubicBezTo>
                    <a:pt x="0" y="133"/>
                    <a:pt x="0" y="105"/>
                    <a:pt x="0" y="76"/>
                  </a:cubicBezTo>
                  <a:cubicBezTo>
                    <a:pt x="19" y="29"/>
                    <a:pt x="66" y="1"/>
                    <a:pt x="114" y="10"/>
                  </a:cubicBezTo>
                  <a:cubicBezTo>
                    <a:pt x="255" y="57"/>
                    <a:pt x="359" y="180"/>
                    <a:pt x="397" y="322"/>
                  </a:cubicBezTo>
                  <a:cubicBezTo>
                    <a:pt x="397" y="341"/>
                    <a:pt x="397" y="350"/>
                    <a:pt x="388" y="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6797575" y="4121375"/>
              <a:ext cx="5925" cy="13250"/>
            </a:xfrm>
            <a:custGeom>
              <a:avLst/>
              <a:gdLst/>
              <a:ahLst/>
              <a:cxnLst/>
              <a:rect l="l" t="t" r="r" b="b"/>
              <a:pathLst>
                <a:path w="237" h="530" extrusionOk="0">
                  <a:moveTo>
                    <a:pt x="1" y="284"/>
                  </a:moveTo>
                  <a:cubicBezTo>
                    <a:pt x="1" y="237"/>
                    <a:pt x="1" y="190"/>
                    <a:pt x="10" y="142"/>
                  </a:cubicBezTo>
                  <a:cubicBezTo>
                    <a:pt x="19" y="86"/>
                    <a:pt x="67" y="29"/>
                    <a:pt x="133" y="1"/>
                  </a:cubicBezTo>
                  <a:cubicBezTo>
                    <a:pt x="142" y="1"/>
                    <a:pt x="180" y="1"/>
                    <a:pt x="180" y="19"/>
                  </a:cubicBezTo>
                  <a:cubicBezTo>
                    <a:pt x="227" y="161"/>
                    <a:pt x="237" y="303"/>
                    <a:pt x="199" y="454"/>
                  </a:cubicBezTo>
                  <a:cubicBezTo>
                    <a:pt x="199" y="473"/>
                    <a:pt x="190" y="483"/>
                    <a:pt x="171" y="501"/>
                  </a:cubicBezTo>
                  <a:cubicBezTo>
                    <a:pt x="152" y="520"/>
                    <a:pt x="123" y="530"/>
                    <a:pt x="105" y="530"/>
                  </a:cubicBezTo>
                  <a:cubicBezTo>
                    <a:pt x="76" y="530"/>
                    <a:pt x="48" y="520"/>
                    <a:pt x="29" y="492"/>
                  </a:cubicBezTo>
                  <a:cubicBezTo>
                    <a:pt x="1" y="426"/>
                    <a:pt x="1" y="416"/>
                    <a:pt x="1"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6695750" y="4419775"/>
              <a:ext cx="3100" cy="21050"/>
            </a:xfrm>
            <a:custGeom>
              <a:avLst/>
              <a:gdLst/>
              <a:ahLst/>
              <a:cxnLst/>
              <a:rect l="l" t="t" r="r" b="b"/>
              <a:pathLst>
                <a:path w="124" h="842" extrusionOk="0">
                  <a:moveTo>
                    <a:pt x="123" y="445"/>
                  </a:moveTo>
                  <a:lnTo>
                    <a:pt x="123" y="795"/>
                  </a:lnTo>
                  <a:cubicBezTo>
                    <a:pt x="123" y="813"/>
                    <a:pt x="95" y="842"/>
                    <a:pt x="85" y="832"/>
                  </a:cubicBezTo>
                  <a:cubicBezTo>
                    <a:pt x="57" y="832"/>
                    <a:pt x="38" y="823"/>
                    <a:pt x="10" y="804"/>
                  </a:cubicBezTo>
                  <a:cubicBezTo>
                    <a:pt x="0" y="785"/>
                    <a:pt x="0" y="766"/>
                    <a:pt x="0" y="747"/>
                  </a:cubicBezTo>
                  <a:cubicBezTo>
                    <a:pt x="10" y="511"/>
                    <a:pt x="10" y="275"/>
                    <a:pt x="19" y="29"/>
                  </a:cubicBezTo>
                  <a:cubicBezTo>
                    <a:pt x="29" y="20"/>
                    <a:pt x="38" y="1"/>
                    <a:pt x="57" y="1"/>
                  </a:cubicBezTo>
                  <a:cubicBezTo>
                    <a:pt x="66" y="1"/>
                    <a:pt x="85" y="10"/>
                    <a:pt x="95" y="29"/>
                  </a:cubicBezTo>
                  <a:cubicBezTo>
                    <a:pt x="104" y="48"/>
                    <a:pt x="104" y="76"/>
                    <a:pt x="104" y="105"/>
                  </a:cubicBezTo>
                  <a:lnTo>
                    <a:pt x="104" y="4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6822375" y="4130350"/>
              <a:ext cx="15625" cy="9950"/>
            </a:xfrm>
            <a:custGeom>
              <a:avLst/>
              <a:gdLst/>
              <a:ahLst/>
              <a:cxnLst/>
              <a:rect l="l" t="t" r="r" b="b"/>
              <a:pathLst>
                <a:path w="625" h="398" extrusionOk="0">
                  <a:moveTo>
                    <a:pt x="625" y="171"/>
                  </a:moveTo>
                  <a:cubicBezTo>
                    <a:pt x="596" y="209"/>
                    <a:pt x="568" y="246"/>
                    <a:pt x="540" y="284"/>
                  </a:cubicBezTo>
                  <a:cubicBezTo>
                    <a:pt x="511" y="322"/>
                    <a:pt x="483" y="341"/>
                    <a:pt x="445" y="331"/>
                  </a:cubicBezTo>
                  <a:cubicBezTo>
                    <a:pt x="398" y="322"/>
                    <a:pt x="407" y="275"/>
                    <a:pt x="407" y="237"/>
                  </a:cubicBezTo>
                  <a:cubicBezTo>
                    <a:pt x="417" y="209"/>
                    <a:pt x="407" y="171"/>
                    <a:pt x="398" y="133"/>
                  </a:cubicBezTo>
                  <a:cubicBezTo>
                    <a:pt x="388" y="114"/>
                    <a:pt x="360" y="95"/>
                    <a:pt x="332" y="86"/>
                  </a:cubicBezTo>
                  <a:cubicBezTo>
                    <a:pt x="313" y="86"/>
                    <a:pt x="284" y="95"/>
                    <a:pt x="265" y="114"/>
                  </a:cubicBezTo>
                  <a:cubicBezTo>
                    <a:pt x="218" y="171"/>
                    <a:pt x="180" y="237"/>
                    <a:pt x="143" y="303"/>
                  </a:cubicBezTo>
                  <a:cubicBezTo>
                    <a:pt x="124" y="331"/>
                    <a:pt x="105" y="369"/>
                    <a:pt x="76" y="388"/>
                  </a:cubicBezTo>
                  <a:cubicBezTo>
                    <a:pt x="58" y="398"/>
                    <a:pt x="39" y="398"/>
                    <a:pt x="29" y="388"/>
                  </a:cubicBezTo>
                  <a:cubicBezTo>
                    <a:pt x="10" y="379"/>
                    <a:pt x="1" y="360"/>
                    <a:pt x="1" y="341"/>
                  </a:cubicBezTo>
                  <a:cubicBezTo>
                    <a:pt x="29" y="218"/>
                    <a:pt x="105" y="105"/>
                    <a:pt x="209" y="29"/>
                  </a:cubicBezTo>
                  <a:cubicBezTo>
                    <a:pt x="237" y="10"/>
                    <a:pt x="265" y="1"/>
                    <a:pt x="294" y="10"/>
                  </a:cubicBezTo>
                  <a:cubicBezTo>
                    <a:pt x="351" y="20"/>
                    <a:pt x="407" y="39"/>
                    <a:pt x="454" y="57"/>
                  </a:cubicBezTo>
                  <a:cubicBezTo>
                    <a:pt x="521" y="95"/>
                    <a:pt x="577" y="124"/>
                    <a:pt x="625"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6398275" y="4250625"/>
              <a:ext cx="3100" cy="21275"/>
            </a:xfrm>
            <a:custGeom>
              <a:avLst/>
              <a:gdLst/>
              <a:ahLst/>
              <a:cxnLst/>
              <a:rect l="l" t="t" r="r" b="b"/>
              <a:pathLst>
                <a:path w="124" h="851" extrusionOk="0">
                  <a:moveTo>
                    <a:pt x="114" y="444"/>
                  </a:moveTo>
                  <a:lnTo>
                    <a:pt x="114" y="775"/>
                  </a:lnTo>
                  <a:cubicBezTo>
                    <a:pt x="105" y="803"/>
                    <a:pt x="95" y="822"/>
                    <a:pt x="77" y="832"/>
                  </a:cubicBezTo>
                  <a:cubicBezTo>
                    <a:pt x="48" y="851"/>
                    <a:pt x="10" y="803"/>
                    <a:pt x="1" y="766"/>
                  </a:cubicBezTo>
                  <a:cubicBezTo>
                    <a:pt x="1" y="756"/>
                    <a:pt x="1" y="747"/>
                    <a:pt x="1" y="737"/>
                  </a:cubicBezTo>
                  <a:cubicBezTo>
                    <a:pt x="1" y="520"/>
                    <a:pt x="1" y="303"/>
                    <a:pt x="10" y="85"/>
                  </a:cubicBezTo>
                  <a:cubicBezTo>
                    <a:pt x="10" y="57"/>
                    <a:pt x="29" y="28"/>
                    <a:pt x="39" y="10"/>
                  </a:cubicBezTo>
                  <a:cubicBezTo>
                    <a:pt x="48" y="0"/>
                    <a:pt x="77" y="0"/>
                    <a:pt x="95" y="0"/>
                  </a:cubicBezTo>
                  <a:cubicBezTo>
                    <a:pt x="114" y="0"/>
                    <a:pt x="105" y="10"/>
                    <a:pt x="114" y="10"/>
                  </a:cubicBezTo>
                  <a:cubicBezTo>
                    <a:pt x="114" y="38"/>
                    <a:pt x="124" y="66"/>
                    <a:pt x="124" y="95"/>
                  </a:cubicBezTo>
                  <a:lnTo>
                    <a:pt x="124" y="44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6447425" y="3934500"/>
              <a:ext cx="10425" cy="10400"/>
            </a:xfrm>
            <a:custGeom>
              <a:avLst/>
              <a:gdLst/>
              <a:ahLst/>
              <a:cxnLst/>
              <a:rect l="l" t="t" r="r" b="b"/>
              <a:pathLst>
                <a:path w="417" h="416" extrusionOk="0">
                  <a:moveTo>
                    <a:pt x="416" y="340"/>
                  </a:moveTo>
                  <a:cubicBezTo>
                    <a:pt x="398" y="359"/>
                    <a:pt x="379" y="388"/>
                    <a:pt x="360" y="397"/>
                  </a:cubicBezTo>
                  <a:cubicBezTo>
                    <a:pt x="322" y="416"/>
                    <a:pt x="284" y="416"/>
                    <a:pt x="246" y="407"/>
                  </a:cubicBezTo>
                  <a:cubicBezTo>
                    <a:pt x="190" y="378"/>
                    <a:pt x="133" y="350"/>
                    <a:pt x="76" y="303"/>
                  </a:cubicBezTo>
                  <a:cubicBezTo>
                    <a:pt x="1" y="227"/>
                    <a:pt x="1" y="104"/>
                    <a:pt x="76" y="38"/>
                  </a:cubicBezTo>
                  <a:cubicBezTo>
                    <a:pt x="105" y="10"/>
                    <a:pt x="171" y="0"/>
                    <a:pt x="180" y="38"/>
                  </a:cubicBezTo>
                  <a:cubicBezTo>
                    <a:pt x="227" y="123"/>
                    <a:pt x="294" y="208"/>
                    <a:pt x="379" y="274"/>
                  </a:cubicBezTo>
                  <a:cubicBezTo>
                    <a:pt x="398" y="284"/>
                    <a:pt x="398" y="312"/>
                    <a:pt x="416" y="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6902000" y="3921975"/>
              <a:ext cx="15625" cy="5450"/>
            </a:xfrm>
            <a:custGeom>
              <a:avLst/>
              <a:gdLst/>
              <a:ahLst/>
              <a:cxnLst/>
              <a:rect l="l" t="t" r="r" b="b"/>
              <a:pathLst>
                <a:path w="625" h="218" extrusionOk="0">
                  <a:moveTo>
                    <a:pt x="133" y="0"/>
                  </a:moveTo>
                  <a:cubicBezTo>
                    <a:pt x="218" y="0"/>
                    <a:pt x="303" y="19"/>
                    <a:pt x="388" y="57"/>
                  </a:cubicBezTo>
                  <a:cubicBezTo>
                    <a:pt x="454" y="85"/>
                    <a:pt x="530" y="104"/>
                    <a:pt x="606" y="114"/>
                  </a:cubicBezTo>
                  <a:cubicBezTo>
                    <a:pt x="615" y="114"/>
                    <a:pt x="624" y="142"/>
                    <a:pt x="624" y="151"/>
                  </a:cubicBezTo>
                  <a:cubicBezTo>
                    <a:pt x="624" y="170"/>
                    <a:pt x="606" y="189"/>
                    <a:pt x="596" y="199"/>
                  </a:cubicBezTo>
                  <a:cubicBezTo>
                    <a:pt x="530" y="208"/>
                    <a:pt x="464" y="218"/>
                    <a:pt x="398" y="218"/>
                  </a:cubicBezTo>
                  <a:cubicBezTo>
                    <a:pt x="275" y="189"/>
                    <a:pt x="152" y="161"/>
                    <a:pt x="39" y="123"/>
                  </a:cubicBezTo>
                  <a:cubicBezTo>
                    <a:pt x="10" y="114"/>
                    <a:pt x="1" y="85"/>
                    <a:pt x="1" y="66"/>
                  </a:cubicBezTo>
                  <a:cubicBezTo>
                    <a:pt x="1" y="48"/>
                    <a:pt x="29" y="19"/>
                    <a:pt x="48" y="10"/>
                  </a:cubicBezTo>
                  <a:cubicBezTo>
                    <a:pt x="76" y="0"/>
                    <a:pt x="105"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6589200" y="4007975"/>
              <a:ext cx="7350" cy="10650"/>
            </a:xfrm>
            <a:custGeom>
              <a:avLst/>
              <a:gdLst/>
              <a:ahLst/>
              <a:cxnLst/>
              <a:rect l="l" t="t" r="r" b="b"/>
              <a:pathLst>
                <a:path w="294" h="426" extrusionOk="0">
                  <a:moveTo>
                    <a:pt x="284" y="293"/>
                  </a:moveTo>
                  <a:cubicBezTo>
                    <a:pt x="284" y="312"/>
                    <a:pt x="274" y="331"/>
                    <a:pt x="265" y="359"/>
                  </a:cubicBezTo>
                  <a:cubicBezTo>
                    <a:pt x="246" y="407"/>
                    <a:pt x="189" y="426"/>
                    <a:pt x="142" y="416"/>
                  </a:cubicBezTo>
                  <a:cubicBezTo>
                    <a:pt x="113" y="407"/>
                    <a:pt x="76" y="388"/>
                    <a:pt x="57" y="359"/>
                  </a:cubicBezTo>
                  <a:cubicBezTo>
                    <a:pt x="28" y="284"/>
                    <a:pt x="10" y="199"/>
                    <a:pt x="0" y="123"/>
                  </a:cubicBezTo>
                  <a:cubicBezTo>
                    <a:pt x="0" y="76"/>
                    <a:pt x="28" y="29"/>
                    <a:pt x="76" y="19"/>
                  </a:cubicBezTo>
                  <a:cubicBezTo>
                    <a:pt x="104" y="0"/>
                    <a:pt x="151" y="10"/>
                    <a:pt x="180" y="38"/>
                  </a:cubicBezTo>
                  <a:cubicBezTo>
                    <a:pt x="255" y="104"/>
                    <a:pt x="293" y="199"/>
                    <a:pt x="284"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6850025" y="4124675"/>
              <a:ext cx="8300" cy="15875"/>
            </a:xfrm>
            <a:custGeom>
              <a:avLst/>
              <a:gdLst/>
              <a:ahLst/>
              <a:cxnLst/>
              <a:rect l="l" t="t" r="r" b="b"/>
              <a:pathLst>
                <a:path w="332" h="635" extrusionOk="0">
                  <a:moveTo>
                    <a:pt x="1" y="426"/>
                  </a:moveTo>
                  <a:cubicBezTo>
                    <a:pt x="95" y="369"/>
                    <a:pt x="123" y="284"/>
                    <a:pt x="161" y="209"/>
                  </a:cubicBezTo>
                  <a:cubicBezTo>
                    <a:pt x="199" y="124"/>
                    <a:pt x="227" y="77"/>
                    <a:pt x="265" y="1"/>
                  </a:cubicBezTo>
                  <a:cubicBezTo>
                    <a:pt x="294" y="29"/>
                    <a:pt x="331" y="48"/>
                    <a:pt x="322" y="67"/>
                  </a:cubicBezTo>
                  <a:cubicBezTo>
                    <a:pt x="322" y="124"/>
                    <a:pt x="312" y="190"/>
                    <a:pt x="294" y="247"/>
                  </a:cubicBezTo>
                  <a:cubicBezTo>
                    <a:pt x="246" y="369"/>
                    <a:pt x="180" y="483"/>
                    <a:pt x="123" y="596"/>
                  </a:cubicBezTo>
                  <a:cubicBezTo>
                    <a:pt x="105" y="615"/>
                    <a:pt x="86" y="625"/>
                    <a:pt x="57" y="634"/>
                  </a:cubicBezTo>
                  <a:cubicBezTo>
                    <a:pt x="19" y="634"/>
                    <a:pt x="10" y="606"/>
                    <a:pt x="10" y="577"/>
                  </a:cubicBezTo>
                  <a:cubicBezTo>
                    <a:pt x="1" y="521"/>
                    <a:pt x="1" y="473"/>
                    <a:pt x="10" y="4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6581400" y="4153275"/>
              <a:ext cx="10875" cy="7100"/>
            </a:xfrm>
            <a:custGeom>
              <a:avLst/>
              <a:gdLst/>
              <a:ahLst/>
              <a:cxnLst/>
              <a:rect l="l" t="t" r="r" b="b"/>
              <a:pathLst>
                <a:path w="435" h="284" extrusionOk="0">
                  <a:moveTo>
                    <a:pt x="142" y="0"/>
                  </a:moveTo>
                  <a:cubicBezTo>
                    <a:pt x="236" y="19"/>
                    <a:pt x="331" y="67"/>
                    <a:pt x="416" y="123"/>
                  </a:cubicBezTo>
                  <a:cubicBezTo>
                    <a:pt x="435" y="152"/>
                    <a:pt x="435" y="189"/>
                    <a:pt x="407" y="218"/>
                  </a:cubicBezTo>
                  <a:cubicBezTo>
                    <a:pt x="340" y="274"/>
                    <a:pt x="246" y="284"/>
                    <a:pt x="170" y="256"/>
                  </a:cubicBezTo>
                  <a:cubicBezTo>
                    <a:pt x="123" y="246"/>
                    <a:pt x="85" y="218"/>
                    <a:pt x="47" y="189"/>
                  </a:cubicBezTo>
                  <a:cubicBezTo>
                    <a:pt x="10" y="171"/>
                    <a:pt x="0" y="114"/>
                    <a:pt x="19" y="76"/>
                  </a:cubicBezTo>
                  <a:cubicBezTo>
                    <a:pt x="47" y="29"/>
                    <a:pt x="95"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6743700" y="4037500"/>
              <a:ext cx="7600" cy="15625"/>
            </a:xfrm>
            <a:custGeom>
              <a:avLst/>
              <a:gdLst/>
              <a:ahLst/>
              <a:cxnLst/>
              <a:rect l="l" t="t" r="r" b="b"/>
              <a:pathLst>
                <a:path w="304" h="625" extrusionOk="0">
                  <a:moveTo>
                    <a:pt x="10" y="407"/>
                  </a:moveTo>
                  <a:lnTo>
                    <a:pt x="152" y="312"/>
                  </a:lnTo>
                  <a:cubicBezTo>
                    <a:pt x="180" y="218"/>
                    <a:pt x="143" y="114"/>
                    <a:pt x="190" y="20"/>
                  </a:cubicBezTo>
                  <a:cubicBezTo>
                    <a:pt x="190" y="10"/>
                    <a:pt x="209" y="1"/>
                    <a:pt x="218" y="1"/>
                  </a:cubicBezTo>
                  <a:cubicBezTo>
                    <a:pt x="228" y="1"/>
                    <a:pt x="247" y="10"/>
                    <a:pt x="265" y="20"/>
                  </a:cubicBezTo>
                  <a:cubicBezTo>
                    <a:pt x="275" y="20"/>
                    <a:pt x="284" y="29"/>
                    <a:pt x="284" y="38"/>
                  </a:cubicBezTo>
                  <a:cubicBezTo>
                    <a:pt x="294" y="48"/>
                    <a:pt x="294" y="57"/>
                    <a:pt x="294" y="67"/>
                  </a:cubicBezTo>
                  <a:cubicBezTo>
                    <a:pt x="294" y="237"/>
                    <a:pt x="303" y="407"/>
                    <a:pt x="303" y="587"/>
                  </a:cubicBezTo>
                  <a:cubicBezTo>
                    <a:pt x="303" y="596"/>
                    <a:pt x="284" y="624"/>
                    <a:pt x="275" y="624"/>
                  </a:cubicBezTo>
                  <a:cubicBezTo>
                    <a:pt x="247" y="624"/>
                    <a:pt x="218" y="615"/>
                    <a:pt x="199" y="596"/>
                  </a:cubicBezTo>
                  <a:cubicBezTo>
                    <a:pt x="180" y="577"/>
                    <a:pt x="171" y="549"/>
                    <a:pt x="171" y="520"/>
                  </a:cubicBezTo>
                  <a:cubicBezTo>
                    <a:pt x="161" y="426"/>
                    <a:pt x="86" y="407"/>
                    <a:pt x="1"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6715825" y="3937575"/>
              <a:ext cx="14900" cy="17500"/>
            </a:xfrm>
            <a:custGeom>
              <a:avLst/>
              <a:gdLst/>
              <a:ahLst/>
              <a:cxnLst/>
              <a:rect l="l" t="t" r="r" b="b"/>
              <a:pathLst>
                <a:path w="596" h="700" extrusionOk="0">
                  <a:moveTo>
                    <a:pt x="322" y="671"/>
                  </a:moveTo>
                  <a:cubicBezTo>
                    <a:pt x="227" y="699"/>
                    <a:pt x="123" y="699"/>
                    <a:pt x="20" y="671"/>
                  </a:cubicBezTo>
                  <a:cubicBezTo>
                    <a:pt x="10" y="671"/>
                    <a:pt x="1" y="662"/>
                    <a:pt x="1" y="652"/>
                  </a:cubicBezTo>
                  <a:cubicBezTo>
                    <a:pt x="1" y="652"/>
                    <a:pt x="20" y="624"/>
                    <a:pt x="29" y="624"/>
                  </a:cubicBezTo>
                  <a:cubicBezTo>
                    <a:pt x="105" y="624"/>
                    <a:pt x="180" y="652"/>
                    <a:pt x="265" y="595"/>
                  </a:cubicBezTo>
                  <a:cubicBezTo>
                    <a:pt x="284" y="558"/>
                    <a:pt x="294" y="501"/>
                    <a:pt x="312" y="444"/>
                  </a:cubicBezTo>
                  <a:cubicBezTo>
                    <a:pt x="350" y="321"/>
                    <a:pt x="407" y="198"/>
                    <a:pt x="473" y="95"/>
                  </a:cubicBezTo>
                  <a:cubicBezTo>
                    <a:pt x="520" y="38"/>
                    <a:pt x="568" y="0"/>
                    <a:pt x="587" y="28"/>
                  </a:cubicBezTo>
                  <a:cubicBezTo>
                    <a:pt x="596" y="47"/>
                    <a:pt x="577" y="95"/>
                    <a:pt x="558" y="123"/>
                  </a:cubicBezTo>
                  <a:cubicBezTo>
                    <a:pt x="492" y="302"/>
                    <a:pt x="407" y="482"/>
                    <a:pt x="322" y="6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6794500" y="4147600"/>
              <a:ext cx="7125" cy="10425"/>
            </a:xfrm>
            <a:custGeom>
              <a:avLst/>
              <a:gdLst/>
              <a:ahLst/>
              <a:cxnLst/>
              <a:rect l="l" t="t" r="r" b="b"/>
              <a:pathLst>
                <a:path w="285" h="417" extrusionOk="0">
                  <a:moveTo>
                    <a:pt x="284" y="303"/>
                  </a:moveTo>
                  <a:cubicBezTo>
                    <a:pt x="265" y="331"/>
                    <a:pt x="256" y="360"/>
                    <a:pt x="237" y="379"/>
                  </a:cubicBezTo>
                  <a:cubicBezTo>
                    <a:pt x="199" y="416"/>
                    <a:pt x="142" y="416"/>
                    <a:pt x="105" y="379"/>
                  </a:cubicBezTo>
                  <a:cubicBezTo>
                    <a:pt x="48" y="322"/>
                    <a:pt x="10" y="246"/>
                    <a:pt x="1" y="161"/>
                  </a:cubicBezTo>
                  <a:cubicBezTo>
                    <a:pt x="1" y="114"/>
                    <a:pt x="20" y="67"/>
                    <a:pt x="48" y="38"/>
                  </a:cubicBezTo>
                  <a:cubicBezTo>
                    <a:pt x="86" y="1"/>
                    <a:pt x="142" y="1"/>
                    <a:pt x="171" y="38"/>
                  </a:cubicBezTo>
                  <a:cubicBezTo>
                    <a:pt x="228" y="114"/>
                    <a:pt x="265" y="209"/>
                    <a:pt x="284"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6571225" y="4057350"/>
              <a:ext cx="8550" cy="9475"/>
            </a:xfrm>
            <a:custGeom>
              <a:avLst/>
              <a:gdLst/>
              <a:ahLst/>
              <a:cxnLst/>
              <a:rect l="l" t="t" r="r" b="b"/>
              <a:pathLst>
                <a:path w="342" h="379" extrusionOk="0">
                  <a:moveTo>
                    <a:pt x="48" y="379"/>
                  </a:moveTo>
                  <a:cubicBezTo>
                    <a:pt x="39" y="369"/>
                    <a:pt x="20" y="360"/>
                    <a:pt x="10" y="341"/>
                  </a:cubicBezTo>
                  <a:cubicBezTo>
                    <a:pt x="1" y="331"/>
                    <a:pt x="1" y="322"/>
                    <a:pt x="1" y="322"/>
                  </a:cubicBezTo>
                  <a:cubicBezTo>
                    <a:pt x="1" y="218"/>
                    <a:pt x="48" y="114"/>
                    <a:pt x="124" y="48"/>
                  </a:cubicBezTo>
                  <a:cubicBezTo>
                    <a:pt x="171" y="10"/>
                    <a:pt x="228" y="0"/>
                    <a:pt x="284" y="29"/>
                  </a:cubicBezTo>
                  <a:cubicBezTo>
                    <a:pt x="322" y="48"/>
                    <a:pt x="341" y="76"/>
                    <a:pt x="341" y="114"/>
                  </a:cubicBezTo>
                  <a:cubicBezTo>
                    <a:pt x="313" y="227"/>
                    <a:pt x="237" y="322"/>
                    <a:pt x="124" y="369"/>
                  </a:cubicBezTo>
                  <a:cubicBezTo>
                    <a:pt x="105" y="379"/>
                    <a:pt x="76" y="379"/>
                    <a:pt x="48"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6581625" y="3987650"/>
              <a:ext cx="10900" cy="8525"/>
            </a:xfrm>
            <a:custGeom>
              <a:avLst/>
              <a:gdLst/>
              <a:ahLst/>
              <a:cxnLst/>
              <a:rect l="l" t="t" r="r" b="b"/>
              <a:pathLst>
                <a:path w="436" h="341" extrusionOk="0">
                  <a:moveTo>
                    <a:pt x="133" y="1"/>
                  </a:moveTo>
                  <a:cubicBezTo>
                    <a:pt x="218" y="10"/>
                    <a:pt x="303" y="48"/>
                    <a:pt x="369" y="105"/>
                  </a:cubicBezTo>
                  <a:cubicBezTo>
                    <a:pt x="388" y="142"/>
                    <a:pt x="407" y="180"/>
                    <a:pt x="416" y="227"/>
                  </a:cubicBezTo>
                  <a:cubicBezTo>
                    <a:pt x="435" y="284"/>
                    <a:pt x="379" y="341"/>
                    <a:pt x="322" y="312"/>
                  </a:cubicBezTo>
                  <a:cubicBezTo>
                    <a:pt x="246" y="284"/>
                    <a:pt x="161" y="246"/>
                    <a:pt x="95" y="208"/>
                  </a:cubicBezTo>
                  <a:cubicBezTo>
                    <a:pt x="67" y="180"/>
                    <a:pt x="38" y="152"/>
                    <a:pt x="20" y="123"/>
                  </a:cubicBezTo>
                  <a:cubicBezTo>
                    <a:pt x="1" y="86"/>
                    <a:pt x="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6357400" y="4183525"/>
              <a:ext cx="7125" cy="19150"/>
            </a:xfrm>
            <a:custGeom>
              <a:avLst/>
              <a:gdLst/>
              <a:ahLst/>
              <a:cxnLst/>
              <a:rect l="l" t="t" r="r" b="b"/>
              <a:pathLst>
                <a:path w="285" h="766" extrusionOk="0">
                  <a:moveTo>
                    <a:pt x="1" y="766"/>
                  </a:moveTo>
                  <a:cubicBezTo>
                    <a:pt x="20" y="501"/>
                    <a:pt x="86" y="246"/>
                    <a:pt x="209" y="10"/>
                  </a:cubicBezTo>
                  <a:cubicBezTo>
                    <a:pt x="209" y="0"/>
                    <a:pt x="247" y="0"/>
                    <a:pt x="266" y="0"/>
                  </a:cubicBezTo>
                  <a:cubicBezTo>
                    <a:pt x="275" y="0"/>
                    <a:pt x="275" y="10"/>
                    <a:pt x="275" y="19"/>
                  </a:cubicBezTo>
                  <a:cubicBezTo>
                    <a:pt x="284" y="47"/>
                    <a:pt x="284" y="76"/>
                    <a:pt x="275" y="104"/>
                  </a:cubicBezTo>
                  <a:cubicBezTo>
                    <a:pt x="181" y="293"/>
                    <a:pt x="190" y="539"/>
                    <a:pt x="1" y="7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6801825" y="4103900"/>
              <a:ext cx="9000" cy="9475"/>
            </a:xfrm>
            <a:custGeom>
              <a:avLst/>
              <a:gdLst/>
              <a:ahLst/>
              <a:cxnLst/>
              <a:rect l="l" t="t" r="r" b="b"/>
              <a:pathLst>
                <a:path w="360" h="379" extrusionOk="0">
                  <a:moveTo>
                    <a:pt x="360" y="66"/>
                  </a:moveTo>
                  <a:cubicBezTo>
                    <a:pt x="360" y="76"/>
                    <a:pt x="360" y="85"/>
                    <a:pt x="360" y="95"/>
                  </a:cubicBezTo>
                  <a:cubicBezTo>
                    <a:pt x="313" y="170"/>
                    <a:pt x="265" y="255"/>
                    <a:pt x="209" y="331"/>
                  </a:cubicBezTo>
                  <a:cubicBezTo>
                    <a:pt x="180" y="350"/>
                    <a:pt x="142" y="369"/>
                    <a:pt x="105" y="369"/>
                  </a:cubicBezTo>
                  <a:cubicBezTo>
                    <a:pt x="57" y="378"/>
                    <a:pt x="1" y="312"/>
                    <a:pt x="20" y="284"/>
                  </a:cubicBezTo>
                  <a:cubicBezTo>
                    <a:pt x="48" y="208"/>
                    <a:pt x="76" y="142"/>
                    <a:pt x="114" y="76"/>
                  </a:cubicBezTo>
                  <a:cubicBezTo>
                    <a:pt x="161" y="19"/>
                    <a:pt x="246" y="0"/>
                    <a:pt x="322" y="29"/>
                  </a:cubicBezTo>
                  <a:cubicBezTo>
                    <a:pt x="331" y="29"/>
                    <a:pt x="341" y="48"/>
                    <a:pt x="36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6759525" y="4200525"/>
              <a:ext cx="11625" cy="6175"/>
            </a:xfrm>
            <a:custGeom>
              <a:avLst/>
              <a:gdLst/>
              <a:ahLst/>
              <a:cxnLst/>
              <a:rect l="l" t="t" r="r" b="b"/>
              <a:pathLst>
                <a:path w="465" h="247" extrusionOk="0">
                  <a:moveTo>
                    <a:pt x="275" y="29"/>
                  </a:moveTo>
                  <a:cubicBezTo>
                    <a:pt x="332" y="29"/>
                    <a:pt x="379" y="29"/>
                    <a:pt x="426" y="38"/>
                  </a:cubicBezTo>
                  <a:cubicBezTo>
                    <a:pt x="436" y="38"/>
                    <a:pt x="464" y="57"/>
                    <a:pt x="464" y="67"/>
                  </a:cubicBezTo>
                  <a:cubicBezTo>
                    <a:pt x="464" y="76"/>
                    <a:pt x="464" y="123"/>
                    <a:pt x="445" y="142"/>
                  </a:cubicBezTo>
                  <a:cubicBezTo>
                    <a:pt x="341" y="218"/>
                    <a:pt x="199" y="246"/>
                    <a:pt x="67" y="199"/>
                  </a:cubicBezTo>
                  <a:cubicBezTo>
                    <a:pt x="29" y="180"/>
                    <a:pt x="1" y="133"/>
                    <a:pt x="10" y="86"/>
                  </a:cubicBezTo>
                  <a:cubicBezTo>
                    <a:pt x="20" y="38"/>
                    <a:pt x="67" y="1"/>
                    <a:pt x="114" y="1"/>
                  </a:cubicBezTo>
                  <a:cubicBezTo>
                    <a:pt x="171" y="10"/>
                    <a:pt x="228" y="19"/>
                    <a:pt x="275"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6482625" y="3956700"/>
              <a:ext cx="9725" cy="7350"/>
            </a:xfrm>
            <a:custGeom>
              <a:avLst/>
              <a:gdLst/>
              <a:ahLst/>
              <a:cxnLst/>
              <a:rect l="l" t="t" r="r" b="b"/>
              <a:pathLst>
                <a:path w="389" h="294" extrusionOk="0">
                  <a:moveTo>
                    <a:pt x="388" y="171"/>
                  </a:moveTo>
                  <a:cubicBezTo>
                    <a:pt x="379" y="190"/>
                    <a:pt x="379" y="208"/>
                    <a:pt x="360" y="218"/>
                  </a:cubicBezTo>
                  <a:cubicBezTo>
                    <a:pt x="256" y="293"/>
                    <a:pt x="114" y="275"/>
                    <a:pt x="29" y="171"/>
                  </a:cubicBezTo>
                  <a:cubicBezTo>
                    <a:pt x="20" y="152"/>
                    <a:pt x="10" y="123"/>
                    <a:pt x="1" y="95"/>
                  </a:cubicBezTo>
                  <a:cubicBezTo>
                    <a:pt x="1" y="48"/>
                    <a:pt x="39" y="10"/>
                    <a:pt x="86" y="1"/>
                  </a:cubicBezTo>
                  <a:cubicBezTo>
                    <a:pt x="180" y="10"/>
                    <a:pt x="275" y="48"/>
                    <a:pt x="350" y="104"/>
                  </a:cubicBezTo>
                  <a:cubicBezTo>
                    <a:pt x="369" y="123"/>
                    <a:pt x="379" y="142"/>
                    <a:pt x="388" y="1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6973125" y="4214475"/>
              <a:ext cx="12775" cy="7350"/>
            </a:xfrm>
            <a:custGeom>
              <a:avLst/>
              <a:gdLst/>
              <a:ahLst/>
              <a:cxnLst/>
              <a:rect l="l" t="t" r="r" b="b"/>
              <a:pathLst>
                <a:path w="511" h="294" extrusionOk="0">
                  <a:moveTo>
                    <a:pt x="19" y="0"/>
                  </a:moveTo>
                  <a:cubicBezTo>
                    <a:pt x="29" y="0"/>
                    <a:pt x="48" y="0"/>
                    <a:pt x="57" y="0"/>
                  </a:cubicBezTo>
                  <a:cubicBezTo>
                    <a:pt x="208" y="38"/>
                    <a:pt x="341" y="104"/>
                    <a:pt x="473" y="180"/>
                  </a:cubicBezTo>
                  <a:cubicBezTo>
                    <a:pt x="482" y="189"/>
                    <a:pt x="492" y="189"/>
                    <a:pt x="492" y="199"/>
                  </a:cubicBezTo>
                  <a:cubicBezTo>
                    <a:pt x="501" y="218"/>
                    <a:pt x="511" y="236"/>
                    <a:pt x="501" y="255"/>
                  </a:cubicBezTo>
                  <a:cubicBezTo>
                    <a:pt x="482" y="265"/>
                    <a:pt x="463" y="284"/>
                    <a:pt x="435" y="293"/>
                  </a:cubicBezTo>
                  <a:cubicBezTo>
                    <a:pt x="426" y="293"/>
                    <a:pt x="416" y="293"/>
                    <a:pt x="407" y="293"/>
                  </a:cubicBezTo>
                  <a:cubicBezTo>
                    <a:pt x="274" y="255"/>
                    <a:pt x="142" y="199"/>
                    <a:pt x="29" y="104"/>
                  </a:cubicBezTo>
                  <a:cubicBezTo>
                    <a:pt x="19" y="95"/>
                    <a:pt x="0" y="76"/>
                    <a:pt x="0" y="57"/>
                  </a:cubicBezTo>
                  <a:cubicBezTo>
                    <a:pt x="10" y="38"/>
                    <a:pt x="10" y="19"/>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6462325" y="3949375"/>
              <a:ext cx="9925" cy="8050"/>
            </a:xfrm>
            <a:custGeom>
              <a:avLst/>
              <a:gdLst/>
              <a:ahLst/>
              <a:cxnLst/>
              <a:rect l="l" t="t" r="r" b="b"/>
              <a:pathLst>
                <a:path w="397" h="322" extrusionOk="0">
                  <a:moveTo>
                    <a:pt x="142" y="10"/>
                  </a:moveTo>
                  <a:cubicBezTo>
                    <a:pt x="161" y="19"/>
                    <a:pt x="189" y="19"/>
                    <a:pt x="208" y="38"/>
                  </a:cubicBezTo>
                  <a:cubicBezTo>
                    <a:pt x="255" y="76"/>
                    <a:pt x="302" y="114"/>
                    <a:pt x="350" y="161"/>
                  </a:cubicBezTo>
                  <a:cubicBezTo>
                    <a:pt x="397" y="218"/>
                    <a:pt x="369" y="303"/>
                    <a:pt x="293" y="312"/>
                  </a:cubicBezTo>
                  <a:cubicBezTo>
                    <a:pt x="265" y="322"/>
                    <a:pt x="236" y="322"/>
                    <a:pt x="208" y="312"/>
                  </a:cubicBezTo>
                  <a:cubicBezTo>
                    <a:pt x="123" y="284"/>
                    <a:pt x="57" y="227"/>
                    <a:pt x="28" y="152"/>
                  </a:cubicBezTo>
                  <a:cubicBezTo>
                    <a:pt x="0" y="76"/>
                    <a:pt x="66" y="1"/>
                    <a:pt x="14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6547125" y="4102250"/>
              <a:ext cx="6650" cy="9000"/>
            </a:xfrm>
            <a:custGeom>
              <a:avLst/>
              <a:gdLst/>
              <a:ahLst/>
              <a:cxnLst/>
              <a:rect l="l" t="t" r="r" b="b"/>
              <a:pathLst>
                <a:path w="266" h="360" extrusionOk="0">
                  <a:moveTo>
                    <a:pt x="265" y="161"/>
                  </a:moveTo>
                  <a:cubicBezTo>
                    <a:pt x="265" y="199"/>
                    <a:pt x="256" y="246"/>
                    <a:pt x="247" y="293"/>
                  </a:cubicBezTo>
                  <a:cubicBezTo>
                    <a:pt x="228" y="331"/>
                    <a:pt x="180" y="359"/>
                    <a:pt x="133" y="359"/>
                  </a:cubicBezTo>
                  <a:cubicBezTo>
                    <a:pt x="95" y="359"/>
                    <a:pt x="58" y="331"/>
                    <a:pt x="48" y="303"/>
                  </a:cubicBezTo>
                  <a:cubicBezTo>
                    <a:pt x="1" y="217"/>
                    <a:pt x="20" y="114"/>
                    <a:pt x="76" y="47"/>
                  </a:cubicBezTo>
                  <a:cubicBezTo>
                    <a:pt x="86" y="38"/>
                    <a:pt x="95" y="28"/>
                    <a:pt x="105" y="28"/>
                  </a:cubicBezTo>
                  <a:cubicBezTo>
                    <a:pt x="133" y="0"/>
                    <a:pt x="171" y="0"/>
                    <a:pt x="209" y="19"/>
                  </a:cubicBezTo>
                  <a:cubicBezTo>
                    <a:pt x="228" y="28"/>
                    <a:pt x="247" y="57"/>
                    <a:pt x="256" y="76"/>
                  </a:cubicBezTo>
                  <a:cubicBezTo>
                    <a:pt x="265" y="104"/>
                    <a:pt x="265" y="132"/>
                    <a:pt x="265"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6510275" y="3961650"/>
              <a:ext cx="9950" cy="6425"/>
            </a:xfrm>
            <a:custGeom>
              <a:avLst/>
              <a:gdLst/>
              <a:ahLst/>
              <a:cxnLst/>
              <a:rect l="l" t="t" r="r" b="b"/>
              <a:pathLst>
                <a:path w="398" h="257" extrusionOk="0">
                  <a:moveTo>
                    <a:pt x="199" y="256"/>
                  </a:moveTo>
                  <a:cubicBezTo>
                    <a:pt x="152" y="237"/>
                    <a:pt x="104" y="218"/>
                    <a:pt x="57" y="199"/>
                  </a:cubicBezTo>
                  <a:cubicBezTo>
                    <a:pt x="19" y="190"/>
                    <a:pt x="1" y="152"/>
                    <a:pt x="10" y="114"/>
                  </a:cubicBezTo>
                  <a:cubicBezTo>
                    <a:pt x="19" y="77"/>
                    <a:pt x="48" y="58"/>
                    <a:pt x="76" y="39"/>
                  </a:cubicBezTo>
                  <a:cubicBezTo>
                    <a:pt x="152" y="10"/>
                    <a:pt x="227" y="1"/>
                    <a:pt x="303" y="29"/>
                  </a:cubicBezTo>
                  <a:cubicBezTo>
                    <a:pt x="331" y="48"/>
                    <a:pt x="360" y="67"/>
                    <a:pt x="379" y="105"/>
                  </a:cubicBezTo>
                  <a:cubicBezTo>
                    <a:pt x="397" y="133"/>
                    <a:pt x="388" y="181"/>
                    <a:pt x="350" y="199"/>
                  </a:cubicBezTo>
                  <a:cubicBezTo>
                    <a:pt x="303" y="218"/>
                    <a:pt x="246" y="237"/>
                    <a:pt x="199" y="2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6785300" y="4188475"/>
              <a:ext cx="9700" cy="8525"/>
            </a:xfrm>
            <a:custGeom>
              <a:avLst/>
              <a:gdLst/>
              <a:ahLst/>
              <a:cxnLst/>
              <a:rect l="l" t="t" r="r" b="b"/>
              <a:pathLst>
                <a:path w="388" h="341" extrusionOk="0">
                  <a:moveTo>
                    <a:pt x="378" y="114"/>
                  </a:moveTo>
                  <a:cubicBezTo>
                    <a:pt x="369" y="142"/>
                    <a:pt x="359" y="171"/>
                    <a:pt x="350" y="190"/>
                  </a:cubicBezTo>
                  <a:cubicBezTo>
                    <a:pt x="293" y="275"/>
                    <a:pt x="208" y="322"/>
                    <a:pt x="114" y="341"/>
                  </a:cubicBezTo>
                  <a:cubicBezTo>
                    <a:pt x="85" y="331"/>
                    <a:pt x="57" y="331"/>
                    <a:pt x="38" y="312"/>
                  </a:cubicBezTo>
                  <a:cubicBezTo>
                    <a:pt x="10" y="284"/>
                    <a:pt x="0" y="246"/>
                    <a:pt x="19" y="208"/>
                  </a:cubicBezTo>
                  <a:cubicBezTo>
                    <a:pt x="85" y="123"/>
                    <a:pt x="180" y="48"/>
                    <a:pt x="293" y="10"/>
                  </a:cubicBezTo>
                  <a:cubicBezTo>
                    <a:pt x="331" y="1"/>
                    <a:pt x="388" y="38"/>
                    <a:pt x="378"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6725975" y="4179025"/>
              <a:ext cx="8775" cy="8300"/>
            </a:xfrm>
            <a:custGeom>
              <a:avLst/>
              <a:gdLst/>
              <a:ahLst/>
              <a:cxnLst/>
              <a:rect l="l" t="t" r="r" b="b"/>
              <a:pathLst>
                <a:path w="351" h="332" extrusionOk="0">
                  <a:moveTo>
                    <a:pt x="105" y="1"/>
                  </a:moveTo>
                  <a:lnTo>
                    <a:pt x="133" y="1"/>
                  </a:lnTo>
                  <a:cubicBezTo>
                    <a:pt x="199" y="76"/>
                    <a:pt x="266" y="142"/>
                    <a:pt x="341" y="227"/>
                  </a:cubicBezTo>
                  <a:cubicBezTo>
                    <a:pt x="351" y="246"/>
                    <a:pt x="332" y="303"/>
                    <a:pt x="294" y="312"/>
                  </a:cubicBezTo>
                  <a:cubicBezTo>
                    <a:pt x="275" y="322"/>
                    <a:pt x="237" y="331"/>
                    <a:pt x="218" y="322"/>
                  </a:cubicBezTo>
                  <a:cubicBezTo>
                    <a:pt x="124" y="294"/>
                    <a:pt x="48" y="227"/>
                    <a:pt x="20" y="133"/>
                  </a:cubicBezTo>
                  <a:cubicBezTo>
                    <a:pt x="1" y="95"/>
                    <a:pt x="20" y="38"/>
                    <a:pt x="48" y="10"/>
                  </a:cubicBezTo>
                  <a:cubicBezTo>
                    <a:pt x="67" y="1"/>
                    <a:pt x="8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6656525" y="4340150"/>
              <a:ext cx="4275" cy="13975"/>
            </a:xfrm>
            <a:custGeom>
              <a:avLst/>
              <a:gdLst/>
              <a:ahLst/>
              <a:cxnLst/>
              <a:rect l="l" t="t" r="r" b="b"/>
              <a:pathLst>
                <a:path w="171" h="559" extrusionOk="0">
                  <a:moveTo>
                    <a:pt x="48" y="1"/>
                  </a:moveTo>
                  <a:lnTo>
                    <a:pt x="76" y="1"/>
                  </a:lnTo>
                  <a:cubicBezTo>
                    <a:pt x="95" y="20"/>
                    <a:pt x="104" y="48"/>
                    <a:pt x="114" y="67"/>
                  </a:cubicBezTo>
                  <a:cubicBezTo>
                    <a:pt x="123" y="152"/>
                    <a:pt x="114" y="237"/>
                    <a:pt x="123" y="313"/>
                  </a:cubicBezTo>
                  <a:cubicBezTo>
                    <a:pt x="133" y="398"/>
                    <a:pt x="161" y="454"/>
                    <a:pt x="171" y="521"/>
                  </a:cubicBezTo>
                  <a:cubicBezTo>
                    <a:pt x="171" y="530"/>
                    <a:pt x="161" y="549"/>
                    <a:pt x="142" y="558"/>
                  </a:cubicBezTo>
                  <a:cubicBezTo>
                    <a:pt x="123" y="558"/>
                    <a:pt x="95" y="558"/>
                    <a:pt x="86" y="558"/>
                  </a:cubicBezTo>
                  <a:cubicBezTo>
                    <a:pt x="48" y="511"/>
                    <a:pt x="19" y="454"/>
                    <a:pt x="10" y="388"/>
                  </a:cubicBezTo>
                  <a:cubicBezTo>
                    <a:pt x="1" y="275"/>
                    <a:pt x="1" y="152"/>
                    <a:pt x="10" y="39"/>
                  </a:cubicBezTo>
                  <a:cubicBezTo>
                    <a:pt x="10" y="29"/>
                    <a:pt x="38" y="2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6587525" y="4031125"/>
              <a:ext cx="6425" cy="8775"/>
            </a:xfrm>
            <a:custGeom>
              <a:avLst/>
              <a:gdLst/>
              <a:ahLst/>
              <a:cxnLst/>
              <a:rect l="l" t="t" r="r" b="b"/>
              <a:pathLst>
                <a:path w="257" h="351" extrusionOk="0">
                  <a:moveTo>
                    <a:pt x="20" y="341"/>
                  </a:moveTo>
                  <a:cubicBezTo>
                    <a:pt x="20" y="265"/>
                    <a:pt x="1" y="199"/>
                    <a:pt x="1" y="133"/>
                  </a:cubicBezTo>
                  <a:cubicBezTo>
                    <a:pt x="1" y="57"/>
                    <a:pt x="67" y="19"/>
                    <a:pt x="133" y="10"/>
                  </a:cubicBezTo>
                  <a:cubicBezTo>
                    <a:pt x="199" y="0"/>
                    <a:pt x="256" y="67"/>
                    <a:pt x="247" y="133"/>
                  </a:cubicBezTo>
                  <a:cubicBezTo>
                    <a:pt x="218" y="218"/>
                    <a:pt x="162" y="293"/>
                    <a:pt x="77" y="341"/>
                  </a:cubicBezTo>
                  <a:cubicBezTo>
                    <a:pt x="67" y="350"/>
                    <a:pt x="48" y="341"/>
                    <a:pt x="20"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6503650" y="4222975"/>
              <a:ext cx="9725" cy="14425"/>
            </a:xfrm>
            <a:custGeom>
              <a:avLst/>
              <a:gdLst/>
              <a:ahLst/>
              <a:cxnLst/>
              <a:rect l="l" t="t" r="r" b="b"/>
              <a:pathLst>
                <a:path w="389" h="577" extrusionOk="0">
                  <a:moveTo>
                    <a:pt x="77" y="577"/>
                  </a:moveTo>
                  <a:cubicBezTo>
                    <a:pt x="39" y="577"/>
                    <a:pt x="1" y="548"/>
                    <a:pt x="20" y="511"/>
                  </a:cubicBezTo>
                  <a:cubicBezTo>
                    <a:pt x="39" y="445"/>
                    <a:pt x="67" y="378"/>
                    <a:pt x="105" y="312"/>
                  </a:cubicBezTo>
                  <a:cubicBezTo>
                    <a:pt x="180" y="208"/>
                    <a:pt x="266" y="114"/>
                    <a:pt x="351" y="10"/>
                  </a:cubicBezTo>
                  <a:cubicBezTo>
                    <a:pt x="351" y="10"/>
                    <a:pt x="369" y="0"/>
                    <a:pt x="379" y="0"/>
                  </a:cubicBezTo>
                  <a:cubicBezTo>
                    <a:pt x="379" y="19"/>
                    <a:pt x="388" y="38"/>
                    <a:pt x="388" y="48"/>
                  </a:cubicBezTo>
                  <a:cubicBezTo>
                    <a:pt x="369" y="95"/>
                    <a:pt x="351" y="133"/>
                    <a:pt x="332" y="170"/>
                  </a:cubicBezTo>
                  <a:cubicBezTo>
                    <a:pt x="247" y="312"/>
                    <a:pt x="162" y="445"/>
                    <a:pt x="77"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6788825" y="4411275"/>
              <a:ext cx="3825" cy="13975"/>
            </a:xfrm>
            <a:custGeom>
              <a:avLst/>
              <a:gdLst/>
              <a:ahLst/>
              <a:cxnLst/>
              <a:rect l="l" t="t" r="r" b="b"/>
              <a:pathLst>
                <a:path w="153" h="559" extrusionOk="0">
                  <a:moveTo>
                    <a:pt x="114" y="1"/>
                  </a:moveTo>
                  <a:cubicBezTo>
                    <a:pt x="143" y="114"/>
                    <a:pt x="152" y="237"/>
                    <a:pt x="133" y="360"/>
                  </a:cubicBezTo>
                  <a:cubicBezTo>
                    <a:pt x="124" y="426"/>
                    <a:pt x="105" y="482"/>
                    <a:pt x="76" y="539"/>
                  </a:cubicBezTo>
                  <a:cubicBezTo>
                    <a:pt x="76" y="549"/>
                    <a:pt x="39" y="558"/>
                    <a:pt x="29" y="558"/>
                  </a:cubicBezTo>
                  <a:cubicBezTo>
                    <a:pt x="20" y="549"/>
                    <a:pt x="1" y="530"/>
                    <a:pt x="1" y="520"/>
                  </a:cubicBezTo>
                  <a:cubicBezTo>
                    <a:pt x="10" y="369"/>
                    <a:pt x="29" y="208"/>
                    <a:pt x="48" y="57"/>
                  </a:cubicBezTo>
                  <a:cubicBezTo>
                    <a:pt x="48" y="38"/>
                    <a:pt x="86" y="19"/>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7"/>
            <p:cNvSpPr/>
            <p:nvPr/>
          </p:nvSpPr>
          <p:spPr>
            <a:xfrm>
              <a:off x="6552325" y="4129875"/>
              <a:ext cx="8300" cy="8075"/>
            </a:xfrm>
            <a:custGeom>
              <a:avLst/>
              <a:gdLst/>
              <a:ahLst/>
              <a:cxnLst/>
              <a:rect l="l" t="t" r="r" b="b"/>
              <a:pathLst>
                <a:path w="332" h="323" extrusionOk="0">
                  <a:moveTo>
                    <a:pt x="332" y="199"/>
                  </a:moveTo>
                  <a:cubicBezTo>
                    <a:pt x="332" y="256"/>
                    <a:pt x="294" y="313"/>
                    <a:pt x="237" y="322"/>
                  </a:cubicBezTo>
                  <a:cubicBezTo>
                    <a:pt x="95" y="322"/>
                    <a:pt x="1" y="180"/>
                    <a:pt x="67" y="48"/>
                  </a:cubicBezTo>
                  <a:cubicBezTo>
                    <a:pt x="95" y="10"/>
                    <a:pt x="143" y="1"/>
                    <a:pt x="180" y="10"/>
                  </a:cubicBezTo>
                  <a:cubicBezTo>
                    <a:pt x="256" y="48"/>
                    <a:pt x="313" y="124"/>
                    <a:pt x="332"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7"/>
            <p:cNvSpPr/>
            <p:nvPr/>
          </p:nvSpPr>
          <p:spPr>
            <a:xfrm>
              <a:off x="6768750" y="4022150"/>
              <a:ext cx="4750" cy="13725"/>
            </a:xfrm>
            <a:custGeom>
              <a:avLst/>
              <a:gdLst/>
              <a:ahLst/>
              <a:cxnLst/>
              <a:rect l="l" t="t" r="r" b="b"/>
              <a:pathLst>
                <a:path w="190" h="549" extrusionOk="0">
                  <a:moveTo>
                    <a:pt x="190" y="501"/>
                  </a:moveTo>
                  <a:cubicBezTo>
                    <a:pt x="161" y="520"/>
                    <a:pt x="152" y="548"/>
                    <a:pt x="142" y="548"/>
                  </a:cubicBezTo>
                  <a:cubicBezTo>
                    <a:pt x="133" y="548"/>
                    <a:pt x="105" y="530"/>
                    <a:pt x="95" y="520"/>
                  </a:cubicBezTo>
                  <a:cubicBezTo>
                    <a:pt x="86" y="520"/>
                    <a:pt x="76" y="511"/>
                    <a:pt x="76" y="501"/>
                  </a:cubicBezTo>
                  <a:cubicBezTo>
                    <a:pt x="19" y="350"/>
                    <a:pt x="1" y="199"/>
                    <a:pt x="10" y="38"/>
                  </a:cubicBezTo>
                  <a:cubicBezTo>
                    <a:pt x="10" y="29"/>
                    <a:pt x="29" y="0"/>
                    <a:pt x="38" y="0"/>
                  </a:cubicBezTo>
                  <a:cubicBezTo>
                    <a:pt x="48" y="0"/>
                    <a:pt x="76" y="19"/>
                    <a:pt x="76" y="29"/>
                  </a:cubicBezTo>
                  <a:cubicBezTo>
                    <a:pt x="114" y="199"/>
                    <a:pt x="152" y="350"/>
                    <a:pt x="190"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7"/>
            <p:cNvSpPr/>
            <p:nvPr/>
          </p:nvSpPr>
          <p:spPr>
            <a:xfrm>
              <a:off x="6569100" y="3973475"/>
              <a:ext cx="8775" cy="5450"/>
            </a:xfrm>
            <a:custGeom>
              <a:avLst/>
              <a:gdLst/>
              <a:ahLst/>
              <a:cxnLst/>
              <a:rect l="l" t="t" r="r" b="b"/>
              <a:pathLst>
                <a:path w="351" h="218" extrusionOk="0">
                  <a:moveTo>
                    <a:pt x="171" y="1"/>
                  </a:moveTo>
                  <a:cubicBezTo>
                    <a:pt x="190" y="1"/>
                    <a:pt x="218" y="1"/>
                    <a:pt x="246" y="10"/>
                  </a:cubicBezTo>
                  <a:cubicBezTo>
                    <a:pt x="313" y="29"/>
                    <a:pt x="350" y="95"/>
                    <a:pt x="332" y="161"/>
                  </a:cubicBezTo>
                  <a:cubicBezTo>
                    <a:pt x="332" y="180"/>
                    <a:pt x="303" y="218"/>
                    <a:pt x="284" y="218"/>
                  </a:cubicBezTo>
                  <a:cubicBezTo>
                    <a:pt x="218" y="218"/>
                    <a:pt x="152" y="208"/>
                    <a:pt x="86" y="199"/>
                  </a:cubicBezTo>
                  <a:cubicBezTo>
                    <a:pt x="39" y="180"/>
                    <a:pt x="1" y="142"/>
                    <a:pt x="1" y="95"/>
                  </a:cubicBezTo>
                  <a:cubicBezTo>
                    <a:pt x="20" y="48"/>
                    <a:pt x="57" y="10"/>
                    <a:pt x="105" y="1"/>
                  </a:cubicBezTo>
                  <a:cubicBezTo>
                    <a:pt x="124" y="1"/>
                    <a:pt x="143"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7"/>
            <p:cNvSpPr/>
            <p:nvPr/>
          </p:nvSpPr>
          <p:spPr>
            <a:xfrm>
              <a:off x="6970050" y="4294800"/>
              <a:ext cx="4750" cy="13725"/>
            </a:xfrm>
            <a:custGeom>
              <a:avLst/>
              <a:gdLst/>
              <a:ahLst/>
              <a:cxnLst/>
              <a:rect l="l" t="t" r="r" b="b"/>
              <a:pathLst>
                <a:path w="190" h="549" extrusionOk="0">
                  <a:moveTo>
                    <a:pt x="142" y="312"/>
                  </a:moveTo>
                  <a:cubicBezTo>
                    <a:pt x="152" y="359"/>
                    <a:pt x="180" y="426"/>
                    <a:pt x="190" y="501"/>
                  </a:cubicBezTo>
                  <a:cubicBezTo>
                    <a:pt x="190" y="520"/>
                    <a:pt x="180" y="539"/>
                    <a:pt x="180" y="548"/>
                  </a:cubicBezTo>
                  <a:cubicBezTo>
                    <a:pt x="152" y="539"/>
                    <a:pt x="123" y="539"/>
                    <a:pt x="104" y="520"/>
                  </a:cubicBezTo>
                  <a:cubicBezTo>
                    <a:pt x="38" y="359"/>
                    <a:pt x="1" y="189"/>
                    <a:pt x="10" y="10"/>
                  </a:cubicBezTo>
                  <a:cubicBezTo>
                    <a:pt x="10" y="10"/>
                    <a:pt x="19" y="0"/>
                    <a:pt x="29" y="0"/>
                  </a:cubicBezTo>
                  <a:cubicBezTo>
                    <a:pt x="38" y="0"/>
                    <a:pt x="48" y="0"/>
                    <a:pt x="57" y="10"/>
                  </a:cubicBezTo>
                  <a:cubicBezTo>
                    <a:pt x="67" y="29"/>
                    <a:pt x="86" y="48"/>
                    <a:pt x="95" y="76"/>
                  </a:cubicBezTo>
                  <a:cubicBezTo>
                    <a:pt x="114" y="152"/>
                    <a:pt x="123" y="218"/>
                    <a:pt x="142" y="3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7"/>
            <p:cNvSpPr/>
            <p:nvPr/>
          </p:nvSpPr>
          <p:spPr>
            <a:xfrm>
              <a:off x="6805850" y="3892900"/>
              <a:ext cx="11825" cy="5475"/>
            </a:xfrm>
            <a:custGeom>
              <a:avLst/>
              <a:gdLst/>
              <a:ahLst/>
              <a:cxnLst/>
              <a:rect l="l" t="t" r="r" b="b"/>
              <a:pathLst>
                <a:path w="473" h="219" extrusionOk="0">
                  <a:moveTo>
                    <a:pt x="255" y="48"/>
                  </a:moveTo>
                  <a:lnTo>
                    <a:pt x="444" y="1"/>
                  </a:lnTo>
                  <a:cubicBezTo>
                    <a:pt x="454" y="1"/>
                    <a:pt x="463" y="1"/>
                    <a:pt x="463" y="10"/>
                  </a:cubicBezTo>
                  <a:cubicBezTo>
                    <a:pt x="463" y="29"/>
                    <a:pt x="473" y="48"/>
                    <a:pt x="463" y="58"/>
                  </a:cubicBezTo>
                  <a:cubicBezTo>
                    <a:pt x="388" y="105"/>
                    <a:pt x="312" y="152"/>
                    <a:pt x="227" y="190"/>
                  </a:cubicBezTo>
                  <a:cubicBezTo>
                    <a:pt x="170" y="218"/>
                    <a:pt x="95" y="218"/>
                    <a:pt x="38" y="190"/>
                  </a:cubicBezTo>
                  <a:cubicBezTo>
                    <a:pt x="19" y="190"/>
                    <a:pt x="0" y="171"/>
                    <a:pt x="0" y="152"/>
                  </a:cubicBezTo>
                  <a:cubicBezTo>
                    <a:pt x="10" y="143"/>
                    <a:pt x="19" y="95"/>
                    <a:pt x="38" y="86"/>
                  </a:cubicBezTo>
                  <a:cubicBezTo>
                    <a:pt x="104" y="76"/>
                    <a:pt x="180" y="58"/>
                    <a:pt x="25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7"/>
            <p:cNvSpPr/>
            <p:nvPr/>
          </p:nvSpPr>
          <p:spPr>
            <a:xfrm>
              <a:off x="6817175" y="4090675"/>
              <a:ext cx="7125" cy="8275"/>
            </a:xfrm>
            <a:custGeom>
              <a:avLst/>
              <a:gdLst/>
              <a:ahLst/>
              <a:cxnLst/>
              <a:rect l="l" t="t" r="r" b="b"/>
              <a:pathLst>
                <a:path w="285" h="331" extrusionOk="0">
                  <a:moveTo>
                    <a:pt x="190" y="0"/>
                  </a:moveTo>
                  <a:cubicBezTo>
                    <a:pt x="218" y="28"/>
                    <a:pt x="256" y="38"/>
                    <a:pt x="256" y="57"/>
                  </a:cubicBezTo>
                  <a:cubicBezTo>
                    <a:pt x="284" y="161"/>
                    <a:pt x="237" y="265"/>
                    <a:pt x="143" y="312"/>
                  </a:cubicBezTo>
                  <a:cubicBezTo>
                    <a:pt x="105" y="331"/>
                    <a:pt x="67" y="331"/>
                    <a:pt x="39" y="302"/>
                  </a:cubicBezTo>
                  <a:cubicBezTo>
                    <a:pt x="20" y="284"/>
                    <a:pt x="1" y="255"/>
                    <a:pt x="1" y="236"/>
                  </a:cubicBezTo>
                  <a:cubicBezTo>
                    <a:pt x="48" y="142"/>
                    <a:pt x="114" y="66"/>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7"/>
            <p:cNvSpPr/>
            <p:nvPr/>
          </p:nvSpPr>
          <p:spPr>
            <a:xfrm>
              <a:off x="6907200" y="4122075"/>
              <a:ext cx="2625" cy="14675"/>
            </a:xfrm>
            <a:custGeom>
              <a:avLst/>
              <a:gdLst/>
              <a:ahLst/>
              <a:cxnLst/>
              <a:rect l="l" t="t" r="r" b="b"/>
              <a:pathLst>
                <a:path w="105" h="587" extrusionOk="0">
                  <a:moveTo>
                    <a:pt x="29" y="1"/>
                  </a:moveTo>
                  <a:cubicBezTo>
                    <a:pt x="48" y="29"/>
                    <a:pt x="67" y="48"/>
                    <a:pt x="76" y="77"/>
                  </a:cubicBezTo>
                  <a:cubicBezTo>
                    <a:pt x="95" y="209"/>
                    <a:pt x="105" y="351"/>
                    <a:pt x="86" y="483"/>
                  </a:cubicBezTo>
                  <a:cubicBezTo>
                    <a:pt x="86" y="540"/>
                    <a:pt x="38" y="587"/>
                    <a:pt x="29" y="568"/>
                  </a:cubicBezTo>
                  <a:cubicBezTo>
                    <a:pt x="10" y="549"/>
                    <a:pt x="1" y="521"/>
                    <a:pt x="1" y="502"/>
                  </a:cubicBezTo>
                  <a:lnTo>
                    <a:pt x="1" y="58"/>
                  </a:lnTo>
                  <a:cubicBezTo>
                    <a:pt x="1" y="39"/>
                    <a:pt x="20" y="29"/>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7"/>
            <p:cNvSpPr/>
            <p:nvPr/>
          </p:nvSpPr>
          <p:spPr>
            <a:xfrm>
              <a:off x="6796875" y="4171700"/>
              <a:ext cx="6625" cy="8050"/>
            </a:xfrm>
            <a:custGeom>
              <a:avLst/>
              <a:gdLst/>
              <a:ahLst/>
              <a:cxnLst/>
              <a:rect l="l" t="t" r="r" b="b"/>
              <a:pathLst>
                <a:path w="265" h="322" extrusionOk="0">
                  <a:moveTo>
                    <a:pt x="114" y="1"/>
                  </a:moveTo>
                  <a:cubicBezTo>
                    <a:pt x="133" y="1"/>
                    <a:pt x="161" y="1"/>
                    <a:pt x="170" y="10"/>
                  </a:cubicBezTo>
                  <a:cubicBezTo>
                    <a:pt x="246" y="76"/>
                    <a:pt x="265" y="180"/>
                    <a:pt x="218" y="265"/>
                  </a:cubicBezTo>
                  <a:cubicBezTo>
                    <a:pt x="199" y="303"/>
                    <a:pt x="151" y="322"/>
                    <a:pt x="114" y="312"/>
                  </a:cubicBezTo>
                  <a:cubicBezTo>
                    <a:pt x="95" y="303"/>
                    <a:pt x="66" y="284"/>
                    <a:pt x="47" y="265"/>
                  </a:cubicBezTo>
                  <a:cubicBezTo>
                    <a:pt x="0" y="180"/>
                    <a:pt x="19" y="76"/>
                    <a:pt x="95" y="10"/>
                  </a:cubicBezTo>
                  <a:cubicBezTo>
                    <a:pt x="95" y="10"/>
                    <a:pt x="104"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7"/>
            <p:cNvSpPr/>
            <p:nvPr/>
          </p:nvSpPr>
          <p:spPr>
            <a:xfrm>
              <a:off x="6511450" y="4230300"/>
              <a:ext cx="6400" cy="9700"/>
            </a:xfrm>
            <a:custGeom>
              <a:avLst/>
              <a:gdLst/>
              <a:ahLst/>
              <a:cxnLst/>
              <a:rect l="l" t="t" r="r" b="b"/>
              <a:pathLst>
                <a:path w="256" h="388" extrusionOk="0">
                  <a:moveTo>
                    <a:pt x="256" y="0"/>
                  </a:moveTo>
                  <a:cubicBezTo>
                    <a:pt x="228" y="104"/>
                    <a:pt x="199" y="208"/>
                    <a:pt x="161" y="312"/>
                  </a:cubicBezTo>
                  <a:cubicBezTo>
                    <a:pt x="143" y="341"/>
                    <a:pt x="114" y="369"/>
                    <a:pt x="86" y="378"/>
                  </a:cubicBezTo>
                  <a:cubicBezTo>
                    <a:pt x="67" y="388"/>
                    <a:pt x="48" y="388"/>
                    <a:pt x="39" y="378"/>
                  </a:cubicBezTo>
                  <a:cubicBezTo>
                    <a:pt x="10" y="369"/>
                    <a:pt x="1" y="341"/>
                    <a:pt x="1" y="322"/>
                  </a:cubicBezTo>
                  <a:cubicBezTo>
                    <a:pt x="1" y="293"/>
                    <a:pt x="10" y="265"/>
                    <a:pt x="20" y="246"/>
                  </a:cubicBezTo>
                  <a:cubicBezTo>
                    <a:pt x="76" y="142"/>
                    <a:pt x="152" y="57"/>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7"/>
            <p:cNvSpPr/>
            <p:nvPr/>
          </p:nvSpPr>
          <p:spPr>
            <a:xfrm>
              <a:off x="6679450" y="4383150"/>
              <a:ext cx="2850" cy="22475"/>
            </a:xfrm>
            <a:custGeom>
              <a:avLst/>
              <a:gdLst/>
              <a:ahLst/>
              <a:cxnLst/>
              <a:rect l="l" t="t" r="r" b="b"/>
              <a:pathLst>
                <a:path w="114" h="899" extrusionOk="0">
                  <a:moveTo>
                    <a:pt x="47" y="1"/>
                  </a:moveTo>
                  <a:cubicBezTo>
                    <a:pt x="95" y="256"/>
                    <a:pt x="114" y="521"/>
                    <a:pt x="85" y="776"/>
                  </a:cubicBezTo>
                  <a:cubicBezTo>
                    <a:pt x="85" y="823"/>
                    <a:pt x="85" y="870"/>
                    <a:pt x="47" y="899"/>
                  </a:cubicBezTo>
                  <a:cubicBezTo>
                    <a:pt x="38" y="889"/>
                    <a:pt x="19" y="880"/>
                    <a:pt x="19" y="861"/>
                  </a:cubicBezTo>
                  <a:cubicBezTo>
                    <a:pt x="0" y="577"/>
                    <a:pt x="10" y="284"/>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7"/>
            <p:cNvSpPr/>
            <p:nvPr/>
          </p:nvSpPr>
          <p:spPr>
            <a:xfrm>
              <a:off x="6563200" y="4229350"/>
              <a:ext cx="3325" cy="10425"/>
            </a:xfrm>
            <a:custGeom>
              <a:avLst/>
              <a:gdLst/>
              <a:ahLst/>
              <a:cxnLst/>
              <a:rect l="l" t="t" r="r" b="b"/>
              <a:pathLst>
                <a:path w="133" h="417" extrusionOk="0">
                  <a:moveTo>
                    <a:pt x="10" y="123"/>
                  </a:moveTo>
                  <a:cubicBezTo>
                    <a:pt x="10" y="123"/>
                    <a:pt x="19" y="67"/>
                    <a:pt x="29" y="10"/>
                  </a:cubicBezTo>
                  <a:cubicBezTo>
                    <a:pt x="29" y="1"/>
                    <a:pt x="38" y="1"/>
                    <a:pt x="48" y="1"/>
                  </a:cubicBezTo>
                  <a:cubicBezTo>
                    <a:pt x="57" y="1"/>
                    <a:pt x="67" y="1"/>
                    <a:pt x="76" y="1"/>
                  </a:cubicBezTo>
                  <a:cubicBezTo>
                    <a:pt x="86" y="10"/>
                    <a:pt x="95" y="29"/>
                    <a:pt x="104" y="38"/>
                  </a:cubicBezTo>
                  <a:cubicBezTo>
                    <a:pt x="133" y="152"/>
                    <a:pt x="133" y="275"/>
                    <a:pt x="104" y="388"/>
                  </a:cubicBezTo>
                  <a:cubicBezTo>
                    <a:pt x="104" y="397"/>
                    <a:pt x="76" y="416"/>
                    <a:pt x="67" y="416"/>
                  </a:cubicBezTo>
                  <a:cubicBezTo>
                    <a:pt x="48" y="416"/>
                    <a:pt x="29" y="416"/>
                    <a:pt x="19" y="397"/>
                  </a:cubicBezTo>
                  <a:cubicBezTo>
                    <a:pt x="10" y="388"/>
                    <a:pt x="0" y="369"/>
                    <a:pt x="0" y="350"/>
                  </a:cubicBezTo>
                  <a:cubicBezTo>
                    <a:pt x="10" y="303"/>
                    <a:pt x="10" y="246"/>
                    <a:pt x="10"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7"/>
            <p:cNvSpPr/>
            <p:nvPr/>
          </p:nvSpPr>
          <p:spPr>
            <a:xfrm>
              <a:off x="6670475" y="3663025"/>
              <a:ext cx="8525" cy="10175"/>
            </a:xfrm>
            <a:custGeom>
              <a:avLst/>
              <a:gdLst/>
              <a:ahLst/>
              <a:cxnLst/>
              <a:rect l="l" t="t" r="r" b="b"/>
              <a:pathLst>
                <a:path w="341" h="407" extrusionOk="0">
                  <a:moveTo>
                    <a:pt x="19" y="407"/>
                  </a:moveTo>
                  <a:cubicBezTo>
                    <a:pt x="10" y="388"/>
                    <a:pt x="0" y="369"/>
                    <a:pt x="0" y="360"/>
                  </a:cubicBezTo>
                  <a:cubicBezTo>
                    <a:pt x="0" y="331"/>
                    <a:pt x="19" y="303"/>
                    <a:pt x="38" y="284"/>
                  </a:cubicBezTo>
                  <a:cubicBezTo>
                    <a:pt x="114" y="199"/>
                    <a:pt x="199" y="104"/>
                    <a:pt x="274" y="19"/>
                  </a:cubicBezTo>
                  <a:cubicBezTo>
                    <a:pt x="284" y="10"/>
                    <a:pt x="303" y="10"/>
                    <a:pt x="321" y="0"/>
                  </a:cubicBezTo>
                  <a:cubicBezTo>
                    <a:pt x="321" y="29"/>
                    <a:pt x="340" y="57"/>
                    <a:pt x="331" y="76"/>
                  </a:cubicBezTo>
                  <a:cubicBezTo>
                    <a:pt x="274" y="189"/>
                    <a:pt x="189" y="293"/>
                    <a:pt x="95" y="378"/>
                  </a:cubicBezTo>
                  <a:cubicBezTo>
                    <a:pt x="76" y="388"/>
                    <a:pt x="47" y="397"/>
                    <a:pt x="19"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7"/>
            <p:cNvSpPr/>
            <p:nvPr/>
          </p:nvSpPr>
          <p:spPr>
            <a:xfrm>
              <a:off x="6721975" y="4456650"/>
              <a:ext cx="5225" cy="11125"/>
            </a:xfrm>
            <a:custGeom>
              <a:avLst/>
              <a:gdLst/>
              <a:ahLst/>
              <a:cxnLst/>
              <a:rect l="l" t="t" r="r" b="b"/>
              <a:pathLst>
                <a:path w="209" h="445" extrusionOk="0">
                  <a:moveTo>
                    <a:pt x="10" y="113"/>
                  </a:moveTo>
                  <a:cubicBezTo>
                    <a:pt x="10" y="95"/>
                    <a:pt x="10" y="76"/>
                    <a:pt x="10" y="57"/>
                  </a:cubicBezTo>
                  <a:cubicBezTo>
                    <a:pt x="19" y="38"/>
                    <a:pt x="48" y="0"/>
                    <a:pt x="66" y="9"/>
                  </a:cubicBezTo>
                  <a:cubicBezTo>
                    <a:pt x="85" y="28"/>
                    <a:pt x="104" y="28"/>
                    <a:pt x="104" y="47"/>
                  </a:cubicBezTo>
                  <a:cubicBezTo>
                    <a:pt x="114" y="85"/>
                    <a:pt x="114" y="123"/>
                    <a:pt x="123" y="151"/>
                  </a:cubicBezTo>
                  <a:cubicBezTo>
                    <a:pt x="114" y="236"/>
                    <a:pt x="142" y="321"/>
                    <a:pt x="208" y="378"/>
                  </a:cubicBezTo>
                  <a:cubicBezTo>
                    <a:pt x="208" y="378"/>
                    <a:pt x="208" y="416"/>
                    <a:pt x="199" y="425"/>
                  </a:cubicBezTo>
                  <a:cubicBezTo>
                    <a:pt x="180" y="435"/>
                    <a:pt x="161" y="444"/>
                    <a:pt x="142" y="444"/>
                  </a:cubicBezTo>
                  <a:cubicBezTo>
                    <a:pt x="114" y="435"/>
                    <a:pt x="95" y="425"/>
                    <a:pt x="76" y="406"/>
                  </a:cubicBezTo>
                  <a:cubicBezTo>
                    <a:pt x="19" y="312"/>
                    <a:pt x="0" y="208"/>
                    <a:pt x="10" y="1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7"/>
            <p:cNvSpPr/>
            <p:nvPr/>
          </p:nvSpPr>
          <p:spPr>
            <a:xfrm>
              <a:off x="6405150" y="4021675"/>
              <a:ext cx="7100" cy="9700"/>
            </a:xfrm>
            <a:custGeom>
              <a:avLst/>
              <a:gdLst/>
              <a:ahLst/>
              <a:cxnLst/>
              <a:rect l="l" t="t" r="r" b="b"/>
              <a:pathLst>
                <a:path w="284" h="388" extrusionOk="0">
                  <a:moveTo>
                    <a:pt x="28" y="388"/>
                  </a:moveTo>
                  <a:cubicBezTo>
                    <a:pt x="19" y="360"/>
                    <a:pt x="0" y="341"/>
                    <a:pt x="0" y="322"/>
                  </a:cubicBezTo>
                  <a:cubicBezTo>
                    <a:pt x="38" y="199"/>
                    <a:pt x="113" y="85"/>
                    <a:pt x="208" y="0"/>
                  </a:cubicBezTo>
                  <a:cubicBezTo>
                    <a:pt x="227" y="0"/>
                    <a:pt x="246" y="0"/>
                    <a:pt x="255" y="0"/>
                  </a:cubicBezTo>
                  <a:cubicBezTo>
                    <a:pt x="265" y="10"/>
                    <a:pt x="284" y="38"/>
                    <a:pt x="274" y="48"/>
                  </a:cubicBezTo>
                  <a:cubicBezTo>
                    <a:pt x="217" y="161"/>
                    <a:pt x="161" y="275"/>
                    <a:pt x="95" y="378"/>
                  </a:cubicBezTo>
                  <a:cubicBezTo>
                    <a:pt x="85" y="378"/>
                    <a:pt x="57" y="378"/>
                    <a:pt x="28"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7"/>
            <p:cNvSpPr/>
            <p:nvPr/>
          </p:nvSpPr>
          <p:spPr>
            <a:xfrm>
              <a:off x="6732125" y="3944650"/>
              <a:ext cx="6175" cy="11125"/>
            </a:xfrm>
            <a:custGeom>
              <a:avLst/>
              <a:gdLst/>
              <a:ahLst/>
              <a:cxnLst/>
              <a:rect l="l" t="t" r="r" b="b"/>
              <a:pathLst>
                <a:path w="247" h="445" extrusionOk="0">
                  <a:moveTo>
                    <a:pt x="76" y="445"/>
                  </a:moveTo>
                  <a:cubicBezTo>
                    <a:pt x="57" y="435"/>
                    <a:pt x="20" y="426"/>
                    <a:pt x="20" y="407"/>
                  </a:cubicBezTo>
                  <a:cubicBezTo>
                    <a:pt x="1" y="350"/>
                    <a:pt x="1" y="294"/>
                    <a:pt x="29" y="246"/>
                  </a:cubicBezTo>
                  <a:cubicBezTo>
                    <a:pt x="57" y="199"/>
                    <a:pt x="76" y="161"/>
                    <a:pt x="105" y="123"/>
                  </a:cubicBezTo>
                  <a:cubicBezTo>
                    <a:pt x="133" y="76"/>
                    <a:pt x="171" y="29"/>
                    <a:pt x="218" y="1"/>
                  </a:cubicBezTo>
                  <a:cubicBezTo>
                    <a:pt x="228" y="10"/>
                    <a:pt x="246" y="19"/>
                    <a:pt x="246" y="29"/>
                  </a:cubicBezTo>
                  <a:cubicBezTo>
                    <a:pt x="246" y="57"/>
                    <a:pt x="246" y="86"/>
                    <a:pt x="237" y="114"/>
                  </a:cubicBezTo>
                  <a:cubicBezTo>
                    <a:pt x="190" y="227"/>
                    <a:pt x="133" y="331"/>
                    <a:pt x="76" y="4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7"/>
            <p:cNvSpPr/>
            <p:nvPr/>
          </p:nvSpPr>
          <p:spPr>
            <a:xfrm>
              <a:off x="6972650" y="4201700"/>
              <a:ext cx="9475" cy="7350"/>
            </a:xfrm>
            <a:custGeom>
              <a:avLst/>
              <a:gdLst/>
              <a:ahLst/>
              <a:cxnLst/>
              <a:rect l="l" t="t" r="r" b="b"/>
              <a:pathLst>
                <a:path w="379" h="294" extrusionOk="0">
                  <a:moveTo>
                    <a:pt x="379" y="247"/>
                  </a:moveTo>
                  <a:cubicBezTo>
                    <a:pt x="360" y="265"/>
                    <a:pt x="350" y="284"/>
                    <a:pt x="341" y="284"/>
                  </a:cubicBezTo>
                  <a:cubicBezTo>
                    <a:pt x="312" y="294"/>
                    <a:pt x="284" y="294"/>
                    <a:pt x="256" y="284"/>
                  </a:cubicBezTo>
                  <a:cubicBezTo>
                    <a:pt x="189" y="247"/>
                    <a:pt x="123" y="190"/>
                    <a:pt x="57" y="143"/>
                  </a:cubicBezTo>
                  <a:cubicBezTo>
                    <a:pt x="10" y="105"/>
                    <a:pt x="0" y="48"/>
                    <a:pt x="38" y="29"/>
                  </a:cubicBezTo>
                  <a:cubicBezTo>
                    <a:pt x="67" y="1"/>
                    <a:pt x="104" y="10"/>
                    <a:pt x="142" y="39"/>
                  </a:cubicBezTo>
                  <a:cubicBezTo>
                    <a:pt x="208" y="86"/>
                    <a:pt x="275" y="133"/>
                    <a:pt x="341" y="180"/>
                  </a:cubicBezTo>
                  <a:cubicBezTo>
                    <a:pt x="360" y="190"/>
                    <a:pt x="369" y="228"/>
                    <a:pt x="379"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7"/>
            <p:cNvSpPr/>
            <p:nvPr/>
          </p:nvSpPr>
          <p:spPr>
            <a:xfrm>
              <a:off x="6706150" y="3688075"/>
              <a:ext cx="8275" cy="5225"/>
            </a:xfrm>
            <a:custGeom>
              <a:avLst/>
              <a:gdLst/>
              <a:ahLst/>
              <a:cxnLst/>
              <a:rect l="l" t="t" r="r" b="b"/>
              <a:pathLst>
                <a:path w="331" h="209" extrusionOk="0">
                  <a:moveTo>
                    <a:pt x="170" y="95"/>
                  </a:moveTo>
                  <a:lnTo>
                    <a:pt x="0" y="76"/>
                  </a:lnTo>
                  <a:cubicBezTo>
                    <a:pt x="0" y="38"/>
                    <a:pt x="28" y="0"/>
                    <a:pt x="66" y="0"/>
                  </a:cubicBezTo>
                  <a:lnTo>
                    <a:pt x="312" y="0"/>
                  </a:lnTo>
                  <a:cubicBezTo>
                    <a:pt x="331" y="66"/>
                    <a:pt x="312" y="132"/>
                    <a:pt x="274" y="180"/>
                  </a:cubicBezTo>
                  <a:cubicBezTo>
                    <a:pt x="246" y="199"/>
                    <a:pt x="218" y="208"/>
                    <a:pt x="199" y="208"/>
                  </a:cubicBezTo>
                  <a:cubicBezTo>
                    <a:pt x="142" y="199"/>
                    <a:pt x="151" y="161"/>
                    <a:pt x="161" y="123"/>
                  </a:cubicBezTo>
                  <a:cubicBezTo>
                    <a:pt x="170" y="114"/>
                    <a:pt x="170" y="104"/>
                    <a:pt x="17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7"/>
            <p:cNvSpPr/>
            <p:nvPr/>
          </p:nvSpPr>
          <p:spPr>
            <a:xfrm>
              <a:off x="6683225" y="3662550"/>
              <a:ext cx="6175" cy="11125"/>
            </a:xfrm>
            <a:custGeom>
              <a:avLst/>
              <a:gdLst/>
              <a:ahLst/>
              <a:cxnLst/>
              <a:rect l="l" t="t" r="r" b="b"/>
              <a:pathLst>
                <a:path w="247" h="445" extrusionOk="0">
                  <a:moveTo>
                    <a:pt x="57" y="445"/>
                  </a:moveTo>
                  <a:cubicBezTo>
                    <a:pt x="48" y="445"/>
                    <a:pt x="29" y="445"/>
                    <a:pt x="19" y="435"/>
                  </a:cubicBezTo>
                  <a:cubicBezTo>
                    <a:pt x="10" y="435"/>
                    <a:pt x="0" y="426"/>
                    <a:pt x="0" y="416"/>
                  </a:cubicBezTo>
                  <a:cubicBezTo>
                    <a:pt x="0" y="388"/>
                    <a:pt x="10" y="360"/>
                    <a:pt x="10" y="331"/>
                  </a:cubicBezTo>
                  <a:cubicBezTo>
                    <a:pt x="67" y="227"/>
                    <a:pt x="123" y="123"/>
                    <a:pt x="189" y="19"/>
                  </a:cubicBezTo>
                  <a:cubicBezTo>
                    <a:pt x="189" y="0"/>
                    <a:pt x="218" y="0"/>
                    <a:pt x="227" y="0"/>
                  </a:cubicBezTo>
                  <a:cubicBezTo>
                    <a:pt x="246" y="0"/>
                    <a:pt x="246" y="19"/>
                    <a:pt x="246" y="29"/>
                  </a:cubicBezTo>
                  <a:cubicBezTo>
                    <a:pt x="208" y="180"/>
                    <a:pt x="142" y="322"/>
                    <a:pt x="57" y="4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7"/>
            <p:cNvSpPr/>
            <p:nvPr/>
          </p:nvSpPr>
          <p:spPr>
            <a:xfrm>
              <a:off x="6855700" y="4239275"/>
              <a:ext cx="8775" cy="9475"/>
            </a:xfrm>
            <a:custGeom>
              <a:avLst/>
              <a:gdLst/>
              <a:ahLst/>
              <a:cxnLst/>
              <a:rect l="l" t="t" r="r" b="b"/>
              <a:pathLst>
                <a:path w="351" h="379" extrusionOk="0">
                  <a:moveTo>
                    <a:pt x="38" y="378"/>
                  </a:moveTo>
                  <a:cubicBezTo>
                    <a:pt x="29" y="360"/>
                    <a:pt x="19" y="341"/>
                    <a:pt x="0" y="322"/>
                  </a:cubicBezTo>
                  <a:cubicBezTo>
                    <a:pt x="0" y="312"/>
                    <a:pt x="0" y="303"/>
                    <a:pt x="0" y="293"/>
                  </a:cubicBezTo>
                  <a:cubicBezTo>
                    <a:pt x="76" y="171"/>
                    <a:pt x="180" y="76"/>
                    <a:pt x="303" y="10"/>
                  </a:cubicBezTo>
                  <a:cubicBezTo>
                    <a:pt x="312" y="0"/>
                    <a:pt x="322" y="0"/>
                    <a:pt x="331" y="10"/>
                  </a:cubicBezTo>
                  <a:cubicBezTo>
                    <a:pt x="331" y="19"/>
                    <a:pt x="350" y="48"/>
                    <a:pt x="341" y="57"/>
                  </a:cubicBezTo>
                  <a:cubicBezTo>
                    <a:pt x="265" y="161"/>
                    <a:pt x="180" y="265"/>
                    <a:pt x="104" y="360"/>
                  </a:cubicBezTo>
                  <a:cubicBezTo>
                    <a:pt x="95" y="378"/>
                    <a:pt x="76" y="369"/>
                    <a:pt x="38"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7"/>
            <p:cNvSpPr/>
            <p:nvPr/>
          </p:nvSpPr>
          <p:spPr>
            <a:xfrm>
              <a:off x="6386700" y="3722325"/>
              <a:ext cx="7350" cy="7575"/>
            </a:xfrm>
            <a:custGeom>
              <a:avLst/>
              <a:gdLst/>
              <a:ahLst/>
              <a:cxnLst/>
              <a:rect l="l" t="t" r="r" b="b"/>
              <a:pathLst>
                <a:path w="294" h="303" extrusionOk="0">
                  <a:moveTo>
                    <a:pt x="284" y="275"/>
                  </a:moveTo>
                  <a:cubicBezTo>
                    <a:pt x="265" y="275"/>
                    <a:pt x="247" y="303"/>
                    <a:pt x="228" y="303"/>
                  </a:cubicBezTo>
                  <a:cubicBezTo>
                    <a:pt x="199" y="303"/>
                    <a:pt x="171" y="284"/>
                    <a:pt x="152" y="265"/>
                  </a:cubicBezTo>
                  <a:cubicBezTo>
                    <a:pt x="95" y="208"/>
                    <a:pt x="48" y="142"/>
                    <a:pt x="10" y="67"/>
                  </a:cubicBezTo>
                  <a:cubicBezTo>
                    <a:pt x="1" y="57"/>
                    <a:pt x="1" y="38"/>
                    <a:pt x="20" y="19"/>
                  </a:cubicBezTo>
                  <a:cubicBezTo>
                    <a:pt x="29" y="10"/>
                    <a:pt x="48" y="0"/>
                    <a:pt x="67" y="10"/>
                  </a:cubicBezTo>
                  <a:cubicBezTo>
                    <a:pt x="162" y="48"/>
                    <a:pt x="247" y="133"/>
                    <a:pt x="294" y="237"/>
                  </a:cubicBezTo>
                  <a:cubicBezTo>
                    <a:pt x="294" y="237"/>
                    <a:pt x="284" y="256"/>
                    <a:pt x="284"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7"/>
            <p:cNvSpPr/>
            <p:nvPr/>
          </p:nvSpPr>
          <p:spPr>
            <a:xfrm>
              <a:off x="6879550" y="3900700"/>
              <a:ext cx="9950" cy="4750"/>
            </a:xfrm>
            <a:custGeom>
              <a:avLst/>
              <a:gdLst/>
              <a:ahLst/>
              <a:cxnLst/>
              <a:rect l="l" t="t" r="r" b="b"/>
              <a:pathLst>
                <a:path w="398" h="190" extrusionOk="0">
                  <a:moveTo>
                    <a:pt x="398" y="95"/>
                  </a:moveTo>
                  <a:cubicBezTo>
                    <a:pt x="388" y="105"/>
                    <a:pt x="379" y="133"/>
                    <a:pt x="369" y="133"/>
                  </a:cubicBezTo>
                  <a:cubicBezTo>
                    <a:pt x="294" y="171"/>
                    <a:pt x="218" y="190"/>
                    <a:pt x="143" y="180"/>
                  </a:cubicBezTo>
                  <a:cubicBezTo>
                    <a:pt x="105" y="171"/>
                    <a:pt x="67" y="161"/>
                    <a:pt x="39" y="133"/>
                  </a:cubicBezTo>
                  <a:cubicBezTo>
                    <a:pt x="10" y="114"/>
                    <a:pt x="1" y="67"/>
                    <a:pt x="29" y="39"/>
                  </a:cubicBezTo>
                  <a:cubicBezTo>
                    <a:pt x="48" y="20"/>
                    <a:pt x="77" y="1"/>
                    <a:pt x="95" y="10"/>
                  </a:cubicBezTo>
                  <a:cubicBezTo>
                    <a:pt x="199" y="39"/>
                    <a:pt x="303" y="67"/>
                    <a:pt x="398"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7"/>
            <p:cNvSpPr/>
            <p:nvPr/>
          </p:nvSpPr>
          <p:spPr>
            <a:xfrm>
              <a:off x="6378900" y="4263850"/>
              <a:ext cx="5950" cy="11350"/>
            </a:xfrm>
            <a:custGeom>
              <a:avLst/>
              <a:gdLst/>
              <a:ahLst/>
              <a:cxnLst/>
              <a:rect l="l" t="t" r="r" b="b"/>
              <a:pathLst>
                <a:path w="238" h="454" extrusionOk="0">
                  <a:moveTo>
                    <a:pt x="39" y="0"/>
                  </a:moveTo>
                  <a:cubicBezTo>
                    <a:pt x="95" y="29"/>
                    <a:pt x="105" y="85"/>
                    <a:pt x="124" y="142"/>
                  </a:cubicBezTo>
                  <a:cubicBezTo>
                    <a:pt x="152" y="218"/>
                    <a:pt x="143" y="303"/>
                    <a:pt x="209" y="369"/>
                  </a:cubicBezTo>
                  <a:cubicBezTo>
                    <a:pt x="237" y="378"/>
                    <a:pt x="199" y="435"/>
                    <a:pt x="162" y="444"/>
                  </a:cubicBezTo>
                  <a:cubicBezTo>
                    <a:pt x="114" y="454"/>
                    <a:pt x="77" y="435"/>
                    <a:pt x="67" y="397"/>
                  </a:cubicBezTo>
                  <a:cubicBezTo>
                    <a:pt x="48" y="293"/>
                    <a:pt x="20" y="180"/>
                    <a:pt x="10" y="76"/>
                  </a:cubicBezTo>
                  <a:cubicBezTo>
                    <a:pt x="1" y="57"/>
                    <a:pt x="10" y="38"/>
                    <a:pt x="20" y="19"/>
                  </a:cubicBezTo>
                  <a:cubicBezTo>
                    <a:pt x="20" y="10"/>
                    <a:pt x="29" y="1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7"/>
            <p:cNvSpPr/>
            <p:nvPr/>
          </p:nvSpPr>
          <p:spPr>
            <a:xfrm>
              <a:off x="6987525" y="4261475"/>
              <a:ext cx="5700" cy="9475"/>
            </a:xfrm>
            <a:custGeom>
              <a:avLst/>
              <a:gdLst/>
              <a:ahLst/>
              <a:cxnLst/>
              <a:rect l="l" t="t" r="r" b="b"/>
              <a:pathLst>
                <a:path w="228" h="379" extrusionOk="0">
                  <a:moveTo>
                    <a:pt x="29" y="1"/>
                  </a:moveTo>
                  <a:lnTo>
                    <a:pt x="58" y="1"/>
                  </a:lnTo>
                  <a:cubicBezTo>
                    <a:pt x="133" y="105"/>
                    <a:pt x="190" y="218"/>
                    <a:pt x="228" y="341"/>
                  </a:cubicBezTo>
                  <a:cubicBezTo>
                    <a:pt x="228" y="341"/>
                    <a:pt x="228" y="360"/>
                    <a:pt x="218" y="369"/>
                  </a:cubicBezTo>
                  <a:cubicBezTo>
                    <a:pt x="199" y="369"/>
                    <a:pt x="180" y="379"/>
                    <a:pt x="162" y="379"/>
                  </a:cubicBezTo>
                  <a:cubicBezTo>
                    <a:pt x="152" y="369"/>
                    <a:pt x="133" y="360"/>
                    <a:pt x="124" y="341"/>
                  </a:cubicBezTo>
                  <a:cubicBezTo>
                    <a:pt x="58" y="247"/>
                    <a:pt x="20" y="143"/>
                    <a:pt x="1" y="39"/>
                  </a:cubicBezTo>
                  <a:cubicBezTo>
                    <a:pt x="1" y="29"/>
                    <a:pt x="20" y="1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7"/>
            <p:cNvSpPr/>
            <p:nvPr/>
          </p:nvSpPr>
          <p:spPr>
            <a:xfrm>
              <a:off x="6528700" y="4228175"/>
              <a:ext cx="5000" cy="10175"/>
            </a:xfrm>
            <a:custGeom>
              <a:avLst/>
              <a:gdLst/>
              <a:ahLst/>
              <a:cxnLst/>
              <a:rect l="l" t="t" r="r" b="b"/>
              <a:pathLst>
                <a:path w="200" h="407" extrusionOk="0">
                  <a:moveTo>
                    <a:pt x="48" y="407"/>
                  </a:moveTo>
                  <a:cubicBezTo>
                    <a:pt x="29" y="397"/>
                    <a:pt x="10" y="397"/>
                    <a:pt x="1" y="388"/>
                  </a:cubicBezTo>
                  <a:cubicBezTo>
                    <a:pt x="1" y="369"/>
                    <a:pt x="1" y="350"/>
                    <a:pt x="1" y="331"/>
                  </a:cubicBezTo>
                  <a:cubicBezTo>
                    <a:pt x="48" y="218"/>
                    <a:pt x="86" y="114"/>
                    <a:pt x="133" y="0"/>
                  </a:cubicBezTo>
                  <a:cubicBezTo>
                    <a:pt x="133" y="0"/>
                    <a:pt x="161" y="0"/>
                    <a:pt x="180" y="0"/>
                  </a:cubicBezTo>
                  <a:cubicBezTo>
                    <a:pt x="199" y="0"/>
                    <a:pt x="199" y="19"/>
                    <a:pt x="199" y="29"/>
                  </a:cubicBezTo>
                  <a:cubicBezTo>
                    <a:pt x="199" y="38"/>
                    <a:pt x="199" y="38"/>
                    <a:pt x="199" y="48"/>
                  </a:cubicBezTo>
                  <a:cubicBezTo>
                    <a:pt x="171" y="180"/>
                    <a:pt x="133" y="293"/>
                    <a:pt x="67" y="407"/>
                  </a:cubicBezTo>
                  <a:cubicBezTo>
                    <a:pt x="67" y="407"/>
                    <a:pt x="57" y="407"/>
                    <a:pt x="48" y="4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7"/>
            <p:cNvSpPr/>
            <p:nvPr/>
          </p:nvSpPr>
          <p:spPr>
            <a:xfrm>
              <a:off x="6859000" y="4127275"/>
              <a:ext cx="6175" cy="11150"/>
            </a:xfrm>
            <a:custGeom>
              <a:avLst/>
              <a:gdLst/>
              <a:ahLst/>
              <a:cxnLst/>
              <a:rect l="l" t="t" r="r" b="b"/>
              <a:pathLst>
                <a:path w="247" h="446" extrusionOk="0">
                  <a:moveTo>
                    <a:pt x="209" y="1"/>
                  </a:moveTo>
                  <a:cubicBezTo>
                    <a:pt x="228" y="48"/>
                    <a:pt x="246" y="76"/>
                    <a:pt x="246" y="95"/>
                  </a:cubicBezTo>
                  <a:cubicBezTo>
                    <a:pt x="209" y="218"/>
                    <a:pt x="152" y="332"/>
                    <a:pt x="76" y="436"/>
                  </a:cubicBezTo>
                  <a:cubicBezTo>
                    <a:pt x="67" y="445"/>
                    <a:pt x="57" y="445"/>
                    <a:pt x="48" y="436"/>
                  </a:cubicBezTo>
                  <a:cubicBezTo>
                    <a:pt x="29" y="436"/>
                    <a:pt x="10" y="417"/>
                    <a:pt x="10" y="407"/>
                  </a:cubicBezTo>
                  <a:cubicBezTo>
                    <a:pt x="1" y="379"/>
                    <a:pt x="1" y="351"/>
                    <a:pt x="10" y="332"/>
                  </a:cubicBezTo>
                  <a:cubicBezTo>
                    <a:pt x="67" y="218"/>
                    <a:pt x="133" y="105"/>
                    <a:pt x="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7"/>
            <p:cNvSpPr/>
            <p:nvPr/>
          </p:nvSpPr>
          <p:spPr>
            <a:xfrm>
              <a:off x="6741350" y="4461600"/>
              <a:ext cx="4275" cy="11125"/>
            </a:xfrm>
            <a:custGeom>
              <a:avLst/>
              <a:gdLst/>
              <a:ahLst/>
              <a:cxnLst/>
              <a:rect l="l" t="t" r="r" b="b"/>
              <a:pathLst>
                <a:path w="171" h="445" extrusionOk="0">
                  <a:moveTo>
                    <a:pt x="76" y="0"/>
                  </a:moveTo>
                  <a:cubicBezTo>
                    <a:pt x="142" y="114"/>
                    <a:pt x="170" y="256"/>
                    <a:pt x="161" y="388"/>
                  </a:cubicBezTo>
                  <a:cubicBezTo>
                    <a:pt x="161" y="407"/>
                    <a:pt x="123" y="426"/>
                    <a:pt x="95" y="435"/>
                  </a:cubicBezTo>
                  <a:cubicBezTo>
                    <a:pt x="66" y="445"/>
                    <a:pt x="38" y="426"/>
                    <a:pt x="29" y="397"/>
                  </a:cubicBezTo>
                  <a:cubicBezTo>
                    <a:pt x="0" y="265"/>
                    <a:pt x="10" y="123"/>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7"/>
            <p:cNvSpPr/>
            <p:nvPr/>
          </p:nvSpPr>
          <p:spPr>
            <a:xfrm>
              <a:off x="6337800" y="4282750"/>
              <a:ext cx="7350" cy="13500"/>
            </a:xfrm>
            <a:custGeom>
              <a:avLst/>
              <a:gdLst/>
              <a:ahLst/>
              <a:cxnLst/>
              <a:rect l="l" t="t" r="r" b="b"/>
              <a:pathLst>
                <a:path w="294" h="540" extrusionOk="0">
                  <a:moveTo>
                    <a:pt x="294" y="67"/>
                  </a:moveTo>
                  <a:lnTo>
                    <a:pt x="57" y="530"/>
                  </a:lnTo>
                  <a:cubicBezTo>
                    <a:pt x="57" y="530"/>
                    <a:pt x="38" y="539"/>
                    <a:pt x="29" y="530"/>
                  </a:cubicBezTo>
                  <a:cubicBezTo>
                    <a:pt x="29" y="520"/>
                    <a:pt x="10" y="520"/>
                    <a:pt x="10" y="511"/>
                  </a:cubicBezTo>
                  <a:cubicBezTo>
                    <a:pt x="1" y="482"/>
                    <a:pt x="1" y="454"/>
                    <a:pt x="10" y="426"/>
                  </a:cubicBezTo>
                  <a:cubicBezTo>
                    <a:pt x="86" y="284"/>
                    <a:pt x="161" y="152"/>
                    <a:pt x="246" y="10"/>
                  </a:cubicBezTo>
                  <a:cubicBezTo>
                    <a:pt x="246" y="10"/>
                    <a:pt x="275" y="10"/>
                    <a:pt x="294" y="0"/>
                  </a:cubicBezTo>
                  <a:cubicBezTo>
                    <a:pt x="284" y="19"/>
                    <a:pt x="284" y="48"/>
                    <a:pt x="29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7"/>
            <p:cNvSpPr/>
            <p:nvPr/>
          </p:nvSpPr>
          <p:spPr>
            <a:xfrm>
              <a:off x="6417175" y="4022150"/>
              <a:ext cx="5000" cy="9700"/>
            </a:xfrm>
            <a:custGeom>
              <a:avLst/>
              <a:gdLst/>
              <a:ahLst/>
              <a:cxnLst/>
              <a:rect l="l" t="t" r="r" b="b"/>
              <a:pathLst>
                <a:path w="200" h="388" extrusionOk="0">
                  <a:moveTo>
                    <a:pt x="1" y="303"/>
                  </a:moveTo>
                  <a:cubicBezTo>
                    <a:pt x="29" y="218"/>
                    <a:pt x="67" y="114"/>
                    <a:pt x="114" y="10"/>
                  </a:cubicBezTo>
                  <a:cubicBezTo>
                    <a:pt x="124" y="0"/>
                    <a:pt x="143" y="0"/>
                    <a:pt x="162" y="0"/>
                  </a:cubicBezTo>
                  <a:cubicBezTo>
                    <a:pt x="171" y="10"/>
                    <a:pt x="190" y="19"/>
                    <a:pt x="190" y="38"/>
                  </a:cubicBezTo>
                  <a:cubicBezTo>
                    <a:pt x="199" y="66"/>
                    <a:pt x="199" y="95"/>
                    <a:pt x="190" y="123"/>
                  </a:cubicBezTo>
                  <a:cubicBezTo>
                    <a:pt x="162" y="199"/>
                    <a:pt x="124" y="265"/>
                    <a:pt x="86" y="341"/>
                  </a:cubicBezTo>
                  <a:cubicBezTo>
                    <a:pt x="67" y="378"/>
                    <a:pt x="29" y="388"/>
                    <a:pt x="29" y="369"/>
                  </a:cubicBezTo>
                  <a:cubicBezTo>
                    <a:pt x="20" y="350"/>
                    <a:pt x="10" y="341"/>
                    <a:pt x="1" y="3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7"/>
            <p:cNvSpPr/>
            <p:nvPr/>
          </p:nvSpPr>
          <p:spPr>
            <a:xfrm>
              <a:off x="6520900" y="4287950"/>
              <a:ext cx="3350" cy="12300"/>
            </a:xfrm>
            <a:custGeom>
              <a:avLst/>
              <a:gdLst/>
              <a:ahLst/>
              <a:cxnLst/>
              <a:rect l="l" t="t" r="r" b="b"/>
              <a:pathLst>
                <a:path w="134" h="492" extrusionOk="0">
                  <a:moveTo>
                    <a:pt x="20" y="0"/>
                  </a:moveTo>
                  <a:cubicBezTo>
                    <a:pt x="76" y="10"/>
                    <a:pt x="86" y="57"/>
                    <a:pt x="95" y="95"/>
                  </a:cubicBezTo>
                  <a:cubicBezTo>
                    <a:pt x="105" y="218"/>
                    <a:pt x="124" y="350"/>
                    <a:pt x="133" y="473"/>
                  </a:cubicBezTo>
                  <a:cubicBezTo>
                    <a:pt x="133" y="482"/>
                    <a:pt x="124" y="492"/>
                    <a:pt x="114" y="492"/>
                  </a:cubicBezTo>
                  <a:cubicBezTo>
                    <a:pt x="114" y="492"/>
                    <a:pt x="76" y="482"/>
                    <a:pt x="67" y="482"/>
                  </a:cubicBezTo>
                  <a:cubicBezTo>
                    <a:pt x="48" y="331"/>
                    <a:pt x="20" y="189"/>
                    <a:pt x="1" y="48"/>
                  </a:cubicBezTo>
                  <a:cubicBezTo>
                    <a:pt x="1" y="38"/>
                    <a:pt x="20" y="19"/>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7"/>
            <p:cNvSpPr/>
            <p:nvPr/>
          </p:nvSpPr>
          <p:spPr>
            <a:xfrm>
              <a:off x="6689600" y="4405125"/>
              <a:ext cx="2400" cy="18450"/>
            </a:xfrm>
            <a:custGeom>
              <a:avLst/>
              <a:gdLst/>
              <a:ahLst/>
              <a:cxnLst/>
              <a:rect l="l" t="t" r="r" b="b"/>
              <a:pathLst>
                <a:path w="96" h="738" extrusionOk="0">
                  <a:moveTo>
                    <a:pt x="48" y="738"/>
                  </a:moveTo>
                  <a:cubicBezTo>
                    <a:pt x="1" y="502"/>
                    <a:pt x="1" y="247"/>
                    <a:pt x="38" y="1"/>
                  </a:cubicBezTo>
                  <a:cubicBezTo>
                    <a:pt x="86" y="247"/>
                    <a:pt x="95" y="502"/>
                    <a:pt x="48" y="7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7"/>
            <p:cNvSpPr/>
            <p:nvPr/>
          </p:nvSpPr>
          <p:spPr>
            <a:xfrm>
              <a:off x="6742300" y="3948675"/>
              <a:ext cx="5450" cy="7825"/>
            </a:xfrm>
            <a:custGeom>
              <a:avLst/>
              <a:gdLst/>
              <a:ahLst/>
              <a:cxnLst/>
              <a:rect l="l" t="t" r="r" b="b"/>
              <a:pathLst>
                <a:path w="218" h="313" extrusionOk="0">
                  <a:moveTo>
                    <a:pt x="104" y="0"/>
                  </a:moveTo>
                  <a:cubicBezTo>
                    <a:pt x="161" y="19"/>
                    <a:pt x="151" y="66"/>
                    <a:pt x="161" y="95"/>
                  </a:cubicBezTo>
                  <a:cubicBezTo>
                    <a:pt x="170" y="133"/>
                    <a:pt x="217" y="151"/>
                    <a:pt x="199" y="189"/>
                  </a:cubicBezTo>
                  <a:cubicBezTo>
                    <a:pt x="180" y="227"/>
                    <a:pt x="151" y="265"/>
                    <a:pt x="114" y="303"/>
                  </a:cubicBezTo>
                  <a:cubicBezTo>
                    <a:pt x="104" y="312"/>
                    <a:pt x="76" y="312"/>
                    <a:pt x="57" y="312"/>
                  </a:cubicBezTo>
                  <a:cubicBezTo>
                    <a:pt x="28" y="312"/>
                    <a:pt x="10" y="284"/>
                    <a:pt x="10" y="255"/>
                  </a:cubicBezTo>
                  <a:cubicBezTo>
                    <a:pt x="0" y="199"/>
                    <a:pt x="10" y="151"/>
                    <a:pt x="19" y="95"/>
                  </a:cubicBezTo>
                  <a:cubicBezTo>
                    <a:pt x="28" y="47"/>
                    <a:pt x="66" y="1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7"/>
            <p:cNvSpPr/>
            <p:nvPr/>
          </p:nvSpPr>
          <p:spPr>
            <a:xfrm>
              <a:off x="6976900" y="4282500"/>
              <a:ext cx="5225" cy="12075"/>
            </a:xfrm>
            <a:custGeom>
              <a:avLst/>
              <a:gdLst/>
              <a:ahLst/>
              <a:cxnLst/>
              <a:rect l="l" t="t" r="r" b="b"/>
              <a:pathLst>
                <a:path w="209" h="483" extrusionOk="0">
                  <a:moveTo>
                    <a:pt x="29" y="1"/>
                  </a:moveTo>
                  <a:cubicBezTo>
                    <a:pt x="48" y="29"/>
                    <a:pt x="76" y="67"/>
                    <a:pt x="95" y="105"/>
                  </a:cubicBezTo>
                  <a:cubicBezTo>
                    <a:pt x="133" y="228"/>
                    <a:pt x="171" y="332"/>
                    <a:pt x="209" y="455"/>
                  </a:cubicBezTo>
                  <a:cubicBezTo>
                    <a:pt x="209" y="464"/>
                    <a:pt x="190" y="483"/>
                    <a:pt x="180" y="483"/>
                  </a:cubicBezTo>
                  <a:cubicBezTo>
                    <a:pt x="161" y="483"/>
                    <a:pt x="142" y="473"/>
                    <a:pt x="133" y="464"/>
                  </a:cubicBezTo>
                  <a:cubicBezTo>
                    <a:pt x="123" y="455"/>
                    <a:pt x="114" y="445"/>
                    <a:pt x="114" y="436"/>
                  </a:cubicBezTo>
                  <a:cubicBezTo>
                    <a:pt x="76" y="322"/>
                    <a:pt x="38" y="209"/>
                    <a:pt x="10" y="95"/>
                  </a:cubicBezTo>
                  <a:cubicBezTo>
                    <a:pt x="1" y="67"/>
                    <a:pt x="19" y="48"/>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7"/>
            <p:cNvSpPr/>
            <p:nvPr/>
          </p:nvSpPr>
          <p:spPr>
            <a:xfrm>
              <a:off x="6866800" y="4094450"/>
              <a:ext cx="9250" cy="9700"/>
            </a:xfrm>
            <a:custGeom>
              <a:avLst/>
              <a:gdLst/>
              <a:ahLst/>
              <a:cxnLst/>
              <a:rect l="l" t="t" r="r" b="b"/>
              <a:pathLst>
                <a:path w="370" h="388" extrusionOk="0">
                  <a:moveTo>
                    <a:pt x="369" y="0"/>
                  </a:moveTo>
                  <a:cubicBezTo>
                    <a:pt x="246" y="142"/>
                    <a:pt x="161" y="265"/>
                    <a:pt x="67" y="378"/>
                  </a:cubicBezTo>
                  <a:cubicBezTo>
                    <a:pt x="67" y="388"/>
                    <a:pt x="38" y="378"/>
                    <a:pt x="19" y="378"/>
                  </a:cubicBezTo>
                  <a:cubicBezTo>
                    <a:pt x="1" y="378"/>
                    <a:pt x="1" y="359"/>
                    <a:pt x="10" y="359"/>
                  </a:cubicBezTo>
                  <a:cubicBezTo>
                    <a:pt x="57" y="227"/>
                    <a:pt x="152" y="104"/>
                    <a:pt x="275" y="10"/>
                  </a:cubicBezTo>
                  <a:cubicBezTo>
                    <a:pt x="303" y="0"/>
                    <a:pt x="33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a:off x="6575025" y="4235025"/>
              <a:ext cx="6150" cy="7350"/>
            </a:xfrm>
            <a:custGeom>
              <a:avLst/>
              <a:gdLst/>
              <a:ahLst/>
              <a:cxnLst/>
              <a:rect l="l" t="t" r="r" b="b"/>
              <a:pathLst>
                <a:path w="246" h="294" extrusionOk="0">
                  <a:moveTo>
                    <a:pt x="246" y="66"/>
                  </a:moveTo>
                  <a:cubicBezTo>
                    <a:pt x="123" y="85"/>
                    <a:pt x="123" y="85"/>
                    <a:pt x="113" y="170"/>
                  </a:cubicBezTo>
                  <a:cubicBezTo>
                    <a:pt x="113" y="208"/>
                    <a:pt x="104" y="237"/>
                    <a:pt x="95" y="274"/>
                  </a:cubicBezTo>
                  <a:cubicBezTo>
                    <a:pt x="95" y="284"/>
                    <a:pt x="66" y="293"/>
                    <a:pt x="47" y="293"/>
                  </a:cubicBezTo>
                  <a:cubicBezTo>
                    <a:pt x="38" y="293"/>
                    <a:pt x="19" y="274"/>
                    <a:pt x="9" y="265"/>
                  </a:cubicBezTo>
                  <a:cubicBezTo>
                    <a:pt x="9" y="256"/>
                    <a:pt x="0" y="246"/>
                    <a:pt x="0" y="237"/>
                  </a:cubicBezTo>
                  <a:cubicBezTo>
                    <a:pt x="0" y="180"/>
                    <a:pt x="9" y="133"/>
                    <a:pt x="19" y="76"/>
                  </a:cubicBezTo>
                  <a:cubicBezTo>
                    <a:pt x="28" y="29"/>
                    <a:pt x="76" y="0"/>
                    <a:pt x="151" y="19"/>
                  </a:cubicBezTo>
                  <a:cubicBezTo>
                    <a:pt x="189" y="29"/>
                    <a:pt x="227" y="29"/>
                    <a:pt x="236"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7"/>
            <p:cNvSpPr/>
            <p:nvPr/>
          </p:nvSpPr>
          <p:spPr>
            <a:xfrm>
              <a:off x="6879800" y="4129650"/>
              <a:ext cx="3325" cy="8300"/>
            </a:xfrm>
            <a:custGeom>
              <a:avLst/>
              <a:gdLst/>
              <a:ahLst/>
              <a:cxnLst/>
              <a:rect l="l" t="t" r="r" b="b"/>
              <a:pathLst>
                <a:path w="133" h="332" extrusionOk="0">
                  <a:moveTo>
                    <a:pt x="85" y="331"/>
                  </a:moveTo>
                  <a:cubicBezTo>
                    <a:pt x="29" y="331"/>
                    <a:pt x="0" y="312"/>
                    <a:pt x="0" y="274"/>
                  </a:cubicBezTo>
                  <a:cubicBezTo>
                    <a:pt x="19" y="180"/>
                    <a:pt x="38" y="95"/>
                    <a:pt x="57" y="0"/>
                  </a:cubicBezTo>
                  <a:cubicBezTo>
                    <a:pt x="57" y="0"/>
                    <a:pt x="95" y="0"/>
                    <a:pt x="104" y="0"/>
                  </a:cubicBezTo>
                  <a:cubicBezTo>
                    <a:pt x="123" y="0"/>
                    <a:pt x="123" y="10"/>
                    <a:pt x="123" y="19"/>
                  </a:cubicBezTo>
                  <a:cubicBezTo>
                    <a:pt x="133" y="123"/>
                    <a:pt x="123" y="237"/>
                    <a:pt x="85"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a:off x="6957525" y="4155625"/>
              <a:ext cx="8300" cy="4050"/>
            </a:xfrm>
            <a:custGeom>
              <a:avLst/>
              <a:gdLst/>
              <a:ahLst/>
              <a:cxnLst/>
              <a:rect l="l" t="t" r="r" b="b"/>
              <a:pathLst>
                <a:path w="332" h="162" extrusionOk="0">
                  <a:moveTo>
                    <a:pt x="331" y="86"/>
                  </a:moveTo>
                  <a:cubicBezTo>
                    <a:pt x="331" y="124"/>
                    <a:pt x="294" y="162"/>
                    <a:pt x="256" y="152"/>
                  </a:cubicBezTo>
                  <a:cubicBezTo>
                    <a:pt x="180" y="143"/>
                    <a:pt x="105" y="133"/>
                    <a:pt x="29" y="114"/>
                  </a:cubicBezTo>
                  <a:cubicBezTo>
                    <a:pt x="10" y="95"/>
                    <a:pt x="1" y="67"/>
                    <a:pt x="1" y="48"/>
                  </a:cubicBezTo>
                  <a:cubicBezTo>
                    <a:pt x="1" y="29"/>
                    <a:pt x="38" y="10"/>
                    <a:pt x="67" y="10"/>
                  </a:cubicBezTo>
                  <a:cubicBezTo>
                    <a:pt x="95" y="1"/>
                    <a:pt x="123" y="10"/>
                    <a:pt x="152" y="20"/>
                  </a:cubicBezTo>
                  <a:cubicBezTo>
                    <a:pt x="209" y="39"/>
                    <a:pt x="275" y="58"/>
                    <a:pt x="331"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7"/>
            <p:cNvSpPr/>
            <p:nvPr/>
          </p:nvSpPr>
          <p:spPr>
            <a:xfrm>
              <a:off x="6889475" y="3906375"/>
              <a:ext cx="8300" cy="5925"/>
            </a:xfrm>
            <a:custGeom>
              <a:avLst/>
              <a:gdLst/>
              <a:ahLst/>
              <a:cxnLst/>
              <a:rect l="l" t="t" r="r" b="b"/>
              <a:pathLst>
                <a:path w="332" h="237" extrusionOk="0">
                  <a:moveTo>
                    <a:pt x="332" y="123"/>
                  </a:moveTo>
                  <a:cubicBezTo>
                    <a:pt x="294" y="171"/>
                    <a:pt x="228" y="208"/>
                    <a:pt x="162" y="218"/>
                  </a:cubicBezTo>
                  <a:cubicBezTo>
                    <a:pt x="114" y="237"/>
                    <a:pt x="67" y="218"/>
                    <a:pt x="39" y="180"/>
                  </a:cubicBezTo>
                  <a:cubicBezTo>
                    <a:pt x="10" y="142"/>
                    <a:pt x="1" y="95"/>
                    <a:pt x="20" y="48"/>
                  </a:cubicBezTo>
                  <a:cubicBezTo>
                    <a:pt x="39" y="19"/>
                    <a:pt x="86" y="1"/>
                    <a:pt x="124" y="19"/>
                  </a:cubicBezTo>
                  <a:cubicBezTo>
                    <a:pt x="133" y="29"/>
                    <a:pt x="152" y="38"/>
                    <a:pt x="162" y="57"/>
                  </a:cubicBezTo>
                  <a:cubicBezTo>
                    <a:pt x="199" y="114"/>
                    <a:pt x="265" y="142"/>
                    <a:pt x="332"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7"/>
            <p:cNvSpPr/>
            <p:nvPr/>
          </p:nvSpPr>
          <p:spPr>
            <a:xfrm>
              <a:off x="6891850" y="3951975"/>
              <a:ext cx="7575" cy="6175"/>
            </a:xfrm>
            <a:custGeom>
              <a:avLst/>
              <a:gdLst/>
              <a:ahLst/>
              <a:cxnLst/>
              <a:rect l="l" t="t" r="r" b="b"/>
              <a:pathLst>
                <a:path w="303" h="247" extrusionOk="0">
                  <a:moveTo>
                    <a:pt x="303" y="218"/>
                  </a:moveTo>
                  <a:cubicBezTo>
                    <a:pt x="274" y="237"/>
                    <a:pt x="237" y="246"/>
                    <a:pt x="199" y="227"/>
                  </a:cubicBezTo>
                  <a:cubicBezTo>
                    <a:pt x="133" y="190"/>
                    <a:pt x="76" y="152"/>
                    <a:pt x="19" y="104"/>
                  </a:cubicBezTo>
                  <a:cubicBezTo>
                    <a:pt x="0" y="95"/>
                    <a:pt x="10" y="57"/>
                    <a:pt x="10" y="29"/>
                  </a:cubicBezTo>
                  <a:cubicBezTo>
                    <a:pt x="19" y="10"/>
                    <a:pt x="38" y="10"/>
                    <a:pt x="57" y="10"/>
                  </a:cubicBezTo>
                  <a:cubicBezTo>
                    <a:pt x="85" y="1"/>
                    <a:pt x="114" y="10"/>
                    <a:pt x="142" y="19"/>
                  </a:cubicBezTo>
                  <a:cubicBezTo>
                    <a:pt x="237" y="67"/>
                    <a:pt x="237" y="76"/>
                    <a:pt x="303"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a:off x="6730725" y="4463725"/>
              <a:ext cx="4725" cy="9250"/>
            </a:xfrm>
            <a:custGeom>
              <a:avLst/>
              <a:gdLst/>
              <a:ahLst/>
              <a:cxnLst/>
              <a:rect l="l" t="t" r="r" b="b"/>
              <a:pathLst>
                <a:path w="189" h="370" extrusionOk="0">
                  <a:moveTo>
                    <a:pt x="76" y="341"/>
                  </a:moveTo>
                  <a:cubicBezTo>
                    <a:pt x="47" y="275"/>
                    <a:pt x="19" y="190"/>
                    <a:pt x="0" y="114"/>
                  </a:cubicBezTo>
                  <a:cubicBezTo>
                    <a:pt x="0" y="86"/>
                    <a:pt x="0" y="48"/>
                    <a:pt x="9" y="10"/>
                  </a:cubicBezTo>
                  <a:cubicBezTo>
                    <a:pt x="9" y="10"/>
                    <a:pt x="28" y="1"/>
                    <a:pt x="28" y="1"/>
                  </a:cubicBezTo>
                  <a:cubicBezTo>
                    <a:pt x="38" y="1"/>
                    <a:pt x="57" y="1"/>
                    <a:pt x="57" y="10"/>
                  </a:cubicBezTo>
                  <a:cubicBezTo>
                    <a:pt x="104" y="86"/>
                    <a:pt x="142" y="161"/>
                    <a:pt x="180" y="246"/>
                  </a:cubicBezTo>
                  <a:cubicBezTo>
                    <a:pt x="189" y="265"/>
                    <a:pt x="189" y="294"/>
                    <a:pt x="180" y="322"/>
                  </a:cubicBezTo>
                  <a:cubicBezTo>
                    <a:pt x="161" y="369"/>
                    <a:pt x="123" y="350"/>
                    <a:pt x="76"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6948775" y="4036800"/>
              <a:ext cx="13275" cy="2850"/>
            </a:xfrm>
            <a:custGeom>
              <a:avLst/>
              <a:gdLst/>
              <a:ahLst/>
              <a:cxnLst/>
              <a:rect l="l" t="t" r="r" b="b"/>
              <a:pathLst>
                <a:path w="531" h="114" extrusionOk="0">
                  <a:moveTo>
                    <a:pt x="521" y="10"/>
                  </a:moveTo>
                  <a:cubicBezTo>
                    <a:pt x="398" y="85"/>
                    <a:pt x="247" y="114"/>
                    <a:pt x="105" y="95"/>
                  </a:cubicBezTo>
                  <a:cubicBezTo>
                    <a:pt x="58" y="95"/>
                    <a:pt x="1" y="57"/>
                    <a:pt x="20" y="38"/>
                  </a:cubicBezTo>
                  <a:cubicBezTo>
                    <a:pt x="48" y="19"/>
                    <a:pt x="67" y="10"/>
                    <a:pt x="95" y="0"/>
                  </a:cubicBezTo>
                  <a:cubicBezTo>
                    <a:pt x="237" y="0"/>
                    <a:pt x="379" y="10"/>
                    <a:pt x="53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6759775" y="4444350"/>
              <a:ext cx="3800" cy="8775"/>
            </a:xfrm>
            <a:custGeom>
              <a:avLst/>
              <a:gdLst/>
              <a:ahLst/>
              <a:cxnLst/>
              <a:rect l="l" t="t" r="r" b="b"/>
              <a:pathLst>
                <a:path w="152" h="351" extrusionOk="0">
                  <a:moveTo>
                    <a:pt x="0" y="142"/>
                  </a:moveTo>
                  <a:cubicBezTo>
                    <a:pt x="10" y="105"/>
                    <a:pt x="19" y="57"/>
                    <a:pt x="29" y="19"/>
                  </a:cubicBezTo>
                  <a:cubicBezTo>
                    <a:pt x="29" y="10"/>
                    <a:pt x="29" y="10"/>
                    <a:pt x="38" y="10"/>
                  </a:cubicBezTo>
                  <a:cubicBezTo>
                    <a:pt x="48" y="1"/>
                    <a:pt x="57" y="10"/>
                    <a:pt x="67" y="10"/>
                  </a:cubicBezTo>
                  <a:cubicBezTo>
                    <a:pt x="85" y="19"/>
                    <a:pt x="95" y="38"/>
                    <a:pt x="104" y="48"/>
                  </a:cubicBezTo>
                  <a:cubicBezTo>
                    <a:pt x="142" y="133"/>
                    <a:pt x="152" y="227"/>
                    <a:pt x="114" y="312"/>
                  </a:cubicBezTo>
                  <a:cubicBezTo>
                    <a:pt x="104" y="331"/>
                    <a:pt x="76" y="341"/>
                    <a:pt x="48" y="350"/>
                  </a:cubicBezTo>
                  <a:cubicBezTo>
                    <a:pt x="29" y="350"/>
                    <a:pt x="19" y="322"/>
                    <a:pt x="19" y="312"/>
                  </a:cubicBezTo>
                  <a:cubicBezTo>
                    <a:pt x="10" y="256"/>
                    <a:pt x="10" y="199"/>
                    <a:pt x="0"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a:off x="6710400" y="4452625"/>
              <a:ext cx="3100" cy="8775"/>
            </a:xfrm>
            <a:custGeom>
              <a:avLst/>
              <a:gdLst/>
              <a:ahLst/>
              <a:cxnLst/>
              <a:rect l="l" t="t" r="r" b="b"/>
              <a:pathLst>
                <a:path w="124" h="351" extrusionOk="0">
                  <a:moveTo>
                    <a:pt x="95" y="0"/>
                  </a:moveTo>
                  <a:cubicBezTo>
                    <a:pt x="114" y="114"/>
                    <a:pt x="123" y="227"/>
                    <a:pt x="104" y="341"/>
                  </a:cubicBezTo>
                  <a:cubicBezTo>
                    <a:pt x="104" y="341"/>
                    <a:pt x="95" y="350"/>
                    <a:pt x="85" y="350"/>
                  </a:cubicBezTo>
                  <a:cubicBezTo>
                    <a:pt x="76" y="350"/>
                    <a:pt x="66" y="350"/>
                    <a:pt x="66" y="331"/>
                  </a:cubicBezTo>
                  <a:cubicBezTo>
                    <a:pt x="19" y="246"/>
                    <a:pt x="0" y="142"/>
                    <a:pt x="29" y="48"/>
                  </a:cubicBezTo>
                  <a:cubicBezTo>
                    <a:pt x="29" y="29"/>
                    <a:pt x="57" y="19"/>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a:off x="6693625" y="3668450"/>
              <a:ext cx="5450" cy="9475"/>
            </a:xfrm>
            <a:custGeom>
              <a:avLst/>
              <a:gdLst/>
              <a:ahLst/>
              <a:cxnLst/>
              <a:rect l="l" t="t" r="r" b="b"/>
              <a:pathLst>
                <a:path w="218" h="379" extrusionOk="0">
                  <a:moveTo>
                    <a:pt x="19" y="379"/>
                  </a:moveTo>
                  <a:cubicBezTo>
                    <a:pt x="19" y="350"/>
                    <a:pt x="0" y="322"/>
                    <a:pt x="10" y="303"/>
                  </a:cubicBezTo>
                  <a:cubicBezTo>
                    <a:pt x="57" y="190"/>
                    <a:pt x="123" y="95"/>
                    <a:pt x="208" y="1"/>
                  </a:cubicBezTo>
                  <a:cubicBezTo>
                    <a:pt x="218" y="161"/>
                    <a:pt x="180" y="237"/>
                    <a:pt x="19"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7"/>
            <p:cNvSpPr/>
            <p:nvPr/>
          </p:nvSpPr>
          <p:spPr>
            <a:xfrm>
              <a:off x="6387650" y="4255350"/>
              <a:ext cx="3575" cy="8275"/>
            </a:xfrm>
            <a:custGeom>
              <a:avLst/>
              <a:gdLst/>
              <a:ahLst/>
              <a:cxnLst/>
              <a:rect l="l" t="t" r="r" b="b"/>
              <a:pathLst>
                <a:path w="143" h="331" extrusionOk="0">
                  <a:moveTo>
                    <a:pt x="142" y="255"/>
                  </a:moveTo>
                  <a:cubicBezTo>
                    <a:pt x="142" y="274"/>
                    <a:pt x="142" y="293"/>
                    <a:pt x="142" y="312"/>
                  </a:cubicBezTo>
                  <a:cubicBezTo>
                    <a:pt x="142" y="321"/>
                    <a:pt x="114" y="331"/>
                    <a:pt x="105" y="331"/>
                  </a:cubicBezTo>
                  <a:cubicBezTo>
                    <a:pt x="95" y="331"/>
                    <a:pt x="86" y="331"/>
                    <a:pt x="76" y="321"/>
                  </a:cubicBezTo>
                  <a:cubicBezTo>
                    <a:pt x="20" y="236"/>
                    <a:pt x="1" y="142"/>
                    <a:pt x="20" y="38"/>
                  </a:cubicBezTo>
                  <a:cubicBezTo>
                    <a:pt x="20" y="19"/>
                    <a:pt x="29" y="10"/>
                    <a:pt x="48" y="0"/>
                  </a:cubicBezTo>
                  <a:cubicBezTo>
                    <a:pt x="67" y="0"/>
                    <a:pt x="86" y="10"/>
                    <a:pt x="95" y="19"/>
                  </a:cubicBezTo>
                  <a:cubicBezTo>
                    <a:pt x="114" y="28"/>
                    <a:pt x="124" y="47"/>
                    <a:pt x="124" y="66"/>
                  </a:cubicBezTo>
                  <a:cubicBezTo>
                    <a:pt x="133" y="123"/>
                    <a:pt x="133" y="170"/>
                    <a:pt x="142" y="2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p:cNvSpPr/>
            <p:nvPr/>
          </p:nvSpPr>
          <p:spPr>
            <a:xfrm>
              <a:off x="6956825" y="4044825"/>
              <a:ext cx="9225" cy="3325"/>
            </a:xfrm>
            <a:custGeom>
              <a:avLst/>
              <a:gdLst/>
              <a:ahLst/>
              <a:cxnLst/>
              <a:rect l="l" t="t" r="r" b="b"/>
              <a:pathLst>
                <a:path w="369" h="133" extrusionOk="0">
                  <a:moveTo>
                    <a:pt x="0" y="29"/>
                  </a:moveTo>
                  <a:cubicBezTo>
                    <a:pt x="123" y="1"/>
                    <a:pt x="246" y="1"/>
                    <a:pt x="369" y="29"/>
                  </a:cubicBezTo>
                  <a:cubicBezTo>
                    <a:pt x="369" y="29"/>
                    <a:pt x="369" y="48"/>
                    <a:pt x="369" y="57"/>
                  </a:cubicBezTo>
                  <a:cubicBezTo>
                    <a:pt x="359" y="57"/>
                    <a:pt x="369" y="76"/>
                    <a:pt x="359" y="76"/>
                  </a:cubicBezTo>
                  <a:cubicBezTo>
                    <a:pt x="246" y="133"/>
                    <a:pt x="114" y="123"/>
                    <a:pt x="0" y="67"/>
                  </a:cubicBezTo>
                  <a:cubicBezTo>
                    <a:pt x="10" y="67"/>
                    <a:pt x="10" y="48"/>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6985400" y="4272575"/>
              <a:ext cx="3575" cy="8075"/>
            </a:xfrm>
            <a:custGeom>
              <a:avLst/>
              <a:gdLst/>
              <a:ahLst/>
              <a:cxnLst/>
              <a:rect l="l" t="t" r="r" b="b"/>
              <a:pathLst>
                <a:path w="143" h="323" extrusionOk="0">
                  <a:moveTo>
                    <a:pt x="58" y="1"/>
                  </a:moveTo>
                  <a:cubicBezTo>
                    <a:pt x="67" y="1"/>
                    <a:pt x="76" y="1"/>
                    <a:pt x="76" y="10"/>
                  </a:cubicBezTo>
                  <a:cubicBezTo>
                    <a:pt x="124" y="95"/>
                    <a:pt x="143" y="199"/>
                    <a:pt x="143" y="294"/>
                  </a:cubicBezTo>
                  <a:cubicBezTo>
                    <a:pt x="133" y="303"/>
                    <a:pt x="133" y="313"/>
                    <a:pt x="124" y="313"/>
                  </a:cubicBezTo>
                  <a:cubicBezTo>
                    <a:pt x="114" y="322"/>
                    <a:pt x="105" y="322"/>
                    <a:pt x="95" y="313"/>
                  </a:cubicBezTo>
                  <a:cubicBezTo>
                    <a:pt x="20" y="228"/>
                    <a:pt x="1" y="114"/>
                    <a:pt x="39" y="10"/>
                  </a:cubicBezTo>
                  <a:cubicBezTo>
                    <a:pt x="39" y="10"/>
                    <a:pt x="48"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p:cNvSpPr/>
            <p:nvPr/>
          </p:nvSpPr>
          <p:spPr>
            <a:xfrm>
              <a:off x="6971700" y="4193675"/>
              <a:ext cx="8050" cy="4525"/>
            </a:xfrm>
            <a:custGeom>
              <a:avLst/>
              <a:gdLst/>
              <a:ahLst/>
              <a:cxnLst/>
              <a:rect l="l" t="t" r="r" b="b"/>
              <a:pathLst>
                <a:path w="322" h="181" extrusionOk="0">
                  <a:moveTo>
                    <a:pt x="38" y="0"/>
                  </a:moveTo>
                  <a:cubicBezTo>
                    <a:pt x="57" y="0"/>
                    <a:pt x="76" y="0"/>
                    <a:pt x="86" y="0"/>
                  </a:cubicBezTo>
                  <a:cubicBezTo>
                    <a:pt x="161" y="38"/>
                    <a:pt x="256" y="38"/>
                    <a:pt x="303" y="123"/>
                  </a:cubicBezTo>
                  <a:cubicBezTo>
                    <a:pt x="322" y="142"/>
                    <a:pt x="313" y="152"/>
                    <a:pt x="284" y="161"/>
                  </a:cubicBezTo>
                  <a:cubicBezTo>
                    <a:pt x="275" y="161"/>
                    <a:pt x="275" y="171"/>
                    <a:pt x="265" y="171"/>
                  </a:cubicBezTo>
                  <a:cubicBezTo>
                    <a:pt x="171" y="180"/>
                    <a:pt x="76" y="142"/>
                    <a:pt x="10" y="67"/>
                  </a:cubicBezTo>
                  <a:cubicBezTo>
                    <a:pt x="1" y="57"/>
                    <a:pt x="10" y="38"/>
                    <a:pt x="10" y="19"/>
                  </a:cubicBezTo>
                  <a:cubicBezTo>
                    <a:pt x="10" y="0"/>
                    <a:pt x="29" y="1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7"/>
            <p:cNvSpPr/>
            <p:nvPr/>
          </p:nvSpPr>
          <p:spPr>
            <a:xfrm>
              <a:off x="6871775" y="3987650"/>
              <a:ext cx="7575" cy="4975"/>
            </a:xfrm>
            <a:custGeom>
              <a:avLst/>
              <a:gdLst/>
              <a:ahLst/>
              <a:cxnLst/>
              <a:rect l="l" t="t" r="r" b="b"/>
              <a:pathLst>
                <a:path w="303" h="199" extrusionOk="0">
                  <a:moveTo>
                    <a:pt x="302" y="161"/>
                  </a:moveTo>
                  <a:cubicBezTo>
                    <a:pt x="284" y="171"/>
                    <a:pt x="274" y="190"/>
                    <a:pt x="255" y="190"/>
                  </a:cubicBezTo>
                  <a:cubicBezTo>
                    <a:pt x="161" y="199"/>
                    <a:pt x="66" y="152"/>
                    <a:pt x="10" y="76"/>
                  </a:cubicBezTo>
                  <a:cubicBezTo>
                    <a:pt x="0" y="67"/>
                    <a:pt x="10" y="38"/>
                    <a:pt x="28" y="29"/>
                  </a:cubicBezTo>
                  <a:cubicBezTo>
                    <a:pt x="66" y="1"/>
                    <a:pt x="113" y="1"/>
                    <a:pt x="161" y="29"/>
                  </a:cubicBezTo>
                  <a:cubicBezTo>
                    <a:pt x="208" y="67"/>
                    <a:pt x="255" y="114"/>
                    <a:pt x="30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7"/>
            <p:cNvSpPr/>
            <p:nvPr/>
          </p:nvSpPr>
          <p:spPr>
            <a:xfrm>
              <a:off x="6675200" y="3767225"/>
              <a:ext cx="5675" cy="6875"/>
            </a:xfrm>
            <a:custGeom>
              <a:avLst/>
              <a:gdLst/>
              <a:ahLst/>
              <a:cxnLst/>
              <a:rect l="l" t="t" r="r" b="b"/>
              <a:pathLst>
                <a:path w="227" h="275" extrusionOk="0">
                  <a:moveTo>
                    <a:pt x="227" y="28"/>
                  </a:moveTo>
                  <a:cubicBezTo>
                    <a:pt x="217" y="123"/>
                    <a:pt x="161" y="217"/>
                    <a:pt x="66" y="265"/>
                  </a:cubicBezTo>
                  <a:cubicBezTo>
                    <a:pt x="57" y="274"/>
                    <a:pt x="38" y="265"/>
                    <a:pt x="19" y="255"/>
                  </a:cubicBezTo>
                  <a:cubicBezTo>
                    <a:pt x="10" y="246"/>
                    <a:pt x="0" y="227"/>
                    <a:pt x="10" y="208"/>
                  </a:cubicBezTo>
                  <a:cubicBezTo>
                    <a:pt x="28" y="114"/>
                    <a:pt x="104" y="28"/>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6700000" y="3709575"/>
              <a:ext cx="8525" cy="4025"/>
            </a:xfrm>
            <a:custGeom>
              <a:avLst/>
              <a:gdLst/>
              <a:ahLst/>
              <a:cxnLst/>
              <a:rect l="l" t="t" r="r" b="b"/>
              <a:pathLst>
                <a:path w="341" h="161" extrusionOk="0">
                  <a:moveTo>
                    <a:pt x="341" y="95"/>
                  </a:moveTo>
                  <a:cubicBezTo>
                    <a:pt x="274" y="142"/>
                    <a:pt x="199" y="161"/>
                    <a:pt x="123" y="151"/>
                  </a:cubicBezTo>
                  <a:cubicBezTo>
                    <a:pt x="85" y="142"/>
                    <a:pt x="48" y="123"/>
                    <a:pt x="19" y="95"/>
                  </a:cubicBezTo>
                  <a:cubicBezTo>
                    <a:pt x="0" y="76"/>
                    <a:pt x="10" y="47"/>
                    <a:pt x="19" y="29"/>
                  </a:cubicBezTo>
                  <a:cubicBezTo>
                    <a:pt x="38" y="0"/>
                    <a:pt x="67" y="0"/>
                    <a:pt x="67" y="0"/>
                  </a:cubicBezTo>
                  <a:cubicBezTo>
                    <a:pt x="142" y="66"/>
                    <a:pt x="265" y="29"/>
                    <a:pt x="331"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6389775" y="3732250"/>
              <a:ext cx="6875" cy="8300"/>
            </a:xfrm>
            <a:custGeom>
              <a:avLst/>
              <a:gdLst/>
              <a:ahLst/>
              <a:cxnLst/>
              <a:rect l="l" t="t" r="r" b="b"/>
              <a:pathLst>
                <a:path w="275" h="332" extrusionOk="0">
                  <a:moveTo>
                    <a:pt x="256" y="331"/>
                  </a:moveTo>
                  <a:cubicBezTo>
                    <a:pt x="152" y="256"/>
                    <a:pt x="67" y="161"/>
                    <a:pt x="10" y="48"/>
                  </a:cubicBezTo>
                  <a:cubicBezTo>
                    <a:pt x="1" y="38"/>
                    <a:pt x="10" y="19"/>
                    <a:pt x="20" y="10"/>
                  </a:cubicBezTo>
                  <a:cubicBezTo>
                    <a:pt x="39" y="0"/>
                    <a:pt x="57" y="0"/>
                    <a:pt x="67" y="19"/>
                  </a:cubicBezTo>
                  <a:cubicBezTo>
                    <a:pt x="161" y="85"/>
                    <a:pt x="237" y="189"/>
                    <a:pt x="275" y="303"/>
                  </a:cubicBezTo>
                  <a:cubicBezTo>
                    <a:pt x="275" y="312"/>
                    <a:pt x="265" y="322"/>
                    <a:pt x="256"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7"/>
            <p:cNvSpPr/>
            <p:nvPr/>
          </p:nvSpPr>
          <p:spPr>
            <a:xfrm>
              <a:off x="6592975" y="4299050"/>
              <a:ext cx="2850" cy="8525"/>
            </a:xfrm>
            <a:custGeom>
              <a:avLst/>
              <a:gdLst/>
              <a:ahLst/>
              <a:cxnLst/>
              <a:rect l="l" t="t" r="r" b="b"/>
              <a:pathLst>
                <a:path w="114" h="341" extrusionOk="0">
                  <a:moveTo>
                    <a:pt x="38" y="341"/>
                  </a:moveTo>
                  <a:cubicBezTo>
                    <a:pt x="38" y="265"/>
                    <a:pt x="29" y="199"/>
                    <a:pt x="0" y="123"/>
                  </a:cubicBezTo>
                  <a:cubicBezTo>
                    <a:pt x="0" y="95"/>
                    <a:pt x="0" y="57"/>
                    <a:pt x="0" y="19"/>
                  </a:cubicBezTo>
                  <a:cubicBezTo>
                    <a:pt x="10" y="10"/>
                    <a:pt x="10" y="10"/>
                    <a:pt x="19" y="0"/>
                  </a:cubicBezTo>
                  <a:lnTo>
                    <a:pt x="48" y="0"/>
                  </a:lnTo>
                  <a:cubicBezTo>
                    <a:pt x="95" y="95"/>
                    <a:pt x="114" y="199"/>
                    <a:pt x="95" y="293"/>
                  </a:cubicBezTo>
                  <a:cubicBezTo>
                    <a:pt x="95" y="312"/>
                    <a:pt x="48" y="322"/>
                    <a:pt x="29"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7"/>
            <p:cNvSpPr/>
            <p:nvPr/>
          </p:nvSpPr>
          <p:spPr>
            <a:xfrm>
              <a:off x="6967225" y="4181150"/>
              <a:ext cx="9000" cy="4525"/>
            </a:xfrm>
            <a:custGeom>
              <a:avLst/>
              <a:gdLst/>
              <a:ahLst/>
              <a:cxnLst/>
              <a:rect l="l" t="t" r="r" b="b"/>
              <a:pathLst>
                <a:path w="360" h="181" extrusionOk="0">
                  <a:moveTo>
                    <a:pt x="359" y="133"/>
                  </a:moveTo>
                  <a:cubicBezTo>
                    <a:pt x="331" y="171"/>
                    <a:pt x="293" y="180"/>
                    <a:pt x="246" y="171"/>
                  </a:cubicBezTo>
                  <a:cubicBezTo>
                    <a:pt x="199" y="161"/>
                    <a:pt x="142" y="142"/>
                    <a:pt x="85" y="123"/>
                  </a:cubicBezTo>
                  <a:cubicBezTo>
                    <a:pt x="28" y="95"/>
                    <a:pt x="0" y="38"/>
                    <a:pt x="28" y="20"/>
                  </a:cubicBezTo>
                  <a:cubicBezTo>
                    <a:pt x="57" y="1"/>
                    <a:pt x="104" y="1"/>
                    <a:pt x="132"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7"/>
            <p:cNvSpPr/>
            <p:nvPr/>
          </p:nvSpPr>
          <p:spPr>
            <a:xfrm>
              <a:off x="6389775" y="4021200"/>
              <a:ext cx="4525" cy="8775"/>
            </a:xfrm>
            <a:custGeom>
              <a:avLst/>
              <a:gdLst/>
              <a:ahLst/>
              <a:cxnLst/>
              <a:rect l="l" t="t" r="r" b="b"/>
              <a:pathLst>
                <a:path w="181" h="351" extrusionOk="0">
                  <a:moveTo>
                    <a:pt x="161" y="1"/>
                  </a:moveTo>
                  <a:cubicBezTo>
                    <a:pt x="180" y="123"/>
                    <a:pt x="133" y="246"/>
                    <a:pt x="48" y="341"/>
                  </a:cubicBezTo>
                  <a:cubicBezTo>
                    <a:pt x="39" y="350"/>
                    <a:pt x="29" y="350"/>
                    <a:pt x="20" y="341"/>
                  </a:cubicBezTo>
                  <a:cubicBezTo>
                    <a:pt x="20" y="341"/>
                    <a:pt x="1" y="331"/>
                    <a:pt x="1" y="322"/>
                  </a:cubicBezTo>
                  <a:cubicBezTo>
                    <a:pt x="10" y="208"/>
                    <a:pt x="48" y="104"/>
                    <a:pt x="114" y="19"/>
                  </a:cubicBezTo>
                  <a:cubicBezTo>
                    <a:pt x="133" y="10"/>
                    <a:pt x="152"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a:off x="6887825" y="4131525"/>
              <a:ext cx="3325" cy="7600"/>
            </a:xfrm>
            <a:custGeom>
              <a:avLst/>
              <a:gdLst/>
              <a:ahLst/>
              <a:cxnLst/>
              <a:rect l="l" t="t" r="r" b="b"/>
              <a:pathLst>
                <a:path w="133" h="304" extrusionOk="0">
                  <a:moveTo>
                    <a:pt x="1" y="152"/>
                  </a:moveTo>
                  <a:cubicBezTo>
                    <a:pt x="1" y="114"/>
                    <a:pt x="10" y="77"/>
                    <a:pt x="20" y="48"/>
                  </a:cubicBezTo>
                  <a:cubicBezTo>
                    <a:pt x="20" y="29"/>
                    <a:pt x="38" y="20"/>
                    <a:pt x="48" y="10"/>
                  </a:cubicBezTo>
                  <a:cubicBezTo>
                    <a:pt x="67" y="1"/>
                    <a:pt x="105" y="29"/>
                    <a:pt x="114" y="58"/>
                  </a:cubicBezTo>
                  <a:cubicBezTo>
                    <a:pt x="133" y="124"/>
                    <a:pt x="133" y="199"/>
                    <a:pt x="114" y="266"/>
                  </a:cubicBezTo>
                  <a:cubicBezTo>
                    <a:pt x="114" y="275"/>
                    <a:pt x="86" y="284"/>
                    <a:pt x="76" y="294"/>
                  </a:cubicBezTo>
                  <a:cubicBezTo>
                    <a:pt x="57" y="303"/>
                    <a:pt x="20" y="284"/>
                    <a:pt x="10" y="256"/>
                  </a:cubicBezTo>
                  <a:cubicBezTo>
                    <a:pt x="10" y="237"/>
                    <a:pt x="10" y="190"/>
                    <a:pt x="1"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a:off x="6981875" y="4230775"/>
              <a:ext cx="6625" cy="5925"/>
            </a:xfrm>
            <a:custGeom>
              <a:avLst/>
              <a:gdLst/>
              <a:ahLst/>
              <a:cxnLst/>
              <a:rect l="l" t="t" r="r" b="b"/>
              <a:pathLst>
                <a:path w="265" h="237" extrusionOk="0">
                  <a:moveTo>
                    <a:pt x="189" y="236"/>
                  </a:moveTo>
                  <a:cubicBezTo>
                    <a:pt x="123" y="180"/>
                    <a:pt x="66" y="133"/>
                    <a:pt x="10" y="85"/>
                  </a:cubicBezTo>
                  <a:cubicBezTo>
                    <a:pt x="0" y="66"/>
                    <a:pt x="0" y="47"/>
                    <a:pt x="10" y="38"/>
                  </a:cubicBezTo>
                  <a:cubicBezTo>
                    <a:pt x="19" y="19"/>
                    <a:pt x="38" y="10"/>
                    <a:pt x="57" y="10"/>
                  </a:cubicBezTo>
                  <a:cubicBezTo>
                    <a:pt x="151" y="0"/>
                    <a:pt x="236" y="66"/>
                    <a:pt x="265" y="161"/>
                  </a:cubicBezTo>
                  <a:cubicBezTo>
                    <a:pt x="265" y="170"/>
                    <a:pt x="255" y="189"/>
                    <a:pt x="246" y="208"/>
                  </a:cubicBezTo>
                  <a:cubicBezTo>
                    <a:pt x="227" y="218"/>
                    <a:pt x="208" y="227"/>
                    <a:pt x="189" y="2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a:off x="6848125" y="3904475"/>
              <a:ext cx="7350" cy="4750"/>
            </a:xfrm>
            <a:custGeom>
              <a:avLst/>
              <a:gdLst/>
              <a:ahLst/>
              <a:cxnLst/>
              <a:rect l="l" t="t" r="r" b="b"/>
              <a:pathLst>
                <a:path w="294" h="190" extrusionOk="0">
                  <a:moveTo>
                    <a:pt x="294" y="67"/>
                  </a:moveTo>
                  <a:cubicBezTo>
                    <a:pt x="228" y="124"/>
                    <a:pt x="162" y="190"/>
                    <a:pt x="58" y="180"/>
                  </a:cubicBezTo>
                  <a:cubicBezTo>
                    <a:pt x="39" y="180"/>
                    <a:pt x="20" y="152"/>
                    <a:pt x="10" y="133"/>
                  </a:cubicBezTo>
                  <a:cubicBezTo>
                    <a:pt x="1" y="114"/>
                    <a:pt x="10" y="95"/>
                    <a:pt x="20" y="86"/>
                  </a:cubicBezTo>
                  <a:cubicBezTo>
                    <a:pt x="86" y="20"/>
                    <a:pt x="171" y="1"/>
                    <a:pt x="256" y="20"/>
                  </a:cubicBezTo>
                  <a:cubicBezTo>
                    <a:pt x="275" y="20"/>
                    <a:pt x="275" y="39"/>
                    <a:pt x="294"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a:off x="6691500" y="3779975"/>
              <a:ext cx="4025" cy="10900"/>
            </a:xfrm>
            <a:custGeom>
              <a:avLst/>
              <a:gdLst/>
              <a:ahLst/>
              <a:cxnLst/>
              <a:rect l="l" t="t" r="r" b="b"/>
              <a:pathLst>
                <a:path w="161" h="436" extrusionOk="0">
                  <a:moveTo>
                    <a:pt x="142" y="0"/>
                  </a:moveTo>
                  <a:cubicBezTo>
                    <a:pt x="161" y="265"/>
                    <a:pt x="151" y="275"/>
                    <a:pt x="38" y="435"/>
                  </a:cubicBezTo>
                  <a:cubicBezTo>
                    <a:pt x="0" y="293"/>
                    <a:pt x="10" y="237"/>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a:off x="6903900" y="3947950"/>
              <a:ext cx="5225" cy="5475"/>
            </a:xfrm>
            <a:custGeom>
              <a:avLst/>
              <a:gdLst/>
              <a:ahLst/>
              <a:cxnLst/>
              <a:rect l="l" t="t" r="r" b="b"/>
              <a:pathLst>
                <a:path w="209" h="219" extrusionOk="0">
                  <a:moveTo>
                    <a:pt x="19" y="1"/>
                  </a:moveTo>
                  <a:lnTo>
                    <a:pt x="48" y="1"/>
                  </a:lnTo>
                  <a:cubicBezTo>
                    <a:pt x="104" y="58"/>
                    <a:pt x="161" y="124"/>
                    <a:pt x="208" y="180"/>
                  </a:cubicBezTo>
                  <a:lnTo>
                    <a:pt x="208" y="209"/>
                  </a:lnTo>
                  <a:cubicBezTo>
                    <a:pt x="208" y="209"/>
                    <a:pt x="199" y="218"/>
                    <a:pt x="189" y="218"/>
                  </a:cubicBezTo>
                  <a:cubicBezTo>
                    <a:pt x="95" y="199"/>
                    <a:pt x="19" y="133"/>
                    <a:pt x="0" y="39"/>
                  </a:cubicBezTo>
                  <a:cubicBezTo>
                    <a:pt x="0" y="29"/>
                    <a:pt x="19" y="10"/>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7"/>
            <p:cNvSpPr/>
            <p:nvPr/>
          </p:nvSpPr>
          <p:spPr>
            <a:xfrm>
              <a:off x="6740625" y="4047425"/>
              <a:ext cx="3350" cy="8050"/>
            </a:xfrm>
            <a:custGeom>
              <a:avLst/>
              <a:gdLst/>
              <a:ahLst/>
              <a:cxnLst/>
              <a:rect l="l" t="t" r="r" b="b"/>
              <a:pathLst>
                <a:path w="134" h="322" extrusionOk="0">
                  <a:moveTo>
                    <a:pt x="124" y="1"/>
                  </a:moveTo>
                  <a:cubicBezTo>
                    <a:pt x="95" y="57"/>
                    <a:pt x="95" y="123"/>
                    <a:pt x="114" y="180"/>
                  </a:cubicBezTo>
                  <a:cubicBezTo>
                    <a:pt x="114" y="208"/>
                    <a:pt x="114" y="237"/>
                    <a:pt x="114" y="265"/>
                  </a:cubicBezTo>
                  <a:cubicBezTo>
                    <a:pt x="114" y="294"/>
                    <a:pt x="86" y="322"/>
                    <a:pt x="58" y="312"/>
                  </a:cubicBezTo>
                  <a:cubicBezTo>
                    <a:pt x="39" y="303"/>
                    <a:pt x="20" y="294"/>
                    <a:pt x="20" y="284"/>
                  </a:cubicBezTo>
                  <a:cubicBezTo>
                    <a:pt x="10" y="227"/>
                    <a:pt x="10" y="171"/>
                    <a:pt x="1" y="123"/>
                  </a:cubicBezTo>
                  <a:cubicBezTo>
                    <a:pt x="1" y="48"/>
                    <a:pt x="20" y="38"/>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7"/>
            <p:cNvSpPr/>
            <p:nvPr/>
          </p:nvSpPr>
          <p:spPr>
            <a:xfrm>
              <a:off x="6346775" y="4292425"/>
              <a:ext cx="3575" cy="11150"/>
            </a:xfrm>
            <a:custGeom>
              <a:avLst/>
              <a:gdLst/>
              <a:ahLst/>
              <a:cxnLst/>
              <a:rect l="l" t="t" r="r" b="b"/>
              <a:pathLst>
                <a:path w="143" h="446" extrusionOk="0">
                  <a:moveTo>
                    <a:pt x="95" y="1"/>
                  </a:moveTo>
                  <a:cubicBezTo>
                    <a:pt x="142" y="180"/>
                    <a:pt x="57" y="303"/>
                    <a:pt x="57" y="426"/>
                  </a:cubicBezTo>
                  <a:cubicBezTo>
                    <a:pt x="1" y="445"/>
                    <a:pt x="10" y="407"/>
                    <a:pt x="10" y="388"/>
                  </a:cubicBezTo>
                  <a:cubicBezTo>
                    <a:pt x="1" y="351"/>
                    <a:pt x="10" y="303"/>
                    <a:pt x="20" y="256"/>
                  </a:cubicBezTo>
                  <a:cubicBezTo>
                    <a:pt x="38" y="180"/>
                    <a:pt x="67" y="105"/>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7"/>
            <p:cNvSpPr/>
            <p:nvPr/>
          </p:nvSpPr>
          <p:spPr>
            <a:xfrm>
              <a:off x="6702350" y="4435375"/>
              <a:ext cx="2875" cy="14425"/>
            </a:xfrm>
            <a:custGeom>
              <a:avLst/>
              <a:gdLst/>
              <a:ahLst/>
              <a:cxnLst/>
              <a:rect l="l" t="t" r="r" b="b"/>
              <a:pathLst>
                <a:path w="115" h="577" extrusionOk="0">
                  <a:moveTo>
                    <a:pt x="48" y="0"/>
                  </a:moveTo>
                  <a:cubicBezTo>
                    <a:pt x="105" y="180"/>
                    <a:pt x="114" y="369"/>
                    <a:pt x="86" y="549"/>
                  </a:cubicBezTo>
                  <a:cubicBezTo>
                    <a:pt x="86" y="558"/>
                    <a:pt x="67" y="568"/>
                    <a:pt x="48" y="568"/>
                  </a:cubicBezTo>
                  <a:cubicBezTo>
                    <a:pt x="29" y="577"/>
                    <a:pt x="29" y="558"/>
                    <a:pt x="29" y="549"/>
                  </a:cubicBezTo>
                  <a:cubicBezTo>
                    <a:pt x="20" y="530"/>
                    <a:pt x="10" y="501"/>
                    <a:pt x="10" y="473"/>
                  </a:cubicBezTo>
                  <a:cubicBezTo>
                    <a:pt x="1" y="312"/>
                    <a:pt x="10" y="16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a:off x="6880750" y="3979375"/>
              <a:ext cx="5225" cy="6400"/>
            </a:xfrm>
            <a:custGeom>
              <a:avLst/>
              <a:gdLst/>
              <a:ahLst/>
              <a:cxnLst/>
              <a:rect l="l" t="t" r="r" b="b"/>
              <a:pathLst>
                <a:path w="209" h="256" extrusionOk="0">
                  <a:moveTo>
                    <a:pt x="142" y="256"/>
                  </a:moveTo>
                  <a:cubicBezTo>
                    <a:pt x="123" y="180"/>
                    <a:pt x="57" y="152"/>
                    <a:pt x="19" y="105"/>
                  </a:cubicBezTo>
                  <a:cubicBezTo>
                    <a:pt x="0" y="76"/>
                    <a:pt x="0" y="57"/>
                    <a:pt x="19" y="29"/>
                  </a:cubicBezTo>
                  <a:cubicBezTo>
                    <a:pt x="47" y="1"/>
                    <a:pt x="95" y="1"/>
                    <a:pt x="123" y="29"/>
                  </a:cubicBezTo>
                  <a:cubicBezTo>
                    <a:pt x="180" y="67"/>
                    <a:pt x="208" y="133"/>
                    <a:pt x="199" y="190"/>
                  </a:cubicBezTo>
                  <a:cubicBezTo>
                    <a:pt x="199" y="218"/>
                    <a:pt x="161" y="228"/>
                    <a:pt x="142"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a:off x="6541700" y="4231725"/>
              <a:ext cx="4275" cy="7800"/>
            </a:xfrm>
            <a:custGeom>
              <a:avLst/>
              <a:gdLst/>
              <a:ahLst/>
              <a:cxnLst/>
              <a:rect l="l" t="t" r="r" b="b"/>
              <a:pathLst>
                <a:path w="171" h="312" extrusionOk="0">
                  <a:moveTo>
                    <a:pt x="133" y="0"/>
                  </a:moveTo>
                  <a:cubicBezTo>
                    <a:pt x="171" y="95"/>
                    <a:pt x="114" y="170"/>
                    <a:pt x="95" y="246"/>
                  </a:cubicBezTo>
                  <a:cubicBezTo>
                    <a:pt x="95" y="265"/>
                    <a:pt x="57" y="284"/>
                    <a:pt x="38" y="302"/>
                  </a:cubicBezTo>
                  <a:cubicBezTo>
                    <a:pt x="29" y="312"/>
                    <a:pt x="19" y="312"/>
                    <a:pt x="19" y="302"/>
                  </a:cubicBezTo>
                  <a:cubicBezTo>
                    <a:pt x="10" y="302"/>
                    <a:pt x="0" y="293"/>
                    <a:pt x="0" y="284"/>
                  </a:cubicBezTo>
                  <a:cubicBezTo>
                    <a:pt x="0" y="170"/>
                    <a:pt x="48" y="66"/>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a:off x="6958000" y="4168875"/>
              <a:ext cx="6175" cy="3550"/>
            </a:xfrm>
            <a:custGeom>
              <a:avLst/>
              <a:gdLst/>
              <a:ahLst/>
              <a:cxnLst/>
              <a:rect l="l" t="t" r="r" b="b"/>
              <a:pathLst>
                <a:path w="247" h="142" extrusionOk="0">
                  <a:moveTo>
                    <a:pt x="246" y="104"/>
                  </a:moveTo>
                  <a:cubicBezTo>
                    <a:pt x="227" y="114"/>
                    <a:pt x="218" y="132"/>
                    <a:pt x="208" y="132"/>
                  </a:cubicBezTo>
                  <a:cubicBezTo>
                    <a:pt x="133" y="142"/>
                    <a:pt x="57" y="114"/>
                    <a:pt x="10" y="57"/>
                  </a:cubicBezTo>
                  <a:cubicBezTo>
                    <a:pt x="1" y="47"/>
                    <a:pt x="1" y="38"/>
                    <a:pt x="1" y="29"/>
                  </a:cubicBezTo>
                  <a:cubicBezTo>
                    <a:pt x="10" y="19"/>
                    <a:pt x="29" y="0"/>
                    <a:pt x="38" y="0"/>
                  </a:cubicBezTo>
                  <a:cubicBezTo>
                    <a:pt x="104" y="10"/>
                    <a:pt x="180" y="29"/>
                    <a:pt x="237" y="76"/>
                  </a:cubicBezTo>
                  <a:cubicBezTo>
                    <a:pt x="246" y="85"/>
                    <a:pt x="237" y="95"/>
                    <a:pt x="246"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7"/>
            <p:cNvSpPr/>
            <p:nvPr/>
          </p:nvSpPr>
          <p:spPr>
            <a:xfrm>
              <a:off x="6963425" y="4302600"/>
              <a:ext cx="3350" cy="6150"/>
            </a:xfrm>
            <a:custGeom>
              <a:avLst/>
              <a:gdLst/>
              <a:ahLst/>
              <a:cxnLst/>
              <a:rect l="l" t="t" r="r" b="b"/>
              <a:pathLst>
                <a:path w="134" h="246" extrusionOk="0">
                  <a:moveTo>
                    <a:pt x="10" y="66"/>
                  </a:moveTo>
                  <a:cubicBezTo>
                    <a:pt x="20" y="47"/>
                    <a:pt x="20" y="29"/>
                    <a:pt x="29" y="19"/>
                  </a:cubicBezTo>
                  <a:cubicBezTo>
                    <a:pt x="29" y="10"/>
                    <a:pt x="39" y="0"/>
                    <a:pt x="48" y="0"/>
                  </a:cubicBezTo>
                  <a:cubicBezTo>
                    <a:pt x="48" y="0"/>
                    <a:pt x="58" y="0"/>
                    <a:pt x="67" y="10"/>
                  </a:cubicBezTo>
                  <a:cubicBezTo>
                    <a:pt x="124" y="66"/>
                    <a:pt x="133" y="161"/>
                    <a:pt x="105" y="236"/>
                  </a:cubicBezTo>
                  <a:cubicBezTo>
                    <a:pt x="105" y="236"/>
                    <a:pt x="95" y="246"/>
                    <a:pt x="86" y="246"/>
                  </a:cubicBezTo>
                  <a:cubicBezTo>
                    <a:pt x="77" y="246"/>
                    <a:pt x="67" y="246"/>
                    <a:pt x="58" y="236"/>
                  </a:cubicBezTo>
                  <a:cubicBezTo>
                    <a:pt x="1" y="199"/>
                    <a:pt x="10" y="133"/>
                    <a:pt x="1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7"/>
            <p:cNvSpPr/>
            <p:nvPr/>
          </p:nvSpPr>
          <p:spPr>
            <a:xfrm>
              <a:off x="6700950" y="3677425"/>
              <a:ext cx="4500" cy="8300"/>
            </a:xfrm>
            <a:custGeom>
              <a:avLst/>
              <a:gdLst/>
              <a:ahLst/>
              <a:cxnLst/>
              <a:rect l="l" t="t" r="r" b="b"/>
              <a:pathLst>
                <a:path w="180" h="332" extrusionOk="0">
                  <a:moveTo>
                    <a:pt x="151" y="1"/>
                  </a:moveTo>
                  <a:cubicBezTo>
                    <a:pt x="161" y="20"/>
                    <a:pt x="180" y="29"/>
                    <a:pt x="170" y="48"/>
                  </a:cubicBezTo>
                  <a:cubicBezTo>
                    <a:pt x="161" y="105"/>
                    <a:pt x="133" y="162"/>
                    <a:pt x="114" y="228"/>
                  </a:cubicBezTo>
                  <a:cubicBezTo>
                    <a:pt x="85" y="294"/>
                    <a:pt x="38" y="332"/>
                    <a:pt x="19" y="303"/>
                  </a:cubicBezTo>
                  <a:cubicBezTo>
                    <a:pt x="0" y="275"/>
                    <a:pt x="0" y="228"/>
                    <a:pt x="19" y="199"/>
                  </a:cubicBezTo>
                  <a:cubicBezTo>
                    <a:pt x="66" y="133"/>
                    <a:pt x="76" y="48"/>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a:off x="6358125" y="4047675"/>
              <a:ext cx="3800" cy="5675"/>
            </a:xfrm>
            <a:custGeom>
              <a:avLst/>
              <a:gdLst/>
              <a:ahLst/>
              <a:cxnLst/>
              <a:rect l="l" t="t" r="r" b="b"/>
              <a:pathLst>
                <a:path w="152" h="227" extrusionOk="0">
                  <a:moveTo>
                    <a:pt x="38" y="227"/>
                  </a:moveTo>
                  <a:cubicBezTo>
                    <a:pt x="29" y="227"/>
                    <a:pt x="19" y="227"/>
                    <a:pt x="19" y="227"/>
                  </a:cubicBezTo>
                  <a:cubicBezTo>
                    <a:pt x="19" y="227"/>
                    <a:pt x="0" y="208"/>
                    <a:pt x="0" y="208"/>
                  </a:cubicBezTo>
                  <a:cubicBezTo>
                    <a:pt x="19" y="123"/>
                    <a:pt x="57" y="47"/>
                    <a:pt x="123" y="0"/>
                  </a:cubicBezTo>
                  <a:lnTo>
                    <a:pt x="142" y="0"/>
                  </a:lnTo>
                  <a:cubicBezTo>
                    <a:pt x="152" y="0"/>
                    <a:pt x="152" y="9"/>
                    <a:pt x="152" y="19"/>
                  </a:cubicBezTo>
                  <a:cubicBezTo>
                    <a:pt x="142" y="104"/>
                    <a:pt x="104" y="180"/>
                    <a:pt x="38"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a:off x="6486875" y="4020975"/>
              <a:ext cx="6175" cy="7575"/>
            </a:xfrm>
            <a:custGeom>
              <a:avLst/>
              <a:gdLst/>
              <a:ahLst/>
              <a:cxnLst/>
              <a:rect l="l" t="t" r="r" b="b"/>
              <a:pathLst>
                <a:path w="247" h="303" extrusionOk="0">
                  <a:moveTo>
                    <a:pt x="247" y="284"/>
                  </a:moveTo>
                  <a:cubicBezTo>
                    <a:pt x="228" y="284"/>
                    <a:pt x="199" y="303"/>
                    <a:pt x="190" y="293"/>
                  </a:cubicBezTo>
                  <a:cubicBezTo>
                    <a:pt x="95" y="236"/>
                    <a:pt x="29" y="142"/>
                    <a:pt x="1" y="38"/>
                  </a:cubicBezTo>
                  <a:cubicBezTo>
                    <a:pt x="1" y="28"/>
                    <a:pt x="20" y="19"/>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a:off x="6803250" y="4394500"/>
              <a:ext cx="3100" cy="6400"/>
            </a:xfrm>
            <a:custGeom>
              <a:avLst/>
              <a:gdLst/>
              <a:ahLst/>
              <a:cxnLst/>
              <a:rect l="l" t="t" r="r" b="b"/>
              <a:pathLst>
                <a:path w="124" h="256" extrusionOk="0">
                  <a:moveTo>
                    <a:pt x="0" y="104"/>
                  </a:moveTo>
                  <a:cubicBezTo>
                    <a:pt x="0" y="104"/>
                    <a:pt x="10" y="57"/>
                    <a:pt x="29" y="19"/>
                  </a:cubicBezTo>
                  <a:cubicBezTo>
                    <a:pt x="29" y="19"/>
                    <a:pt x="38" y="10"/>
                    <a:pt x="48" y="1"/>
                  </a:cubicBezTo>
                  <a:cubicBezTo>
                    <a:pt x="57" y="1"/>
                    <a:pt x="67" y="1"/>
                    <a:pt x="76" y="1"/>
                  </a:cubicBezTo>
                  <a:cubicBezTo>
                    <a:pt x="114" y="57"/>
                    <a:pt x="123" y="123"/>
                    <a:pt x="114" y="190"/>
                  </a:cubicBezTo>
                  <a:cubicBezTo>
                    <a:pt x="104" y="208"/>
                    <a:pt x="76" y="227"/>
                    <a:pt x="57" y="237"/>
                  </a:cubicBezTo>
                  <a:cubicBezTo>
                    <a:pt x="38" y="256"/>
                    <a:pt x="0" y="227"/>
                    <a:pt x="0" y="199"/>
                  </a:cubicBezTo>
                  <a:lnTo>
                    <a:pt x="0" y="10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a:off x="6935550" y="4030650"/>
              <a:ext cx="6400" cy="2625"/>
            </a:xfrm>
            <a:custGeom>
              <a:avLst/>
              <a:gdLst/>
              <a:ahLst/>
              <a:cxnLst/>
              <a:rect l="l" t="t" r="r" b="b"/>
              <a:pathLst>
                <a:path w="256" h="105" extrusionOk="0">
                  <a:moveTo>
                    <a:pt x="1" y="105"/>
                  </a:moveTo>
                  <a:cubicBezTo>
                    <a:pt x="10" y="86"/>
                    <a:pt x="10" y="67"/>
                    <a:pt x="20" y="57"/>
                  </a:cubicBezTo>
                  <a:cubicBezTo>
                    <a:pt x="95" y="19"/>
                    <a:pt x="171" y="1"/>
                    <a:pt x="256" y="1"/>
                  </a:cubicBezTo>
                  <a:cubicBezTo>
                    <a:pt x="209" y="76"/>
                    <a:pt x="209" y="76"/>
                    <a:pt x="1"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a:off x="6821675" y="3895275"/>
              <a:ext cx="5225" cy="3575"/>
            </a:xfrm>
            <a:custGeom>
              <a:avLst/>
              <a:gdLst/>
              <a:ahLst/>
              <a:cxnLst/>
              <a:rect l="l" t="t" r="r" b="b"/>
              <a:pathLst>
                <a:path w="209" h="143" extrusionOk="0">
                  <a:moveTo>
                    <a:pt x="133" y="0"/>
                  </a:moveTo>
                  <a:cubicBezTo>
                    <a:pt x="161" y="0"/>
                    <a:pt x="180" y="0"/>
                    <a:pt x="199" y="10"/>
                  </a:cubicBezTo>
                  <a:cubicBezTo>
                    <a:pt x="208" y="29"/>
                    <a:pt x="208" y="48"/>
                    <a:pt x="208" y="57"/>
                  </a:cubicBezTo>
                  <a:cubicBezTo>
                    <a:pt x="171" y="85"/>
                    <a:pt x="133" y="114"/>
                    <a:pt x="95" y="133"/>
                  </a:cubicBezTo>
                  <a:cubicBezTo>
                    <a:pt x="76" y="142"/>
                    <a:pt x="48" y="133"/>
                    <a:pt x="19" y="123"/>
                  </a:cubicBezTo>
                  <a:cubicBezTo>
                    <a:pt x="10" y="104"/>
                    <a:pt x="1" y="76"/>
                    <a:pt x="1" y="57"/>
                  </a:cubicBezTo>
                  <a:cubicBezTo>
                    <a:pt x="1" y="19"/>
                    <a:pt x="29" y="10"/>
                    <a:pt x="57" y="0"/>
                  </a:cubicBezTo>
                  <a:cubicBezTo>
                    <a:pt x="86" y="0"/>
                    <a:pt x="114"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a:off x="6399000" y="4021200"/>
              <a:ext cx="3800" cy="6875"/>
            </a:xfrm>
            <a:custGeom>
              <a:avLst/>
              <a:gdLst/>
              <a:ahLst/>
              <a:cxnLst/>
              <a:rect l="l" t="t" r="r" b="b"/>
              <a:pathLst>
                <a:path w="152" h="275" extrusionOk="0">
                  <a:moveTo>
                    <a:pt x="142" y="1"/>
                  </a:moveTo>
                  <a:cubicBezTo>
                    <a:pt x="151" y="95"/>
                    <a:pt x="114" y="199"/>
                    <a:pt x="38" y="275"/>
                  </a:cubicBezTo>
                  <a:cubicBezTo>
                    <a:pt x="29" y="275"/>
                    <a:pt x="19" y="275"/>
                    <a:pt x="19" y="275"/>
                  </a:cubicBezTo>
                  <a:cubicBezTo>
                    <a:pt x="10" y="275"/>
                    <a:pt x="0" y="265"/>
                    <a:pt x="0" y="256"/>
                  </a:cubicBezTo>
                  <a:cubicBezTo>
                    <a:pt x="19" y="152"/>
                    <a:pt x="66" y="67"/>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a:off x="6705675" y="3698925"/>
              <a:ext cx="5450" cy="3575"/>
            </a:xfrm>
            <a:custGeom>
              <a:avLst/>
              <a:gdLst/>
              <a:ahLst/>
              <a:cxnLst/>
              <a:rect l="l" t="t" r="r" b="b"/>
              <a:pathLst>
                <a:path w="218" h="143" extrusionOk="0">
                  <a:moveTo>
                    <a:pt x="29" y="1"/>
                  </a:moveTo>
                  <a:lnTo>
                    <a:pt x="218" y="48"/>
                  </a:lnTo>
                  <a:cubicBezTo>
                    <a:pt x="218" y="124"/>
                    <a:pt x="170" y="124"/>
                    <a:pt x="123" y="133"/>
                  </a:cubicBezTo>
                  <a:cubicBezTo>
                    <a:pt x="76" y="143"/>
                    <a:pt x="29" y="124"/>
                    <a:pt x="10" y="76"/>
                  </a:cubicBezTo>
                  <a:cubicBezTo>
                    <a:pt x="0" y="58"/>
                    <a:pt x="19" y="29"/>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a:off x="6882150" y="3985525"/>
              <a:ext cx="6175" cy="6175"/>
            </a:xfrm>
            <a:custGeom>
              <a:avLst/>
              <a:gdLst/>
              <a:ahLst/>
              <a:cxnLst/>
              <a:rect l="l" t="t" r="r" b="b"/>
              <a:pathLst>
                <a:path w="247" h="247" extrusionOk="0">
                  <a:moveTo>
                    <a:pt x="76" y="0"/>
                  </a:moveTo>
                  <a:cubicBezTo>
                    <a:pt x="133" y="57"/>
                    <a:pt x="190" y="123"/>
                    <a:pt x="237" y="190"/>
                  </a:cubicBezTo>
                  <a:cubicBezTo>
                    <a:pt x="247" y="199"/>
                    <a:pt x="228" y="227"/>
                    <a:pt x="228" y="246"/>
                  </a:cubicBezTo>
                  <a:cubicBezTo>
                    <a:pt x="209" y="246"/>
                    <a:pt x="190" y="246"/>
                    <a:pt x="180" y="227"/>
                  </a:cubicBezTo>
                  <a:cubicBezTo>
                    <a:pt x="124" y="180"/>
                    <a:pt x="76" y="114"/>
                    <a:pt x="29" y="57"/>
                  </a:cubicBezTo>
                  <a:cubicBezTo>
                    <a:pt x="1" y="29"/>
                    <a:pt x="10" y="19"/>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a:off x="6868225" y="4130600"/>
              <a:ext cx="4025" cy="6625"/>
            </a:xfrm>
            <a:custGeom>
              <a:avLst/>
              <a:gdLst/>
              <a:ahLst/>
              <a:cxnLst/>
              <a:rect l="l" t="t" r="r" b="b"/>
              <a:pathLst>
                <a:path w="161" h="265" extrusionOk="0">
                  <a:moveTo>
                    <a:pt x="161" y="29"/>
                  </a:moveTo>
                  <a:cubicBezTo>
                    <a:pt x="152" y="114"/>
                    <a:pt x="104" y="199"/>
                    <a:pt x="48" y="265"/>
                  </a:cubicBezTo>
                  <a:lnTo>
                    <a:pt x="19" y="265"/>
                  </a:lnTo>
                  <a:cubicBezTo>
                    <a:pt x="19" y="265"/>
                    <a:pt x="0" y="246"/>
                    <a:pt x="0" y="246"/>
                  </a:cubicBezTo>
                  <a:cubicBezTo>
                    <a:pt x="10" y="151"/>
                    <a:pt x="48" y="66"/>
                    <a:pt x="114" y="10"/>
                  </a:cubicBezTo>
                  <a:cubicBezTo>
                    <a:pt x="123" y="0"/>
                    <a:pt x="133" y="0"/>
                    <a:pt x="133" y="10"/>
                  </a:cubicBezTo>
                  <a:cubicBezTo>
                    <a:pt x="142" y="0"/>
                    <a:pt x="142" y="10"/>
                    <a:pt x="16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a:off x="6407275" y="4263125"/>
              <a:ext cx="1425" cy="8300"/>
            </a:xfrm>
            <a:custGeom>
              <a:avLst/>
              <a:gdLst/>
              <a:ahLst/>
              <a:cxnLst/>
              <a:rect l="l" t="t" r="r" b="b"/>
              <a:pathLst>
                <a:path w="57" h="332" extrusionOk="0">
                  <a:moveTo>
                    <a:pt x="0" y="332"/>
                  </a:moveTo>
                  <a:lnTo>
                    <a:pt x="0" y="10"/>
                  </a:lnTo>
                  <a:cubicBezTo>
                    <a:pt x="47" y="1"/>
                    <a:pt x="38" y="29"/>
                    <a:pt x="38" y="48"/>
                  </a:cubicBezTo>
                  <a:cubicBezTo>
                    <a:pt x="57" y="152"/>
                    <a:pt x="38" y="247"/>
                    <a:pt x="0" y="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a:off x="6331650" y="4300000"/>
              <a:ext cx="3825" cy="6875"/>
            </a:xfrm>
            <a:custGeom>
              <a:avLst/>
              <a:gdLst/>
              <a:ahLst/>
              <a:cxnLst/>
              <a:rect l="l" t="t" r="r" b="b"/>
              <a:pathLst>
                <a:path w="153" h="275" extrusionOk="0">
                  <a:moveTo>
                    <a:pt x="105" y="0"/>
                  </a:moveTo>
                  <a:cubicBezTo>
                    <a:pt x="124" y="0"/>
                    <a:pt x="133" y="0"/>
                    <a:pt x="133" y="10"/>
                  </a:cubicBezTo>
                  <a:cubicBezTo>
                    <a:pt x="152" y="114"/>
                    <a:pt x="114" y="208"/>
                    <a:pt x="39" y="274"/>
                  </a:cubicBezTo>
                  <a:lnTo>
                    <a:pt x="10" y="274"/>
                  </a:lnTo>
                  <a:cubicBezTo>
                    <a:pt x="10" y="274"/>
                    <a:pt x="1" y="265"/>
                    <a:pt x="1" y="255"/>
                  </a:cubicBezTo>
                  <a:cubicBezTo>
                    <a:pt x="10" y="161"/>
                    <a:pt x="48" y="76"/>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7"/>
            <p:cNvSpPr/>
            <p:nvPr/>
          </p:nvSpPr>
          <p:spPr>
            <a:xfrm>
              <a:off x="6328825" y="4311100"/>
              <a:ext cx="3575" cy="7100"/>
            </a:xfrm>
            <a:custGeom>
              <a:avLst/>
              <a:gdLst/>
              <a:ahLst/>
              <a:cxnLst/>
              <a:rect l="l" t="t" r="r" b="b"/>
              <a:pathLst>
                <a:path w="143" h="284" extrusionOk="0">
                  <a:moveTo>
                    <a:pt x="48" y="284"/>
                  </a:moveTo>
                  <a:cubicBezTo>
                    <a:pt x="0" y="161"/>
                    <a:pt x="95" y="95"/>
                    <a:pt x="114" y="0"/>
                  </a:cubicBezTo>
                  <a:cubicBezTo>
                    <a:pt x="123" y="19"/>
                    <a:pt x="142" y="38"/>
                    <a:pt x="142" y="57"/>
                  </a:cubicBezTo>
                  <a:cubicBezTo>
                    <a:pt x="142" y="142"/>
                    <a:pt x="104" y="218"/>
                    <a:pt x="48"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7"/>
            <p:cNvSpPr/>
            <p:nvPr/>
          </p:nvSpPr>
          <p:spPr>
            <a:xfrm>
              <a:off x="6789550" y="4102475"/>
              <a:ext cx="3550" cy="4750"/>
            </a:xfrm>
            <a:custGeom>
              <a:avLst/>
              <a:gdLst/>
              <a:ahLst/>
              <a:cxnLst/>
              <a:rect l="l" t="t" r="r" b="b"/>
              <a:pathLst>
                <a:path w="142" h="190" extrusionOk="0">
                  <a:moveTo>
                    <a:pt x="142" y="161"/>
                  </a:moveTo>
                  <a:cubicBezTo>
                    <a:pt x="123" y="180"/>
                    <a:pt x="114" y="190"/>
                    <a:pt x="104" y="190"/>
                  </a:cubicBezTo>
                  <a:cubicBezTo>
                    <a:pt x="104" y="190"/>
                    <a:pt x="95" y="190"/>
                    <a:pt x="85" y="190"/>
                  </a:cubicBezTo>
                  <a:cubicBezTo>
                    <a:pt x="29" y="152"/>
                    <a:pt x="0" y="95"/>
                    <a:pt x="10" y="29"/>
                  </a:cubicBezTo>
                  <a:cubicBezTo>
                    <a:pt x="10" y="29"/>
                    <a:pt x="19" y="10"/>
                    <a:pt x="29" y="10"/>
                  </a:cubicBezTo>
                  <a:cubicBezTo>
                    <a:pt x="38" y="1"/>
                    <a:pt x="57" y="10"/>
                    <a:pt x="57" y="10"/>
                  </a:cubicBezTo>
                  <a:cubicBezTo>
                    <a:pt x="85" y="48"/>
                    <a:pt x="114" y="114"/>
                    <a:pt x="14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7"/>
            <p:cNvSpPr/>
            <p:nvPr/>
          </p:nvSpPr>
          <p:spPr>
            <a:xfrm>
              <a:off x="6751275" y="4453800"/>
              <a:ext cx="3550" cy="4750"/>
            </a:xfrm>
            <a:custGeom>
              <a:avLst/>
              <a:gdLst/>
              <a:ahLst/>
              <a:cxnLst/>
              <a:rect l="l" t="t" r="r" b="b"/>
              <a:pathLst>
                <a:path w="142" h="190" extrusionOk="0">
                  <a:moveTo>
                    <a:pt x="0" y="57"/>
                  </a:moveTo>
                  <a:cubicBezTo>
                    <a:pt x="19" y="29"/>
                    <a:pt x="29" y="10"/>
                    <a:pt x="38" y="1"/>
                  </a:cubicBezTo>
                  <a:cubicBezTo>
                    <a:pt x="57" y="1"/>
                    <a:pt x="76" y="10"/>
                    <a:pt x="95" y="20"/>
                  </a:cubicBezTo>
                  <a:cubicBezTo>
                    <a:pt x="133" y="57"/>
                    <a:pt x="142" y="123"/>
                    <a:pt x="114" y="171"/>
                  </a:cubicBezTo>
                  <a:cubicBezTo>
                    <a:pt x="114" y="171"/>
                    <a:pt x="95" y="190"/>
                    <a:pt x="95" y="190"/>
                  </a:cubicBezTo>
                  <a:cubicBezTo>
                    <a:pt x="95" y="190"/>
                    <a:pt x="47" y="190"/>
                    <a:pt x="47" y="171"/>
                  </a:cubicBezTo>
                  <a:cubicBezTo>
                    <a:pt x="29" y="133"/>
                    <a:pt x="19" y="95"/>
                    <a:pt x="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7"/>
            <p:cNvSpPr/>
            <p:nvPr/>
          </p:nvSpPr>
          <p:spPr>
            <a:xfrm>
              <a:off x="6465150" y="4021900"/>
              <a:ext cx="2375" cy="5950"/>
            </a:xfrm>
            <a:custGeom>
              <a:avLst/>
              <a:gdLst/>
              <a:ahLst/>
              <a:cxnLst/>
              <a:rect l="l" t="t" r="r" b="b"/>
              <a:pathLst>
                <a:path w="95" h="238" extrusionOk="0">
                  <a:moveTo>
                    <a:pt x="95" y="237"/>
                  </a:moveTo>
                  <a:lnTo>
                    <a:pt x="67" y="237"/>
                  </a:lnTo>
                  <a:cubicBezTo>
                    <a:pt x="48" y="171"/>
                    <a:pt x="19" y="95"/>
                    <a:pt x="0" y="29"/>
                  </a:cubicBezTo>
                  <a:cubicBezTo>
                    <a:pt x="0" y="20"/>
                    <a:pt x="19" y="10"/>
                    <a:pt x="29" y="1"/>
                  </a:cubicBezTo>
                  <a:cubicBezTo>
                    <a:pt x="38" y="1"/>
                    <a:pt x="48" y="10"/>
                    <a:pt x="48" y="10"/>
                  </a:cubicBezTo>
                  <a:cubicBezTo>
                    <a:pt x="95" y="86"/>
                    <a:pt x="95" y="86"/>
                    <a:pt x="95" y="2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a:off x="6476025" y="4021200"/>
              <a:ext cx="3100" cy="6650"/>
            </a:xfrm>
            <a:custGeom>
              <a:avLst/>
              <a:gdLst/>
              <a:ahLst/>
              <a:cxnLst/>
              <a:rect l="l" t="t" r="r" b="b"/>
              <a:pathLst>
                <a:path w="124" h="266" extrusionOk="0">
                  <a:moveTo>
                    <a:pt x="19" y="1"/>
                  </a:moveTo>
                  <a:cubicBezTo>
                    <a:pt x="114" y="152"/>
                    <a:pt x="114" y="152"/>
                    <a:pt x="123" y="237"/>
                  </a:cubicBezTo>
                  <a:cubicBezTo>
                    <a:pt x="123" y="237"/>
                    <a:pt x="104" y="256"/>
                    <a:pt x="104" y="256"/>
                  </a:cubicBezTo>
                  <a:cubicBezTo>
                    <a:pt x="95" y="265"/>
                    <a:pt x="85" y="256"/>
                    <a:pt x="76" y="246"/>
                  </a:cubicBezTo>
                  <a:cubicBezTo>
                    <a:pt x="0" y="190"/>
                    <a:pt x="19" y="114"/>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6721500" y="3956700"/>
              <a:ext cx="2625" cy="4275"/>
            </a:xfrm>
            <a:custGeom>
              <a:avLst/>
              <a:gdLst/>
              <a:ahLst/>
              <a:cxnLst/>
              <a:rect l="l" t="t" r="r" b="b"/>
              <a:pathLst>
                <a:path w="105" h="171" extrusionOk="0">
                  <a:moveTo>
                    <a:pt x="10" y="95"/>
                  </a:moveTo>
                  <a:cubicBezTo>
                    <a:pt x="19" y="67"/>
                    <a:pt x="29" y="38"/>
                    <a:pt x="48" y="10"/>
                  </a:cubicBezTo>
                  <a:cubicBezTo>
                    <a:pt x="48" y="1"/>
                    <a:pt x="76" y="1"/>
                    <a:pt x="85" y="1"/>
                  </a:cubicBezTo>
                  <a:cubicBezTo>
                    <a:pt x="104" y="1"/>
                    <a:pt x="104" y="19"/>
                    <a:pt x="104" y="19"/>
                  </a:cubicBezTo>
                  <a:cubicBezTo>
                    <a:pt x="95" y="67"/>
                    <a:pt x="85" y="104"/>
                    <a:pt x="76" y="142"/>
                  </a:cubicBezTo>
                  <a:cubicBezTo>
                    <a:pt x="67" y="161"/>
                    <a:pt x="57" y="171"/>
                    <a:pt x="38" y="171"/>
                  </a:cubicBezTo>
                  <a:cubicBezTo>
                    <a:pt x="29" y="171"/>
                    <a:pt x="19" y="152"/>
                    <a:pt x="10" y="133"/>
                  </a:cubicBezTo>
                  <a:cubicBezTo>
                    <a:pt x="0" y="123"/>
                    <a:pt x="10" y="114"/>
                    <a:pt x="1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6868225" y="3908975"/>
              <a:ext cx="4975" cy="3100"/>
            </a:xfrm>
            <a:custGeom>
              <a:avLst/>
              <a:gdLst/>
              <a:ahLst/>
              <a:cxnLst/>
              <a:rect l="l" t="t" r="r" b="b"/>
              <a:pathLst>
                <a:path w="199" h="124" extrusionOk="0">
                  <a:moveTo>
                    <a:pt x="199" y="29"/>
                  </a:moveTo>
                  <a:cubicBezTo>
                    <a:pt x="170" y="95"/>
                    <a:pt x="95" y="123"/>
                    <a:pt x="29" y="95"/>
                  </a:cubicBezTo>
                  <a:cubicBezTo>
                    <a:pt x="10" y="86"/>
                    <a:pt x="0" y="76"/>
                    <a:pt x="0" y="57"/>
                  </a:cubicBezTo>
                  <a:cubicBezTo>
                    <a:pt x="0" y="38"/>
                    <a:pt x="10" y="29"/>
                    <a:pt x="29" y="19"/>
                  </a:cubicBezTo>
                  <a:cubicBezTo>
                    <a:pt x="85" y="0"/>
                    <a:pt x="142" y="10"/>
                    <a:pt x="199"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6861375" y="3993075"/>
              <a:ext cx="3800" cy="4300"/>
            </a:xfrm>
            <a:custGeom>
              <a:avLst/>
              <a:gdLst/>
              <a:ahLst/>
              <a:cxnLst/>
              <a:rect l="l" t="t" r="r" b="b"/>
              <a:pathLst>
                <a:path w="152" h="172" extrusionOk="0">
                  <a:moveTo>
                    <a:pt x="38" y="1"/>
                  </a:moveTo>
                  <a:lnTo>
                    <a:pt x="66" y="1"/>
                  </a:lnTo>
                  <a:cubicBezTo>
                    <a:pt x="104" y="29"/>
                    <a:pt x="142" y="86"/>
                    <a:pt x="151" y="133"/>
                  </a:cubicBezTo>
                  <a:cubicBezTo>
                    <a:pt x="151" y="143"/>
                    <a:pt x="151" y="162"/>
                    <a:pt x="142" y="162"/>
                  </a:cubicBezTo>
                  <a:cubicBezTo>
                    <a:pt x="133" y="162"/>
                    <a:pt x="104" y="171"/>
                    <a:pt x="95" y="162"/>
                  </a:cubicBezTo>
                  <a:cubicBezTo>
                    <a:pt x="47" y="133"/>
                    <a:pt x="10" y="86"/>
                    <a:pt x="0" y="29"/>
                  </a:cubicBezTo>
                  <a:cubicBezTo>
                    <a:pt x="0" y="29"/>
                    <a:pt x="29" y="10"/>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a:off x="6723625" y="4102700"/>
              <a:ext cx="4050" cy="5000"/>
            </a:xfrm>
            <a:custGeom>
              <a:avLst/>
              <a:gdLst/>
              <a:ahLst/>
              <a:cxnLst/>
              <a:rect l="l" t="t" r="r" b="b"/>
              <a:pathLst>
                <a:path w="162" h="200" extrusionOk="0">
                  <a:moveTo>
                    <a:pt x="152" y="1"/>
                  </a:moveTo>
                  <a:cubicBezTo>
                    <a:pt x="133" y="67"/>
                    <a:pt x="133" y="152"/>
                    <a:pt x="67" y="199"/>
                  </a:cubicBezTo>
                  <a:cubicBezTo>
                    <a:pt x="57" y="199"/>
                    <a:pt x="48" y="199"/>
                    <a:pt x="38" y="199"/>
                  </a:cubicBezTo>
                  <a:cubicBezTo>
                    <a:pt x="29" y="199"/>
                    <a:pt x="19" y="181"/>
                    <a:pt x="19" y="181"/>
                  </a:cubicBezTo>
                  <a:cubicBezTo>
                    <a:pt x="0" y="86"/>
                    <a:pt x="67"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a:off x="6508625" y="4294325"/>
              <a:ext cx="2850" cy="6650"/>
            </a:xfrm>
            <a:custGeom>
              <a:avLst/>
              <a:gdLst/>
              <a:ahLst/>
              <a:cxnLst/>
              <a:rect l="l" t="t" r="r" b="b"/>
              <a:pathLst>
                <a:path w="114" h="266" extrusionOk="0">
                  <a:moveTo>
                    <a:pt x="104" y="265"/>
                  </a:moveTo>
                  <a:cubicBezTo>
                    <a:pt x="67" y="246"/>
                    <a:pt x="38" y="246"/>
                    <a:pt x="38" y="237"/>
                  </a:cubicBezTo>
                  <a:cubicBezTo>
                    <a:pt x="0" y="161"/>
                    <a:pt x="0" y="76"/>
                    <a:pt x="48" y="0"/>
                  </a:cubicBezTo>
                  <a:cubicBezTo>
                    <a:pt x="114" y="86"/>
                    <a:pt x="67" y="171"/>
                    <a:pt x="104"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a:off x="6918300" y="4027100"/>
              <a:ext cx="6875" cy="3800"/>
            </a:xfrm>
            <a:custGeom>
              <a:avLst/>
              <a:gdLst/>
              <a:ahLst/>
              <a:cxnLst/>
              <a:rect l="l" t="t" r="r" b="b"/>
              <a:pathLst>
                <a:path w="275" h="152" extrusionOk="0">
                  <a:moveTo>
                    <a:pt x="265" y="1"/>
                  </a:moveTo>
                  <a:cubicBezTo>
                    <a:pt x="190" y="133"/>
                    <a:pt x="143" y="152"/>
                    <a:pt x="1" y="105"/>
                  </a:cubicBezTo>
                  <a:cubicBezTo>
                    <a:pt x="67" y="48"/>
                    <a:pt x="67" y="48"/>
                    <a:pt x="275"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a:off x="6966275" y="4052150"/>
              <a:ext cx="4275" cy="2400"/>
            </a:xfrm>
            <a:custGeom>
              <a:avLst/>
              <a:gdLst/>
              <a:ahLst/>
              <a:cxnLst/>
              <a:rect l="l" t="t" r="r" b="b"/>
              <a:pathLst>
                <a:path w="171" h="96" extrusionOk="0">
                  <a:moveTo>
                    <a:pt x="114" y="1"/>
                  </a:moveTo>
                  <a:cubicBezTo>
                    <a:pt x="133" y="10"/>
                    <a:pt x="152" y="19"/>
                    <a:pt x="170" y="29"/>
                  </a:cubicBezTo>
                  <a:cubicBezTo>
                    <a:pt x="170" y="29"/>
                    <a:pt x="170" y="67"/>
                    <a:pt x="161" y="67"/>
                  </a:cubicBezTo>
                  <a:cubicBezTo>
                    <a:pt x="123" y="95"/>
                    <a:pt x="76" y="95"/>
                    <a:pt x="29" y="67"/>
                  </a:cubicBezTo>
                  <a:cubicBezTo>
                    <a:pt x="19" y="57"/>
                    <a:pt x="10" y="48"/>
                    <a:pt x="0" y="29"/>
                  </a:cubicBezTo>
                  <a:cubicBezTo>
                    <a:pt x="0" y="19"/>
                    <a:pt x="29" y="1"/>
                    <a:pt x="38" y="1"/>
                  </a:cubicBezTo>
                  <a:cubicBezTo>
                    <a:pt x="66" y="1"/>
                    <a:pt x="85"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a:off x="6832775" y="4386000"/>
              <a:ext cx="2875" cy="5700"/>
            </a:xfrm>
            <a:custGeom>
              <a:avLst/>
              <a:gdLst/>
              <a:ahLst/>
              <a:cxnLst/>
              <a:rect l="l" t="t" r="r" b="b"/>
              <a:pathLst>
                <a:path w="115" h="228" extrusionOk="0">
                  <a:moveTo>
                    <a:pt x="86" y="227"/>
                  </a:moveTo>
                  <a:cubicBezTo>
                    <a:pt x="1" y="133"/>
                    <a:pt x="48" y="76"/>
                    <a:pt x="20" y="0"/>
                  </a:cubicBezTo>
                  <a:cubicBezTo>
                    <a:pt x="114" y="66"/>
                    <a:pt x="48" y="133"/>
                    <a:pt x="86"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7"/>
            <p:cNvSpPr/>
            <p:nvPr/>
          </p:nvSpPr>
          <p:spPr>
            <a:xfrm>
              <a:off x="6432775" y="4028300"/>
              <a:ext cx="1925" cy="2375"/>
            </a:xfrm>
            <a:custGeom>
              <a:avLst/>
              <a:gdLst/>
              <a:ahLst/>
              <a:cxnLst/>
              <a:rect l="l" t="t" r="r" b="b"/>
              <a:pathLst>
                <a:path w="77" h="95" extrusionOk="0">
                  <a:moveTo>
                    <a:pt x="39" y="95"/>
                  </a:moveTo>
                  <a:cubicBezTo>
                    <a:pt x="1" y="76"/>
                    <a:pt x="1" y="28"/>
                    <a:pt x="20" y="0"/>
                  </a:cubicBezTo>
                  <a:cubicBezTo>
                    <a:pt x="29" y="0"/>
                    <a:pt x="67" y="0"/>
                    <a:pt x="67" y="0"/>
                  </a:cubicBezTo>
                  <a:cubicBezTo>
                    <a:pt x="76" y="28"/>
                    <a:pt x="76" y="47"/>
                    <a:pt x="76" y="76"/>
                  </a:cubicBezTo>
                  <a:cubicBezTo>
                    <a:pt x="76" y="76"/>
                    <a:pt x="48" y="95"/>
                    <a:pt x="39"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a:off x="6870100" y="3898825"/>
              <a:ext cx="3825" cy="3550"/>
            </a:xfrm>
            <a:custGeom>
              <a:avLst/>
              <a:gdLst/>
              <a:ahLst/>
              <a:cxnLst/>
              <a:rect l="l" t="t" r="r" b="b"/>
              <a:pathLst>
                <a:path w="153" h="142" extrusionOk="0">
                  <a:moveTo>
                    <a:pt x="152" y="66"/>
                  </a:moveTo>
                  <a:cubicBezTo>
                    <a:pt x="143" y="114"/>
                    <a:pt x="86" y="142"/>
                    <a:pt x="29" y="132"/>
                  </a:cubicBezTo>
                  <a:cubicBezTo>
                    <a:pt x="10" y="114"/>
                    <a:pt x="1" y="95"/>
                    <a:pt x="1" y="66"/>
                  </a:cubicBezTo>
                  <a:cubicBezTo>
                    <a:pt x="1" y="47"/>
                    <a:pt x="29" y="28"/>
                    <a:pt x="48" y="10"/>
                  </a:cubicBezTo>
                  <a:cubicBezTo>
                    <a:pt x="86" y="0"/>
                    <a:pt x="124" y="10"/>
                    <a:pt x="143" y="38"/>
                  </a:cubicBezTo>
                  <a:cubicBezTo>
                    <a:pt x="143" y="38"/>
                    <a:pt x="152" y="57"/>
                    <a:pt x="152"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6351975" y="4146175"/>
              <a:ext cx="3325" cy="5000"/>
            </a:xfrm>
            <a:custGeom>
              <a:avLst/>
              <a:gdLst/>
              <a:ahLst/>
              <a:cxnLst/>
              <a:rect l="l" t="t" r="r" b="b"/>
              <a:pathLst>
                <a:path w="133" h="200" extrusionOk="0">
                  <a:moveTo>
                    <a:pt x="76" y="1"/>
                  </a:moveTo>
                  <a:cubicBezTo>
                    <a:pt x="133" y="58"/>
                    <a:pt x="114" y="105"/>
                    <a:pt x="76" y="162"/>
                  </a:cubicBezTo>
                  <a:cubicBezTo>
                    <a:pt x="67" y="190"/>
                    <a:pt x="20" y="199"/>
                    <a:pt x="10" y="190"/>
                  </a:cubicBezTo>
                  <a:cubicBezTo>
                    <a:pt x="10" y="171"/>
                    <a:pt x="1" y="152"/>
                    <a:pt x="1" y="143"/>
                  </a:cubicBezTo>
                  <a:cubicBezTo>
                    <a:pt x="10" y="86"/>
                    <a:pt x="38" y="39"/>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a:off x="6352675" y="4240450"/>
              <a:ext cx="3350" cy="6650"/>
            </a:xfrm>
            <a:custGeom>
              <a:avLst/>
              <a:gdLst/>
              <a:ahLst/>
              <a:cxnLst/>
              <a:rect l="l" t="t" r="r" b="b"/>
              <a:pathLst>
                <a:path w="134" h="266" extrusionOk="0">
                  <a:moveTo>
                    <a:pt x="133" y="1"/>
                  </a:moveTo>
                  <a:cubicBezTo>
                    <a:pt x="133" y="105"/>
                    <a:pt x="86" y="209"/>
                    <a:pt x="1" y="265"/>
                  </a:cubicBezTo>
                  <a:lnTo>
                    <a:pt x="1" y="265"/>
                  </a:lnTo>
                  <a:lnTo>
                    <a:pt x="1" y="105"/>
                  </a:lnTo>
                  <a:lnTo>
                    <a:pt x="1" y="114"/>
                  </a:lnTo>
                  <a:cubicBezTo>
                    <a:pt x="20" y="86"/>
                    <a:pt x="48" y="67"/>
                    <a:pt x="67" y="48"/>
                  </a:cubicBezTo>
                  <a:cubicBezTo>
                    <a:pt x="95" y="20"/>
                    <a:pt x="114" y="20"/>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a:off x="6715600" y="3958825"/>
              <a:ext cx="3075" cy="4050"/>
            </a:xfrm>
            <a:custGeom>
              <a:avLst/>
              <a:gdLst/>
              <a:ahLst/>
              <a:cxnLst/>
              <a:rect l="l" t="t" r="r" b="b"/>
              <a:pathLst>
                <a:path w="123" h="162" extrusionOk="0">
                  <a:moveTo>
                    <a:pt x="123" y="76"/>
                  </a:moveTo>
                  <a:cubicBezTo>
                    <a:pt x="104" y="105"/>
                    <a:pt x="85" y="133"/>
                    <a:pt x="66" y="161"/>
                  </a:cubicBezTo>
                  <a:cubicBezTo>
                    <a:pt x="57" y="161"/>
                    <a:pt x="47" y="161"/>
                    <a:pt x="38" y="161"/>
                  </a:cubicBezTo>
                  <a:cubicBezTo>
                    <a:pt x="19" y="152"/>
                    <a:pt x="0" y="133"/>
                    <a:pt x="0" y="123"/>
                  </a:cubicBezTo>
                  <a:cubicBezTo>
                    <a:pt x="10" y="95"/>
                    <a:pt x="10" y="76"/>
                    <a:pt x="29" y="48"/>
                  </a:cubicBezTo>
                  <a:cubicBezTo>
                    <a:pt x="47" y="19"/>
                    <a:pt x="76" y="1"/>
                    <a:pt x="95" y="19"/>
                  </a:cubicBezTo>
                  <a:cubicBezTo>
                    <a:pt x="104" y="38"/>
                    <a:pt x="114" y="57"/>
                    <a:pt x="123"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a:off x="6812450" y="4088300"/>
              <a:ext cx="3100" cy="4050"/>
            </a:xfrm>
            <a:custGeom>
              <a:avLst/>
              <a:gdLst/>
              <a:ahLst/>
              <a:cxnLst/>
              <a:rect l="l" t="t" r="r" b="b"/>
              <a:pathLst>
                <a:path w="124" h="162" extrusionOk="0">
                  <a:moveTo>
                    <a:pt x="124" y="123"/>
                  </a:moveTo>
                  <a:cubicBezTo>
                    <a:pt x="105" y="142"/>
                    <a:pt x="95" y="152"/>
                    <a:pt x="95" y="152"/>
                  </a:cubicBezTo>
                  <a:cubicBezTo>
                    <a:pt x="86" y="161"/>
                    <a:pt x="77" y="161"/>
                    <a:pt x="67" y="152"/>
                  </a:cubicBezTo>
                  <a:cubicBezTo>
                    <a:pt x="29" y="133"/>
                    <a:pt x="10" y="86"/>
                    <a:pt x="1" y="48"/>
                  </a:cubicBezTo>
                  <a:cubicBezTo>
                    <a:pt x="1" y="29"/>
                    <a:pt x="10" y="10"/>
                    <a:pt x="29" y="1"/>
                  </a:cubicBezTo>
                  <a:cubicBezTo>
                    <a:pt x="39" y="1"/>
                    <a:pt x="58" y="10"/>
                    <a:pt x="67" y="19"/>
                  </a:cubicBezTo>
                  <a:cubicBezTo>
                    <a:pt x="95" y="48"/>
                    <a:pt x="105" y="95"/>
                    <a:pt x="12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a:off x="6768525" y="4438675"/>
              <a:ext cx="2375" cy="3575"/>
            </a:xfrm>
            <a:custGeom>
              <a:avLst/>
              <a:gdLst/>
              <a:ahLst/>
              <a:cxnLst/>
              <a:rect l="l" t="t" r="r" b="b"/>
              <a:pathLst>
                <a:path w="95" h="143" extrusionOk="0">
                  <a:moveTo>
                    <a:pt x="47" y="143"/>
                  </a:moveTo>
                  <a:cubicBezTo>
                    <a:pt x="0" y="114"/>
                    <a:pt x="0" y="76"/>
                    <a:pt x="0" y="29"/>
                  </a:cubicBezTo>
                  <a:cubicBezTo>
                    <a:pt x="10" y="10"/>
                    <a:pt x="19" y="1"/>
                    <a:pt x="28" y="1"/>
                  </a:cubicBezTo>
                  <a:cubicBezTo>
                    <a:pt x="47" y="1"/>
                    <a:pt x="66" y="10"/>
                    <a:pt x="66" y="29"/>
                  </a:cubicBezTo>
                  <a:cubicBezTo>
                    <a:pt x="95" y="67"/>
                    <a:pt x="85" y="114"/>
                    <a:pt x="47" y="1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6751275" y="3956700"/>
              <a:ext cx="2850" cy="3325"/>
            </a:xfrm>
            <a:custGeom>
              <a:avLst/>
              <a:gdLst/>
              <a:ahLst/>
              <a:cxnLst/>
              <a:rect l="l" t="t" r="r" b="b"/>
              <a:pathLst>
                <a:path w="114" h="133" extrusionOk="0">
                  <a:moveTo>
                    <a:pt x="104" y="104"/>
                  </a:moveTo>
                  <a:cubicBezTo>
                    <a:pt x="95" y="114"/>
                    <a:pt x="66" y="133"/>
                    <a:pt x="47" y="133"/>
                  </a:cubicBezTo>
                  <a:cubicBezTo>
                    <a:pt x="29" y="133"/>
                    <a:pt x="0" y="104"/>
                    <a:pt x="0" y="57"/>
                  </a:cubicBezTo>
                  <a:cubicBezTo>
                    <a:pt x="0" y="29"/>
                    <a:pt x="10" y="1"/>
                    <a:pt x="47" y="10"/>
                  </a:cubicBezTo>
                  <a:cubicBezTo>
                    <a:pt x="95" y="19"/>
                    <a:pt x="114" y="57"/>
                    <a:pt x="104" y="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6758350" y="4043175"/>
              <a:ext cx="2150" cy="3800"/>
            </a:xfrm>
            <a:custGeom>
              <a:avLst/>
              <a:gdLst/>
              <a:ahLst/>
              <a:cxnLst/>
              <a:rect l="l" t="t" r="r" b="b"/>
              <a:pathLst>
                <a:path w="86" h="152" extrusionOk="0">
                  <a:moveTo>
                    <a:pt x="1" y="10"/>
                  </a:moveTo>
                  <a:cubicBezTo>
                    <a:pt x="67" y="29"/>
                    <a:pt x="67" y="85"/>
                    <a:pt x="86" y="133"/>
                  </a:cubicBezTo>
                  <a:cubicBezTo>
                    <a:pt x="86" y="133"/>
                    <a:pt x="76" y="142"/>
                    <a:pt x="76" y="152"/>
                  </a:cubicBezTo>
                  <a:cubicBezTo>
                    <a:pt x="67" y="152"/>
                    <a:pt x="29" y="142"/>
                    <a:pt x="29" y="133"/>
                  </a:cubicBezTo>
                  <a:cubicBezTo>
                    <a:pt x="20" y="85"/>
                    <a:pt x="1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a:off x="6919950" y="4134125"/>
              <a:ext cx="2175" cy="2400"/>
            </a:xfrm>
            <a:custGeom>
              <a:avLst/>
              <a:gdLst/>
              <a:ahLst/>
              <a:cxnLst/>
              <a:rect l="l" t="t" r="r" b="b"/>
              <a:pathLst>
                <a:path w="87" h="96" extrusionOk="0">
                  <a:moveTo>
                    <a:pt x="86" y="95"/>
                  </a:moveTo>
                  <a:cubicBezTo>
                    <a:pt x="20" y="95"/>
                    <a:pt x="10" y="48"/>
                    <a:pt x="1" y="1"/>
                  </a:cubicBezTo>
                  <a:cubicBezTo>
                    <a:pt x="67" y="10"/>
                    <a:pt x="67" y="58"/>
                    <a:pt x="77"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a:off x="6897525" y="4139575"/>
              <a:ext cx="1200" cy="2150"/>
            </a:xfrm>
            <a:custGeom>
              <a:avLst/>
              <a:gdLst/>
              <a:ahLst/>
              <a:cxnLst/>
              <a:rect l="l" t="t" r="r" b="b"/>
              <a:pathLst>
                <a:path w="48" h="86" extrusionOk="0">
                  <a:moveTo>
                    <a:pt x="10" y="0"/>
                  </a:moveTo>
                  <a:cubicBezTo>
                    <a:pt x="19" y="10"/>
                    <a:pt x="38" y="19"/>
                    <a:pt x="38" y="38"/>
                  </a:cubicBezTo>
                  <a:cubicBezTo>
                    <a:pt x="47" y="48"/>
                    <a:pt x="38" y="66"/>
                    <a:pt x="38" y="76"/>
                  </a:cubicBezTo>
                  <a:cubicBezTo>
                    <a:pt x="38" y="85"/>
                    <a:pt x="19" y="76"/>
                    <a:pt x="19" y="76"/>
                  </a:cubicBezTo>
                  <a:cubicBezTo>
                    <a:pt x="10" y="57"/>
                    <a:pt x="0" y="48"/>
                    <a:pt x="0" y="29"/>
                  </a:cubicBezTo>
                  <a:cubicBezTo>
                    <a:pt x="0" y="29"/>
                    <a:pt x="10"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6447675" y="4256750"/>
              <a:ext cx="1900" cy="3100"/>
            </a:xfrm>
            <a:custGeom>
              <a:avLst/>
              <a:gdLst/>
              <a:ahLst/>
              <a:cxnLst/>
              <a:rect l="l" t="t" r="r" b="b"/>
              <a:pathLst>
                <a:path w="76" h="124" extrusionOk="0">
                  <a:moveTo>
                    <a:pt x="76" y="124"/>
                  </a:moveTo>
                  <a:cubicBezTo>
                    <a:pt x="28" y="114"/>
                    <a:pt x="19" y="76"/>
                    <a:pt x="10" y="48"/>
                  </a:cubicBezTo>
                  <a:cubicBezTo>
                    <a:pt x="0" y="10"/>
                    <a:pt x="10" y="10"/>
                    <a:pt x="28" y="1"/>
                  </a:cubicBezTo>
                  <a:cubicBezTo>
                    <a:pt x="38" y="10"/>
                    <a:pt x="47" y="10"/>
                    <a:pt x="47" y="20"/>
                  </a:cubicBezTo>
                  <a:cubicBezTo>
                    <a:pt x="57" y="58"/>
                    <a:pt x="66" y="95"/>
                    <a:pt x="66"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6434900" y="4253225"/>
              <a:ext cx="975" cy="2375"/>
            </a:xfrm>
            <a:custGeom>
              <a:avLst/>
              <a:gdLst/>
              <a:ahLst/>
              <a:cxnLst/>
              <a:rect l="l" t="t" r="r" b="b"/>
              <a:pathLst>
                <a:path w="39" h="95" extrusionOk="0">
                  <a:moveTo>
                    <a:pt x="10" y="0"/>
                  </a:moveTo>
                  <a:lnTo>
                    <a:pt x="39" y="0"/>
                  </a:lnTo>
                  <a:cubicBezTo>
                    <a:pt x="39" y="19"/>
                    <a:pt x="39" y="47"/>
                    <a:pt x="39" y="66"/>
                  </a:cubicBezTo>
                  <a:cubicBezTo>
                    <a:pt x="29" y="95"/>
                    <a:pt x="10" y="95"/>
                    <a:pt x="1" y="66"/>
                  </a:cubicBezTo>
                  <a:cubicBezTo>
                    <a:pt x="1" y="47"/>
                    <a:pt x="1"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6885000" y="4246825"/>
              <a:ext cx="1900" cy="2625"/>
            </a:xfrm>
            <a:custGeom>
              <a:avLst/>
              <a:gdLst/>
              <a:ahLst/>
              <a:cxnLst/>
              <a:rect l="l" t="t" r="r" b="b"/>
              <a:pathLst>
                <a:path w="76" h="105" extrusionOk="0">
                  <a:moveTo>
                    <a:pt x="76" y="58"/>
                  </a:moveTo>
                  <a:cubicBezTo>
                    <a:pt x="66" y="76"/>
                    <a:pt x="57" y="86"/>
                    <a:pt x="48" y="105"/>
                  </a:cubicBezTo>
                  <a:cubicBezTo>
                    <a:pt x="38" y="105"/>
                    <a:pt x="29" y="105"/>
                    <a:pt x="29" y="105"/>
                  </a:cubicBezTo>
                  <a:cubicBezTo>
                    <a:pt x="0" y="76"/>
                    <a:pt x="0" y="39"/>
                    <a:pt x="29" y="10"/>
                  </a:cubicBezTo>
                  <a:cubicBezTo>
                    <a:pt x="29" y="1"/>
                    <a:pt x="38" y="1"/>
                    <a:pt x="48" y="10"/>
                  </a:cubicBezTo>
                  <a:cubicBezTo>
                    <a:pt x="57" y="20"/>
                    <a:pt x="66" y="39"/>
                    <a:pt x="76"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6311350" y="4012225"/>
              <a:ext cx="950" cy="1900"/>
            </a:xfrm>
            <a:custGeom>
              <a:avLst/>
              <a:gdLst/>
              <a:ahLst/>
              <a:cxnLst/>
              <a:rect l="l" t="t" r="r" b="b"/>
              <a:pathLst>
                <a:path w="38" h="76" extrusionOk="0">
                  <a:moveTo>
                    <a:pt x="38" y="38"/>
                  </a:moveTo>
                  <a:cubicBezTo>
                    <a:pt x="28" y="48"/>
                    <a:pt x="19" y="57"/>
                    <a:pt x="19" y="76"/>
                  </a:cubicBezTo>
                  <a:cubicBezTo>
                    <a:pt x="10" y="57"/>
                    <a:pt x="0" y="48"/>
                    <a:pt x="0" y="29"/>
                  </a:cubicBezTo>
                  <a:cubicBezTo>
                    <a:pt x="0" y="19"/>
                    <a:pt x="10" y="10"/>
                    <a:pt x="19" y="0"/>
                  </a:cubicBezTo>
                  <a:cubicBezTo>
                    <a:pt x="28" y="10"/>
                    <a:pt x="28" y="29"/>
                    <a:pt x="3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6894675" y="3971125"/>
              <a:ext cx="3100" cy="2600"/>
            </a:xfrm>
            <a:custGeom>
              <a:avLst/>
              <a:gdLst/>
              <a:ahLst/>
              <a:cxnLst/>
              <a:rect l="l" t="t" r="r" b="b"/>
              <a:pathLst>
                <a:path w="124" h="104" extrusionOk="0">
                  <a:moveTo>
                    <a:pt x="114" y="76"/>
                  </a:moveTo>
                  <a:cubicBezTo>
                    <a:pt x="95" y="85"/>
                    <a:pt x="86" y="95"/>
                    <a:pt x="67" y="95"/>
                  </a:cubicBezTo>
                  <a:cubicBezTo>
                    <a:pt x="29" y="104"/>
                    <a:pt x="1" y="76"/>
                    <a:pt x="20" y="57"/>
                  </a:cubicBezTo>
                  <a:cubicBezTo>
                    <a:pt x="39" y="28"/>
                    <a:pt x="57" y="0"/>
                    <a:pt x="76" y="0"/>
                  </a:cubicBezTo>
                  <a:cubicBezTo>
                    <a:pt x="124" y="0"/>
                    <a:pt x="114" y="47"/>
                    <a:pt x="114"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6635975" y="3672700"/>
              <a:ext cx="1675" cy="1925"/>
            </a:xfrm>
            <a:custGeom>
              <a:avLst/>
              <a:gdLst/>
              <a:ahLst/>
              <a:cxnLst/>
              <a:rect l="l" t="t" r="r" b="b"/>
              <a:pathLst>
                <a:path w="67" h="77" extrusionOk="0">
                  <a:moveTo>
                    <a:pt x="29" y="76"/>
                  </a:moveTo>
                  <a:cubicBezTo>
                    <a:pt x="19" y="76"/>
                    <a:pt x="0" y="76"/>
                    <a:pt x="0" y="67"/>
                  </a:cubicBezTo>
                  <a:cubicBezTo>
                    <a:pt x="0" y="58"/>
                    <a:pt x="0" y="48"/>
                    <a:pt x="0" y="39"/>
                  </a:cubicBezTo>
                  <a:cubicBezTo>
                    <a:pt x="10" y="29"/>
                    <a:pt x="29" y="10"/>
                    <a:pt x="38" y="1"/>
                  </a:cubicBezTo>
                  <a:cubicBezTo>
                    <a:pt x="38" y="1"/>
                    <a:pt x="57" y="1"/>
                    <a:pt x="66" y="10"/>
                  </a:cubicBezTo>
                  <a:cubicBezTo>
                    <a:pt x="57" y="29"/>
                    <a:pt x="38" y="58"/>
                    <a:pt x="2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6365675" y="4305425"/>
              <a:ext cx="1925" cy="2875"/>
            </a:xfrm>
            <a:custGeom>
              <a:avLst/>
              <a:gdLst/>
              <a:ahLst/>
              <a:cxnLst/>
              <a:rect l="l" t="t" r="r" b="b"/>
              <a:pathLst>
                <a:path w="77" h="115" extrusionOk="0">
                  <a:moveTo>
                    <a:pt x="39" y="114"/>
                  </a:moveTo>
                  <a:cubicBezTo>
                    <a:pt x="1" y="86"/>
                    <a:pt x="1" y="29"/>
                    <a:pt x="39" y="1"/>
                  </a:cubicBezTo>
                  <a:cubicBezTo>
                    <a:pt x="67" y="48"/>
                    <a:pt x="76" y="86"/>
                    <a:pt x="39"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6912175" y="4132475"/>
              <a:ext cx="475" cy="1225"/>
            </a:xfrm>
            <a:custGeom>
              <a:avLst/>
              <a:gdLst/>
              <a:ahLst/>
              <a:cxnLst/>
              <a:rect l="l" t="t" r="r" b="b"/>
              <a:pathLst>
                <a:path w="19" h="49" extrusionOk="0">
                  <a:moveTo>
                    <a:pt x="10" y="1"/>
                  </a:moveTo>
                  <a:cubicBezTo>
                    <a:pt x="10" y="10"/>
                    <a:pt x="19" y="20"/>
                    <a:pt x="19" y="29"/>
                  </a:cubicBezTo>
                  <a:cubicBezTo>
                    <a:pt x="19" y="39"/>
                    <a:pt x="10" y="39"/>
                    <a:pt x="10" y="48"/>
                  </a:cubicBezTo>
                  <a:cubicBezTo>
                    <a:pt x="0" y="39"/>
                    <a:pt x="0" y="29"/>
                    <a:pt x="10" y="20"/>
                  </a:cubicBezTo>
                  <a:cubicBezTo>
                    <a:pt x="0" y="20"/>
                    <a:pt x="1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6758600" y="4032550"/>
              <a:ext cx="1200" cy="950"/>
            </a:xfrm>
            <a:custGeom>
              <a:avLst/>
              <a:gdLst/>
              <a:ahLst/>
              <a:cxnLst/>
              <a:rect l="l" t="t" r="r" b="b"/>
              <a:pathLst>
                <a:path w="48" h="38" extrusionOk="0">
                  <a:moveTo>
                    <a:pt x="19" y="0"/>
                  </a:moveTo>
                  <a:cubicBezTo>
                    <a:pt x="29" y="10"/>
                    <a:pt x="29" y="10"/>
                    <a:pt x="29" y="19"/>
                  </a:cubicBezTo>
                  <a:cubicBezTo>
                    <a:pt x="47" y="38"/>
                    <a:pt x="0" y="38"/>
                    <a:pt x="10" y="19"/>
                  </a:cubicBezTo>
                  <a:cubicBezTo>
                    <a:pt x="19" y="10"/>
                    <a:pt x="1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6460650" y="4024750"/>
              <a:ext cx="750" cy="1675"/>
            </a:xfrm>
            <a:custGeom>
              <a:avLst/>
              <a:gdLst/>
              <a:ahLst/>
              <a:cxnLst/>
              <a:rect l="l" t="t" r="r" b="b"/>
              <a:pathLst>
                <a:path w="30" h="67" extrusionOk="0">
                  <a:moveTo>
                    <a:pt x="29" y="38"/>
                  </a:moveTo>
                  <a:lnTo>
                    <a:pt x="10" y="66"/>
                  </a:lnTo>
                  <a:cubicBezTo>
                    <a:pt x="10" y="57"/>
                    <a:pt x="1" y="48"/>
                    <a:pt x="1" y="38"/>
                  </a:cubicBezTo>
                  <a:cubicBezTo>
                    <a:pt x="1" y="29"/>
                    <a:pt x="10" y="1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a:off x="6819775" y="4390950"/>
              <a:ext cx="2150" cy="1450"/>
            </a:xfrm>
            <a:custGeom>
              <a:avLst/>
              <a:gdLst/>
              <a:ahLst/>
              <a:cxnLst/>
              <a:rect l="l" t="t" r="r" b="b"/>
              <a:pathLst>
                <a:path w="86" h="58" extrusionOk="0">
                  <a:moveTo>
                    <a:pt x="48" y="1"/>
                  </a:moveTo>
                  <a:lnTo>
                    <a:pt x="86" y="29"/>
                  </a:lnTo>
                  <a:cubicBezTo>
                    <a:pt x="67" y="48"/>
                    <a:pt x="58" y="57"/>
                    <a:pt x="48" y="57"/>
                  </a:cubicBezTo>
                  <a:cubicBezTo>
                    <a:pt x="29" y="57"/>
                    <a:pt x="20" y="48"/>
                    <a:pt x="1"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a:off x="6449325" y="4259825"/>
              <a:ext cx="975" cy="2400"/>
            </a:xfrm>
            <a:custGeom>
              <a:avLst/>
              <a:gdLst/>
              <a:ahLst/>
              <a:cxnLst/>
              <a:rect l="l" t="t" r="r" b="b"/>
              <a:pathLst>
                <a:path w="39" h="96" extrusionOk="0">
                  <a:moveTo>
                    <a:pt x="0" y="1"/>
                  </a:moveTo>
                  <a:cubicBezTo>
                    <a:pt x="10" y="20"/>
                    <a:pt x="29" y="29"/>
                    <a:pt x="38" y="48"/>
                  </a:cubicBezTo>
                  <a:cubicBezTo>
                    <a:pt x="38" y="57"/>
                    <a:pt x="38" y="76"/>
                    <a:pt x="38" y="95"/>
                  </a:cubicBezTo>
                  <a:cubicBezTo>
                    <a:pt x="29" y="76"/>
                    <a:pt x="19" y="67"/>
                    <a:pt x="10" y="48"/>
                  </a:cubicBezTo>
                  <a:cubicBezTo>
                    <a:pt x="10" y="38"/>
                    <a:pt x="10" y="2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7"/>
            <p:cNvSpPr/>
            <p:nvPr/>
          </p:nvSpPr>
          <p:spPr>
            <a:xfrm>
              <a:off x="6354825" y="4116650"/>
              <a:ext cx="725" cy="975"/>
            </a:xfrm>
            <a:custGeom>
              <a:avLst/>
              <a:gdLst/>
              <a:ahLst/>
              <a:cxnLst/>
              <a:rect l="l" t="t" r="r" b="b"/>
              <a:pathLst>
                <a:path w="29" h="39" extrusionOk="0">
                  <a:moveTo>
                    <a:pt x="0" y="38"/>
                  </a:moveTo>
                  <a:lnTo>
                    <a:pt x="19" y="1"/>
                  </a:lnTo>
                  <a:cubicBezTo>
                    <a:pt x="19" y="1"/>
                    <a:pt x="28" y="10"/>
                    <a:pt x="28" y="19"/>
                  </a:cubicBezTo>
                  <a:cubicBezTo>
                    <a:pt x="28" y="29"/>
                    <a:pt x="28" y="38"/>
                    <a:pt x="19" y="38"/>
                  </a:cubicBezTo>
                  <a:cubicBezTo>
                    <a:pt x="19" y="38"/>
                    <a:pt x="9" y="38"/>
                    <a:pt x="0"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a:off x="6409625" y="4247775"/>
              <a:ext cx="1925" cy="2150"/>
            </a:xfrm>
            <a:custGeom>
              <a:avLst/>
              <a:gdLst/>
              <a:ahLst/>
              <a:cxnLst/>
              <a:rect l="l" t="t" r="r" b="b"/>
              <a:pathLst>
                <a:path w="77" h="86" extrusionOk="0">
                  <a:moveTo>
                    <a:pt x="1" y="57"/>
                  </a:moveTo>
                  <a:lnTo>
                    <a:pt x="29" y="1"/>
                  </a:lnTo>
                  <a:cubicBezTo>
                    <a:pt x="48" y="10"/>
                    <a:pt x="67" y="29"/>
                    <a:pt x="76" y="48"/>
                  </a:cubicBezTo>
                  <a:cubicBezTo>
                    <a:pt x="76" y="57"/>
                    <a:pt x="67" y="76"/>
                    <a:pt x="57"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a:off x="6921625" y="4136500"/>
              <a:ext cx="950" cy="975"/>
            </a:xfrm>
            <a:custGeom>
              <a:avLst/>
              <a:gdLst/>
              <a:ahLst/>
              <a:cxnLst/>
              <a:rect l="l" t="t" r="r" b="b"/>
              <a:pathLst>
                <a:path w="38" h="39" extrusionOk="0">
                  <a:moveTo>
                    <a:pt x="10" y="0"/>
                  </a:moveTo>
                  <a:lnTo>
                    <a:pt x="38" y="38"/>
                  </a:lnTo>
                  <a:cubicBezTo>
                    <a:pt x="0" y="38"/>
                    <a:pt x="28"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7"/>
            <p:cNvSpPr/>
            <p:nvPr/>
          </p:nvSpPr>
          <p:spPr>
            <a:xfrm>
              <a:off x="6757400" y="4042000"/>
              <a:ext cx="1225" cy="1425"/>
            </a:xfrm>
            <a:custGeom>
              <a:avLst/>
              <a:gdLst/>
              <a:ahLst/>
              <a:cxnLst/>
              <a:rect l="l" t="t" r="r" b="b"/>
              <a:pathLst>
                <a:path w="49" h="57" extrusionOk="0">
                  <a:moveTo>
                    <a:pt x="39" y="57"/>
                  </a:moveTo>
                  <a:cubicBezTo>
                    <a:pt x="29" y="47"/>
                    <a:pt x="20" y="38"/>
                    <a:pt x="1" y="19"/>
                  </a:cubicBezTo>
                  <a:cubicBezTo>
                    <a:pt x="1" y="19"/>
                    <a:pt x="10" y="0"/>
                    <a:pt x="10" y="0"/>
                  </a:cubicBezTo>
                  <a:cubicBezTo>
                    <a:pt x="48" y="10"/>
                    <a:pt x="39" y="38"/>
                    <a:pt x="3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7"/>
            <p:cNvSpPr/>
            <p:nvPr/>
          </p:nvSpPr>
          <p:spPr>
            <a:xfrm>
              <a:off x="6779375" y="4019775"/>
              <a:ext cx="975" cy="3100"/>
            </a:xfrm>
            <a:custGeom>
              <a:avLst/>
              <a:gdLst/>
              <a:ahLst/>
              <a:cxnLst/>
              <a:rect l="l" t="t" r="r" b="b"/>
              <a:pathLst>
                <a:path w="39" h="124" extrusionOk="0">
                  <a:moveTo>
                    <a:pt x="39" y="1"/>
                  </a:moveTo>
                  <a:lnTo>
                    <a:pt x="39" y="124"/>
                  </a:lnTo>
                  <a:cubicBezTo>
                    <a:pt x="1" y="67"/>
                    <a:pt x="1" y="67"/>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a:off x="6892325" y="3969450"/>
              <a:ext cx="725" cy="500"/>
            </a:xfrm>
            <a:custGeom>
              <a:avLst/>
              <a:gdLst/>
              <a:ahLst/>
              <a:cxnLst/>
              <a:rect l="l" t="t" r="r" b="b"/>
              <a:pathLst>
                <a:path w="29" h="20" extrusionOk="0">
                  <a:moveTo>
                    <a:pt x="29" y="1"/>
                  </a:moveTo>
                  <a:lnTo>
                    <a:pt x="29" y="20"/>
                  </a:lnTo>
                  <a:lnTo>
                    <a:pt x="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6274950" y="3963550"/>
              <a:ext cx="500" cy="1200"/>
            </a:xfrm>
            <a:custGeom>
              <a:avLst/>
              <a:gdLst/>
              <a:ahLst/>
              <a:cxnLst/>
              <a:rect l="l" t="t" r="r" b="b"/>
              <a:pathLst>
                <a:path w="20" h="48" extrusionOk="0">
                  <a:moveTo>
                    <a:pt x="1" y="48"/>
                  </a:moveTo>
                  <a:cubicBezTo>
                    <a:pt x="1" y="29"/>
                    <a:pt x="10" y="19"/>
                    <a:pt x="20" y="1"/>
                  </a:cubicBezTo>
                  <a:cubicBezTo>
                    <a:pt x="20" y="10"/>
                    <a:pt x="20" y="10"/>
                    <a:pt x="20" y="19"/>
                  </a:cubicBezTo>
                  <a:cubicBezTo>
                    <a:pt x="10" y="29"/>
                    <a:pt x="1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6728350" y="3961200"/>
              <a:ext cx="725" cy="950"/>
            </a:xfrm>
            <a:custGeom>
              <a:avLst/>
              <a:gdLst/>
              <a:ahLst/>
              <a:cxnLst/>
              <a:rect l="l" t="t" r="r" b="b"/>
              <a:pathLst>
                <a:path w="29" h="38" extrusionOk="0">
                  <a:moveTo>
                    <a:pt x="29" y="19"/>
                  </a:moveTo>
                  <a:lnTo>
                    <a:pt x="10" y="38"/>
                  </a:lnTo>
                  <a:cubicBezTo>
                    <a:pt x="10" y="28"/>
                    <a:pt x="1" y="19"/>
                    <a:pt x="1" y="19"/>
                  </a:cubicBezTo>
                  <a:cubicBezTo>
                    <a:pt x="1" y="10"/>
                    <a:pt x="10" y="0"/>
                    <a:pt x="19" y="0"/>
                  </a:cubicBezTo>
                  <a:cubicBezTo>
                    <a:pt x="19" y="0"/>
                    <a:pt x="19" y="10"/>
                    <a:pt x="29"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6699050" y="3928350"/>
              <a:ext cx="1450" cy="1200"/>
            </a:xfrm>
            <a:custGeom>
              <a:avLst/>
              <a:gdLst/>
              <a:ahLst/>
              <a:cxnLst/>
              <a:rect l="l" t="t" r="r" b="b"/>
              <a:pathLst>
                <a:path w="58" h="48" extrusionOk="0">
                  <a:moveTo>
                    <a:pt x="48" y="0"/>
                  </a:moveTo>
                  <a:lnTo>
                    <a:pt x="29" y="48"/>
                  </a:lnTo>
                  <a:cubicBezTo>
                    <a:pt x="1" y="10"/>
                    <a:pt x="38" y="19"/>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6700475" y="3926700"/>
              <a:ext cx="1200" cy="1675"/>
            </a:xfrm>
            <a:custGeom>
              <a:avLst/>
              <a:gdLst/>
              <a:ahLst/>
              <a:cxnLst/>
              <a:rect l="l" t="t" r="r" b="b"/>
              <a:pathLst>
                <a:path w="48" h="67" extrusionOk="0">
                  <a:moveTo>
                    <a:pt x="0" y="66"/>
                  </a:moveTo>
                  <a:cubicBezTo>
                    <a:pt x="0" y="57"/>
                    <a:pt x="0" y="38"/>
                    <a:pt x="0" y="19"/>
                  </a:cubicBezTo>
                  <a:cubicBezTo>
                    <a:pt x="0" y="10"/>
                    <a:pt x="10" y="0"/>
                    <a:pt x="10" y="0"/>
                  </a:cubicBezTo>
                  <a:cubicBezTo>
                    <a:pt x="29" y="0"/>
                    <a:pt x="48" y="10"/>
                    <a:pt x="29" y="29"/>
                  </a:cubicBezTo>
                  <a:cubicBezTo>
                    <a:pt x="19" y="38"/>
                    <a:pt x="10" y="57"/>
                    <a:pt x="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6356000" y="4239275"/>
              <a:ext cx="500" cy="1450"/>
            </a:xfrm>
            <a:custGeom>
              <a:avLst/>
              <a:gdLst/>
              <a:ahLst/>
              <a:cxnLst/>
              <a:rect l="l" t="t" r="r" b="b"/>
              <a:pathLst>
                <a:path w="20" h="58" extrusionOk="0">
                  <a:moveTo>
                    <a:pt x="0" y="57"/>
                  </a:moveTo>
                  <a:lnTo>
                    <a:pt x="0" y="10"/>
                  </a:lnTo>
                  <a:cubicBezTo>
                    <a:pt x="0" y="0"/>
                    <a:pt x="19" y="10"/>
                    <a:pt x="0" y="29"/>
                  </a:cubicBezTo>
                  <a:cubicBezTo>
                    <a:pt x="0" y="38"/>
                    <a:pt x="0" y="48"/>
                    <a:pt x="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6351275" y="4247300"/>
              <a:ext cx="1675" cy="2625"/>
            </a:xfrm>
            <a:custGeom>
              <a:avLst/>
              <a:gdLst/>
              <a:ahLst/>
              <a:cxnLst/>
              <a:rect l="l" t="t" r="r" b="b"/>
              <a:pathLst>
                <a:path w="67" h="105" extrusionOk="0">
                  <a:moveTo>
                    <a:pt x="0" y="105"/>
                  </a:moveTo>
                  <a:cubicBezTo>
                    <a:pt x="19" y="67"/>
                    <a:pt x="0" y="10"/>
                    <a:pt x="66" y="1"/>
                  </a:cubicBezTo>
                  <a:lnTo>
                    <a:pt x="66" y="1"/>
                  </a:lnTo>
                  <a:cubicBezTo>
                    <a:pt x="66" y="48"/>
                    <a:pt x="66" y="86"/>
                    <a:pt x="0"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7"/>
            <p:cNvSpPr/>
            <p:nvPr/>
          </p:nvSpPr>
          <p:spPr>
            <a:xfrm>
              <a:off x="6351025" y="4249675"/>
              <a:ext cx="275" cy="1200"/>
            </a:xfrm>
            <a:custGeom>
              <a:avLst/>
              <a:gdLst/>
              <a:ahLst/>
              <a:cxnLst/>
              <a:rect l="l" t="t" r="r" b="b"/>
              <a:pathLst>
                <a:path w="11" h="48" extrusionOk="0">
                  <a:moveTo>
                    <a:pt x="10" y="0"/>
                  </a:moveTo>
                  <a:cubicBezTo>
                    <a:pt x="10" y="19"/>
                    <a:pt x="1" y="29"/>
                    <a:pt x="1" y="48"/>
                  </a:cubicBezTo>
                  <a:cubicBezTo>
                    <a:pt x="1" y="29"/>
                    <a:pt x="10" y="19"/>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7"/>
            <p:cNvSpPr/>
            <p:nvPr/>
          </p:nvSpPr>
          <p:spPr>
            <a:xfrm>
              <a:off x="6639975" y="3668925"/>
              <a:ext cx="750" cy="975"/>
            </a:xfrm>
            <a:custGeom>
              <a:avLst/>
              <a:gdLst/>
              <a:ahLst/>
              <a:cxnLst/>
              <a:rect l="l" t="t" r="r" b="b"/>
              <a:pathLst>
                <a:path w="30" h="39" extrusionOk="0">
                  <a:moveTo>
                    <a:pt x="29" y="29"/>
                  </a:moveTo>
                  <a:lnTo>
                    <a:pt x="10" y="38"/>
                  </a:lnTo>
                  <a:cubicBezTo>
                    <a:pt x="10" y="29"/>
                    <a:pt x="1" y="20"/>
                    <a:pt x="10" y="10"/>
                  </a:cubicBezTo>
                  <a:cubicBezTo>
                    <a:pt x="20" y="10"/>
                    <a:pt x="29" y="1"/>
                    <a:pt x="29"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7"/>
            <p:cNvSpPr/>
            <p:nvPr/>
          </p:nvSpPr>
          <p:spPr>
            <a:xfrm>
              <a:off x="6410100" y="3772650"/>
              <a:ext cx="975" cy="1450"/>
            </a:xfrm>
            <a:custGeom>
              <a:avLst/>
              <a:gdLst/>
              <a:ahLst/>
              <a:cxnLst/>
              <a:rect l="l" t="t" r="r" b="b"/>
              <a:pathLst>
                <a:path w="39" h="58" extrusionOk="0">
                  <a:moveTo>
                    <a:pt x="19" y="57"/>
                  </a:moveTo>
                  <a:cubicBezTo>
                    <a:pt x="19" y="57"/>
                    <a:pt x="10" y="48"/>
                    <a:pt x="0" y="48"/>
                  </a:cubicBezTo>
                  <a:cubicBezTo>
                    <a:pt x="0" y="38"/>
                    <a:pt x="0" y="10"/>
                    <a:pt x="19" y="0"/>
                  </a:cubicBezTo>
                  <a:cubicBezTo>
                    <a:pt x="29" y="0"/>
                    <a:pt x="38" y="10"/>
                    <a:pt x="38" y="19"/>
                  </a:cubicBezTo>
                  <a:cubicBezTo>
                    <a:pt x="38" y="29"/>
                    <a:pt x="29" y="48"/>
                    <a:pt x="19"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7"/>
            <p:cNvSpPr/>
            <p:nvPr/>
          </p:nvSpPr>
          <p:spPr>
            <a:xfrm>
              <a:off x="6230075" y="3563550"/>
              <a:ext cx="14425" cy="65250"/>
            </a:xfrm>
            <a:custGeom>
              <a:avLst/>
              <a:gdLst/>
              <a:ahLst/>
              <a:cxnLst/>
              <a:rect l="l" t="t" r="r" b="b"/>
              <a:pathLst>
                <a:path w="577" h="2610" extrusionOk="0">
                  <a:moveTo>
                    <a:pt x="359" y="2297"/>
                  </a:moveTo>
                  <a:lnTo>
                    <a:pt x="359" y="1966"/>
                  </a:lnTo>
                  <a:cubicBezTo>
                    <a:pt x="359" y="1948"/>
                    <a:pt x="340" y="1938"/>
                    <a:pt x="331" y="1919"/>
                  </a:cubicBezTo>
                  <a:cubicBezTo>
                    <a:pt x="246" y="1948"/>
                    <a:pt x="217" y="2033"/>
                    <a:pt x="151" y="2080"/>
                  </a:cubicBezTo>
                  <a:cubicBezTo>
                    <a:pt x="132" y="2089"/>
                    <a:pt x="104" y="2089"/>
                    <a:pt x="104" y="2080"/>
                  </a:cubicBezTo>
                  <a:cubicBezTo>
                    <a:pt x="85" y="2070"/>
                    <a:pt x="85" y="2051"/>
                    <a:pt x="85" y="2033"/>
                  </a:cubicBezTo>
                  <a:cubicBezTo>
                    <a:pt x="95" y="2004"/>
                    <a:pt x="113" y="1976"/>
                    <a:pt x="123" y="1957"/>
                  </a:cubicBezTo>
                  <a:cubicBezTo>
                    <a:pt x="180" y="1881"/>
                    <a:pt x="236" y="1806"/>
                    <a:pt x="293" y="1730"/>
                  </a:cubicBezTo>
                  <a:cubicBezTo>
                    <a:pt x="359" y="1655"/>
                    <a:pt x="378" y="1541"/>
                    <a:pt x="321" y="1447"/>
                  </a:cubicBezTo>
                  <a:cubicBezTo>
                    <a:pt x="321" y="1437"/>
                    <a:pt x="312" y="1428"/>
                    <a:pt x="302" y="1428"/>
                  </a:cubicBezTo>
                  <a:cubicBezTo>
                    <a:pt x="293" y="1428"/>
                    <a:pt x="274" y="1437"/>
                    <a:pt x="255" y="1437"/>
                  </a:cubicBezTo>
                  <a:cubicBezTo>
                    <a:pt x="227" y="1466"/>
                    <a:pt x="208" y="1494"/>
                    <a:pt x="208" y="1532"/>
                  </a:cubicBezTo>
                  <a:cubicBezTo>
                    <a:pt x="199" y="1569"/>
                    <a:pt x="180" y="1598"/>
                    <a:pt x="170" y="1636"/>
                  </a:cubicBezTo>
                  <a:cubicBezTo>
                    <a:pt x="170" y="1636"/>
                    <a:pt x="132" y="1645"/>
                    <a:pt x="113" y="1636"/>
                  </a:cubicBezTo>
                  <a:cubicBezTo>
                    <a:pt x="95" y="1626"/>
                    <a:pt x="85" y="1607"/>
                    <a:pt x="85" y="1588"/>
                  </a:cubicBezTo>
                  <a:cubicBezTo>
                    <a:pt x="57" y="1286"/>
                    <a:pt x="28" y="984"/>
                    <a:pt x="0" y="681"/>
                  </a:cubicBezTo>
                  <a:cubicBezTo>
                    <a:pt x="0" y="662"/>
                    <a:pt x="10" y="643"/>
                    <a:pt x="19" y="624"/>
                  </a:cubicBezTo>
                  <a:cubicBezTo>
                    <a:pt x="19" y="624"/>
                    <a:pt x="28" y="615"/>
                    <a:pt x="38" y="615"/>
                  </a:cubicBezTo>
                  <a:cubicBezTo>
                    <a:pt x="47" y="615"/>
                    <a:pt x="66" y="624"/>
                    <a:pt x="76" y="634"/>
                  </a:cubicBezTo>
                  <a:cubicBezTo>
                    <a:pt x="85" y="653"/>
                    <a:pt x="95" y="672"/>
                    <a:pt x="95" y="691"/>
                  </a:cubicBezTo>
                  <a:cubicBezTo>
                    <a:pt x="123" y="861"/>
                    <a:pt x="151" y="1031"/>
                    <a:pt x="180" y="1201"/>
                  </a:cubicBezTo>
                  <a:cubicBezTo>
                    <a:pt x="189" y="1220"/>
                    <a:pt x="199" y="1229"/>
                    <a:pt x="217" y="1239"/>
                  </a:cubicBezTo>
                  <a:cubicBezTo>
                    <a:pt x="236" y="1239"/>
                    <a:pt x="255" y="1229"/>
                    <a:pt x="265" y="1210"/>
                  </a:cubicBezTo>
                  <a:cubicBezTo>
                    <a:pt x="284" y="1191"/>
                    <a:pt x="302" y="1163"/>
                    <a:pt x="302" y="1144"/>
                  </a:cubicBezTo>
                  <a:cubicBezTo>
                    <a:pt x="312" y="870"/>
                    <a:pt x="312" y="587"/>
                    <a:pt x="284" y="313"/>
                  </a:cubicBezTo>
                  <a:cubicBezTo>
                    <a:pt x="284" y="294"/>
                    <a:pt x="274" y="265"/>
                    <a:pt x="265" y="246"/>
                  </a:cubicBezTo>
                  <a:cubicBezTo>
                    <a:pt x="302" y="142"/>
                    <a:pt x="378" y="57"/>
                    <a:pt x="473" y="10"/>
                  </a:cubicBezTo>
                  <a:cubicBezTo>
                    <a:pt x="491" y="1"/>
                    <a:pt x="510" y="10"/>
                    <a:pt x="520" y="20"/>
                  </a:cubicBezTo>
                  <a:cubicBezTo>
                    <a:pt x="529" y="29"/>
                    <a:pt x="529" y="48"/>
                    <a:pt x="520" y="67"/>
                  </a:cubicBezTo>
                  <a:cubicBezTo>
                    <a:pt x="501" y="105"/>
                    <a:pt x="463" y="142"/>
                    <a:pt x="435" y="180"/>
                  </a:cubicBezTo>
                  <a:cubicBezTo>
                    <a:pt x="388" y="237"/>
                    <a:pt x="388" y="237"/>
                    <a:pt x="397" y="379"/>
                  </a:cubicBezTo>
                  <a:lnTo>
                    <a:pt x="520" y="294"/>
                  </a:lnTo>
                  <a:cubicBezTo>
                    <a:pt x="529" y="322"/>
                    <a:pt x="539" y="350"/>
                    <a:pt x="539" y="369"/>
                  </a:cubicBezTo>
                  <a:cubicBezTo>
                    <a:pt x="501" y="473"/>
                    <a:pt x="463" y="577"/>
                    <a:pt x="416" y="681"/>
                  </a:cubicBezTo>
                  <a:cubicBezTo>
                    <a:pt x="388" y="757"/>
                    <a:pt x="378" y="842"/>
                    <a:pt x="397" y="927"/>
                  </a:cubicBezTo>
                  <a:cubicBezTo>
                    <a:pt x="397" y="946"/>
                    <a:pt x="416" y="974"/>
                    <a:pt x="435" y="993"/>
                  </a:cubicBezTo>
                  <a:cubicBezTo>
                    <a:pt x="463" y="1021"/>
                    <a:pt x="482" y="1059"/>
                    <a:pt x="463" y="1088"/>
                  </a:cubicBezTo>
                  <a:cubicBezTo>
                    <a:pt x="397" y="1210"/>
                    <a:pt x="435" y="1343"/>
                    <a:pt x="435" y="1466"/>
                  </a:cubicBezTo>
                  <a:cubicBezTo>
                    <a:pt x="435" y="1513"/>
                    <a:pt x="463" y="1532"/>
                    <a:pt x="501" y="1551"/>
                  </a:cubicBezTo>
                  <a:cubicBezTo>
                    <a:pt x="520" y="1569"/>
                    <a:pt x="520" y="1598"/>
                    <a:pt x="520" y="1626"/>
                  </a:cubicBezTo>
                  <a:cubicBezTo>
                    <a:pt x="406" y="1758"/>
                    <a:pt x="444" y="1919"/>
                    <a:pt x="444" y="2080"/>
                  </a:cubicBezTo>
                  <a:cubicBezTo>
                    <a:pt x="435" y="2099"/>
                    <a:pt x="444" y="2118"/>
                    <a:pt x="463" y="2127"/>
                  </a:cubicBezTo>
                  <a:cubicBezTo>
                    <a:pt x="577" y="2203"/>
                    <a:pt x="520" y="2288"/>
                    <a:pt x="463" y="2363"/>
                  </a:cubicBezTo>
                  <a:cubicBezTo>
                    <a:pt x="397" y="2448"/>
                    <a:pt x="331" y="2524"/>
                    <a:pt x="265" y="2600"/>
                  </a:cubicBezTo>
                  <a:cubicBezTo>
                    <a:pt x="236" y="2609"/>
                    <a:pt x="208" y="2609"/>
                    <a:pt x="189" y="2600"/>
                  </a:cubicBezTo>
                  <a:cubicBezTo>
                    <a:pt x="170" y="2590"/>
                    <a:pt x="151" y="2543"/>
                    <a:pt x="161" y="2533"/>
                  </a:cubicBezTo>
                  <a:cubicBezTo>
                    <a:pt x="227" y="2477"/>
                    <a:pt x="284" y="2392"/>
                    <a:pt x="359" y="2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7"/>
            <p:cNvSpPr/>
            <p:nvPr/>
          </p:nvSpPr>
          <p:spPr>
            <a:xfrm>
              <a:off x="6120425" y="3659000"/>
              <a:ext cx="25325" cy="33575"/>
            </a:xfrm>
            <a:custGeom>
              <a:avLst/>
              <a:gdLst/>
              <a:ahLst/>
              <a:cxnLst/>
              <a:rect l="l" t="t" r="r" b="b"/>
              <a:pathLst>
                <a:path w="1013" h="1343" extrusionOk="0">
                  <a:moveTo>
                    <a:pt x="20" y="10"/>
                  </a:moveTo>
                  <a:lnTo>
                    <a:pt x="303" y="237"/>
                  </a:lnTo>
                  <a:cubicBezTo>
                    <a:pt x="445" y="350"/>
                    <a:pt x="606" y="435"/>
                    <a:pt x="766" y="511"/>
                  </a:cubicBezTo>
                  <a:cubicBezTo>
                    <a:pt x="852" y="539"/>
                    <a:pt x="918" y="587"/>
                    <a:pt x="993" y="624"/>
                  </a:cubicBezTo>
                  <a:cubicBezTo>
                    <a:pt x="1003" y="624"/>
                    <a:pt x="1012" y="643"/>
                    <a:pt x="1012" y="653"/>
                  </a:cubicBezTo>
                  <a:cubicBezTo>
                    <a:pt x="1003" y="653"/>
                    <a:pt x="984" y="681"/>
                    <a:pt x="974" y="672"/>
                  </a:cubicBezTo>
                  <a:cubicBezTo>
                    <a:pt x="889" y="643"/>
                    <a:pt x="804" y="634"/>
                    <a:pt x="719" y="634"/>
                  </a:cubicBezTo>
                  <a:cubicBezTo>
                    <a:pt x="710" y="615"/>
                    <a:pt x="700" y="606"/>
                    <a:pt x="691" y="596"/>
                  </a:cubicBezTo>
                  <a:cubicBezTo>
                    <a:pt x="672" y="587"/>
                    <a:pt x="663" y="596"/>
                    <a:pt x="663" y="596"/>
                  </a:cubicBezTo>
                  <a:cubicBezTo>
                    <a:pt x="663" y="624"/>
                    <a:pt x="700" y="615"/>
                    <a:pt x="719" y="624"/>
                  </a:cubicBezTo>
                  <a:lnTo>
                    <a:pt x="785" y="710"/>
                  </a:lnTo>
                  <a:cubicBezTo>
                    <a:pt x="766" y="785"/>
                    <a:pt x="672" y="710"/>
                    <a:pt x="644" y="795"/>
                  </a:cubicBezTo>
                  <a:cubicBezTo>
                    <a:pt x="625" y="946"/>
                    <a:pt x="644" y="984"/>
                    <a:pt x="833" y="1163"/>
                  </a:cubicBezTo>
                  <a:cubicBezTo>
                    <a:pt x="729" y="1210"/>
                    <a:pt x="729" y="1210"/>
                    <a:pt x="719" y="1343"/>
                  </a:cubicBezTo>
                  <a:lnTo>
                    <a:pt x="719" y="1343"/>
                  </a:lnTo>
                  <a:cubicBezTo>
                    <a:pt x="700" y="1324"/>
                    <a:pt x="672" y="1305"/>
                    <a:pt x="663" y="1277"/>
                  </a:cubicBezTo>
                  <a:cubicBezTo>
                    <a:pt x="634" y="1192"/>
                    <a:pt x="577" y="1116"/>
                    <a:pt x="502" y="1059"/>
                  </a:cubicBezTo>
                  <a:cubicBezTo>
                    <a:pt x="407" y="984"/>
                    <a:pt x="313" y="899"/>
                    <a:pt x="228" y="813"/>
                  </a:cubicBezTo>
                  <a:cubicBezTo>
                    <a:pt x="199" y="776"/>
                    <a:pt x="171" y="738"/>
                    <a:pt x="143" y="691"/>
                  </a:cubicBezTo>
                  <a:cubicBezTo>
                    <a:pt x="124" y="662"/>
                    <a:pt x="124" y="624"/>
                    <a:pt x="143" y="596"/>
                  </a:cubicBezTo>
                  <a:cubicBezTo>
                    <a:pt x="171" y="568"/>
                    <a:pt x="218" y="577"/>
                    <a:pt x="247" y="615"/>
                  </a:cubicBezTo>
                  <a:cubicBezTo>
                    <a:pt x="313" y="681"/>
                    <a:pt x="370" y="747"/>
                    <a:pt x="436" y="823"/>
                  </a:cubicBezTo>
                  <a:cubicBezTo>
                    <a:pt x="455" y="832"/>
                    <a:pt x="483" y="851"/>
                    <a:pt x="511" y="861"/>
                  </a:cubicBezTo>
                  <a:cubicBezTo>
                    <a:pt x="559" y="728"/>
                    <a:pt x="549" y="681"/>
                    <a:pt x="455" y="624"/>
                  </a:cubicBezTo>
                  <a:cubicBezTo>
                    <a:pt x="332" y="549"/>
                    <a:pt x="209" y="473"/>
                    <a:pt x="95" y="388"/>
                  </a:cubicBezTo>
                  <a:cubicBezTo>
                    <a:pt x="86" y="379"/>
                    <a:pt x="95" y="341"/>
                    <a:pt x="95" y="313"/>
                  </a:cubicBezTo>
                  <a:lnTo>
                    <a:pt x="143" y="313"/>
                  </a:lnTo>
                  <a:lnTo>
                    <a:pt x="171" y="313"/>
                  </a:lnTo>
                  <a:cubicBezTo>
                    <a:pt x="181" y="313"/>
                    <a:pt x="190" y="294"/>
                    <a:pt x="181" y="294"/>
                  </a:cubicBezTo>
                  <a:cubicBezTo>
                    <a:pt x="171" y="265"/>
                    <a:pt x="152" y="246"/>
                    <a:pt x="124" y="237"/>
                  </a:cubicBezTo>
                  <a:cubicBezTo>
                    <a:pt x="39" y="190"/>
                    <a:pt x="1" y="86"/>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7"/>
            <p:cNvSpPr/>
            <p:nvPr/>
          </p:nvSpPr>
          <p:spPr>
            <a:xfrm>
              <a:off x="6258900" y="4350800"/>
              <a:ext cx="12775" cy="85550"/>
            </a:xfrm>
            <a:custGeom>
              <a:avLst/>
              <a:gdLst/>
              <a:ahLst/>
              <a:cxnLst/>
              <a:rect l="l" t="t" r="r" b="b"/>
              <a:pathLst>
                <a:path w="511" h="3422" extrusionOk="0">
                  <a:moveTo>
                    <a:pt x="0" y="10"/>
                  </a:moveTo>
                  <a:cubicBezTo>
                    <a:pt x="19" y="38"/>
                    <a:pt x="47" y="57"/>
                    <a:pt x="47" y="76"/>
                  </a:cubicBezTo>
                  <a:cubicBezTo>
                    <a:pt x="95" y="255"/>
                    <a:pt x="151" y="435"/>
                    <a:pt x="180" y="614"/>
                  </a:cubicBezTo>
                  <a:cubicBezTo>
                    <a:pt x="265" y="1068"/>
                    <a:pt x="321" y="1522"/>
                    <a:pt x="359" y="1985"/>
                  </a:cubicBezTo>
                  <a:cubicBezTo>
                    <a:pt x="378" y="2155"/>
                    <a:pt x="406" y="2325"/>
                    <a:pt x="425" y="2505"/>
                  </a:cubicBezTo>
                  <a:cubicBezTo>
                    <a:pt x="454" y="2731"/>
                    <a:pt x="482" y="2958"/>
                    <a:pt x="501" y="3185"/>
                  </a:cubicBezTo>
                  <a:cubicBezTo>
                    <a:pt x="510" y="3261"/>
                    <a:pt x="510" y="3336"/>
                    <a:pt x="501" y="3402"/>
                  </a:cubicBezTo>
                  <a:cubicBezTo>
                    <a:pt x="501" y="3402"/>
                    <a:pt x="491" y="3421"/>
                    <a:pt x="482" y="3421"/>
                  </a:cubicBezTo>
                  <a:cubicBezTo>
                    <a:pt x="473" y="3421"/>
                    <a:pt x="454" y="3412"/>
                    <a:pt x="444" y="3402"/>
                  </a:cubicBezTo>
                  <a:cubicBezTo>
                    <a:pt x="435" y="3393"/>
                    <a:pt x="435" y="3383"/>
                    <a:pt x="435" y="3374"/>
                  </a:cubicBezTo>
                  <a:cubicBezTo>
                    <a:pt x="416" y="3100"/>
                    <a:pt x="397" y="2816"/>
                    <a:pt x="350" y="2542"/>
                  </a:cubicBezTo>
                  <a:cubicBezTo>
                    <a:pt x="302" y="2183"/>
                    <a:pt x="255" y="1815"/>
                    <a:pt x="208" y="1456"/>
                  </a:cubicBezTo>
                  <a:cubicBezTo>
                    <a:pt x="151" y="1049"/>
                    <a:pt x="85" y="652"/>
                    <a:pt x="19" y="255"/>
                  </a:cubicBezTo>
                  <a:cubicBezTo>
                    <a:pt x="9" y="170"/>
                    <a:pt x="9" y="85"/>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7"/>
            <p:cNvSpPr/>
            <p:nvPr/>
          </p:nvSpPr>
          <p:spPr>
            <a:xfrm>
              <a:off x="6236925" y="4359525"/>
              <a:ext cx="3800" cy="74700"/>
            </a:xfrm>
            <a:custGeom>
              <a:avLst/>
              <a:gdLst/>
              <a:ahLst/>
              <a:cxnLst/>
              <a:rect l="l" t="t" r="r" b="b"/>
              <a:pathLst>
                <a:path w="152" h="2988" extrusionOk="0">
                  <a:moveTo>
                    <a:pt x="57" y="2987"/>
                  </a:moveTo>
                  <a:cubicBezTo>
                    <a:pt x="57" y="2893"/>
                    <a:pt x="47" y="2817"/>
                    <a:pt x="47" y="2751"/>
                  </a:cubicBezTo>
                  <a:lnTo>
                    <a:pt x="47" y="1645"/>
                  </a:lnTo>
                  <a:cubicBezTo>
                    <a:pt x="47" y="1485"/>
                    <a:pt x="28" y="1333"/>
                    <a:pt x="19" y="1173"/>
                  </a:cubicBezTo>
                  <a:cubicBezTo>
                    <a:pt x="10" y="1040"/>
                    <a:pt x="0" y="918"/>
                    <a:pt x="0" y="785"/>
                  </a:cubicBezTo>
                  <a:lnTo>
                    <a:pt x="0" y="124"/>
                  </a:lnTo>
                  <a:cubicBezTo>
                    <a:pt x="0" y="39"/>
                    <a:pt x="10" y="1"/>
                    <a:pt x="38" y="10"/>
                  </a:cubicBezTo>
                  <a:cubicBezTo>
                    <a:pt x="85" y="29"/>
                    <a:pt x="85" y="76"/>
                    <a:pt x="85" y="105"/>
                  </a:cubicBezTo>
                  <a:cubicBezTo>
                    <a:pt x="66" y="558"/>
                    <a:pt x="132" y="1003"/>
                    <a:pt x="142" y="1456"/>
                  </a:cubicBezTo>
                  <a:cubicBezTo>
                    <a:pt x="151" y="1853"/>
                    <a:pt x="151" y="2250"/>
                    <a:pt x="151" y="2647"/>
                  </a:cubicBezTo>
                  <a:cubicBezTo>
                    <a:pt x="151" y="2741"/>
                    <a:pt x="142" y="2827"/>
                    <a:pt x="132" y="2921"/>
                  </a:cubicBezTo>
                  <a:cubicBezTo>
                    <a:pt x="123" y="2940"/>
                    <a:pt x="95" y="2959"/>
                    <a:pt x="57" y="29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7"/>
            <p:cNvSpPr/>
            <p:nvPr/>
          </p:nvSpPr>
          <p:spPr>
            <a:xfrm>
              <a:off x="6248025" y="4501050"/>
              <a:ext cx="40425" cy="20125"/>
            </a:xfrm>
            <a:custGeom>
              <a:avLst/>
              <a:gdLst/>
              <a:ahLst/>
              <a:cxnLst/>
              <a:rect l="l" t="t" r="r" b="b"/>
              <a:pathLst>
                <a:path w="1617" h="805" extrusionOk="0">
                  <a:moveTo>
                    <a:pt x="577" y="624"/>
                  </a:moveTo>
                  <a:cubicBezTo>
                    <a:pt x="624" y="643"/>
                    <a:pt x="662" y="653"/>
                    <a:pt x="690" y="653"/>
                  </a:cubicBezTo>
                  <a:cubicBezTo>
                    <a:pt x="889" y="681"/>
                    <a:pt x="1087" y="634"/>
                    <a:pt x="1267" y="700"/>
                  </a:cubicBezTo>
                  <a:cubicBezTo>
                    <a:pt x="1276" y="700"/>
                    <a:pt x="1276" y="719"/>
                    <a:pt x="1286" y="728"/>
                  </a:cubicBezTo>
                  <a:cubicBezTo>
                    <a:pt x="983" y="776"/>
                    <a:pt x="681" y="757"/>
                    <a:pt x="388" y="672"/>
                  </a:cubicBezTo>
                  <a:cubicBezTo>
                    <a:pt x="293" y="710"/>
                    <a:pt x="180" y="747"/>
                    <a:pt x="76" y="785"/>
                  </a:cubicBezTo>
                  <a:cubicBezTo>
                    <a:pt x="29" y="804"/>
                    <a:pt x="0" y="747"/>
                    <a:pt x="38" y="719"/>
                  </a:cubicBezTo>
                  <a:cubicBezTo>
                    <a:pt x="114" y="662"/>
                    <a:pt x="218" y="653"/>
                    <a:pt x="265" y="558"/>
                  </a:cubicBezTo>
                  <a:cubicBezTo>
                    <a:pt x="274" y="549"/>
                    <a:pt x="303" y="539"/>
                    <a:pt x="322" y="539"/>
                  </a:cubicBezTo>
                  <a:cubicBezTo>
                    <a:pt x="397" y="539"/>
                    <a:pt x="473" y="521"/>
                    <a:pt x="539" y="483"/>
                  </a:cubicBezTo>
                  <a:cubicBezTo>
                    <a:pt x="634" y="445"/>
                    <a:pt x="719" y="407"/>
                    <a:pt x="813" y="379"/>
                  </a:cubicBezTo>
                  <a:cubicBezTo>
                    <a:pt x="1040" y="303"/>
                    <a:pt x="1257" y="199"/>
                    <a:pt x="1456" y="67"/>
                  </a:cubicBezTo>
                  <a:cubicBezTo>
                    <a:pt x="1503" y="48"/>
                    <a:pt x="1541" y="29"/>
                    <a:pt x="1588" y="1"/>
                  </a:cubicBezTo>
                  <a:cubicBezTo>
                    <a:pt x="1588" y="1"/>
                    <a:pt x="1607" y="1"/>
                    <a:pt x="1616" y="10"/>
                  </a:cubicBezTo>
                  <a:cubicBezTo>
                    <a:pt x="1616" y="20"/>
                    <a:pt x="1616" y="29"/>
                    <a:pt x="1616" y="29"/>
                  </a:cubicBezTo>
                  <a:cubicBezTo>
                    <a:pt x="1607" y="57"/>
                    <a:pt x="1588" y="76"/>
                    <a:pt x="1560" y="95"/>
                  </a:cubicBezTo>
                  <a:cubicBezTo>
                    <a:pt x="1408" y="218"/>
                    <a:pt x="1229" y="322"/>
                    <a:pt x="1040" y="388"/>
                  </a:cubicBezTo>
                  <a:cubicBezTo>
                    <a:pt x="898" y="445"/>
                    <a:pt x="756" y="502"/>
                    <a:pt x="615" y="558"/>
                  </a:cubicBezTo>
                  <a:cubicBezTo>
                    <a:pt x="596" y="568"/>
                    <a:pt x="586" y="596"/>
                    <a:pt x="577"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7"/>
            <p:cNvSpPr/>
            <p:nvPr/>
          </p:nvSpPr>
          <p:spPr>
            <a:xfrm>
              <a:off x="6165800" y="4419550"/>
              <a:ext cx="13025" cy="41375"/>
            </a:xfrm>
            <a:custGeom>
              <a:avLst/>
              <a:gdLst/>
              <a:ahLst/>
              <a:cxnLst/>
              <a:rect l="l" t="t" r="r" b="b"/>
              <a:pathLst>
                <a:path w="521" h="1655" extrusionOk="0">
                  <a:moveTo>
                    <a:pt x="142" y="95"/>
                  </a:moveTo>
                  <a:cubicBezTo>
                    <a:pt x="171" y="57"/>
                    <a:pt x="208" y="57"/>
                    <a:pt x="246" y="66"/>
                  </a:cubicBezTo>
                  <a:cubicBezTo>
                    <a:pt x="312" y="57"/>
                    <a:pt x="379" y="38"/>
                    <a:pt x="435" y="10"/>
                  </a:cubicBezTo>
                  <a:cubicBezTo>
                    <a:pt x="454" y="0"/>
                    <a:pt x="482" y="29"/>
                    <a:pt x="520" y="38"/>
                  </a:cubicBezTo>
                  <a:cubicBezTo>
                    <a:pt x="492" y="85"/>
                    <a:pt x="473" y="133"/>
                    <a:pt x="464" y="189"/>
                  </a:cubicBezTo>
                  <a:cubicBezTo>
                    <a:pt x="445" y="246"/>
                    <a:pt x="454" y="303"/>
                    <a:pt x="445" y="359"/>
                  </a:cubicBezTo>
                  <a:cubicBezTo>
                    <a:pt x="397" y="728"/>
                    <a:pt x="379" y="1106"/>
                    <a:pt x="312" y="1475"/>
                  </a:cubicBezTo>
                  <a:cubicBezTo>
                    <a:pt x="303" y="1522"/>
                    <a:pt x="293" y="1569"/>
                    <a:pt x="275" y="1607"/>
                  </a:cubicBezTo>
                  <a:cubicBezTo>
                    <a:pt x="275" y="1626"/>
                    <a:pt x="256" y="1635"/>
                    <a:pt x="237" y="1645"/>
                  </a:cubicBezTo>
                  <a:cubicBezTo>
                    <a:pt x="227" y="1654"/>
                    <a:pt x="190" y="1626"/>
                    <a:pt x="190" y="1597"/>
                  </a:cubicBezTo>
                  <a:cubicBezTo>
                    <a:pt x="190" y="1560"/>
                    <a:pt x="190" y="1522"/>
                    <a:pt x="190" y="1484"/>
                  </a:cubicBezTo>
                  <a:cubicBezTo>
                    <a:pt x="208" y="1342"/>
                    <a:pt x="227" y="1191"/>
                    <a:pt x="246" y="1049"/>
                  </a:cubicBezTo>
                  <a:cubicBezTo>
                    <a:pt x="227" y="993"/>
                    <a:pt x="180" y="983"/>
                    <a:pt x="133" y="964"/>
                  </a:cubicBezTo>
                  <a:cubicBezTo>
                    <a:pt x="95" y="945"/>
                    <a:pt x="57" y="917"/>
                    <a:pt x="19" y="889"/>
                  </a:cubicBezTo>
                  <a:cubicBezTo>
                    <a:pt x="10" y="870"/>
                    <a:pt x="0" y="851"/>
                    <a:pt x="10" y="841"/>
                  </a:cubicBezTo>
                  <a:cubicBezTo>
                    <a:pt x="10" y="822"/>
                    <a:pt x="48" y="813"/>
                    <a:pt x="57" y="813"/>
                  </a:cubicBezTo>
                  <a:cubicBezTo>
                    <a:pt x="114" y="832"/>
                    <a:pt x="171" y="860"/>
                    <a:pt x="256" y="889"/>
                  </a:cubicBezTo>
                  <a:cubicBezTo>
                    <a:pt x="275" y="860"/>
                    <a:pt x="293" y="832"/>
                    <a:pt x="303" y="794"/>
                  </a:cubicBezTo>
                  <a:cubicBezTo>
                    <a:pt x="331" y="615"/>
                    <a:pt x="360" y="435"/>
                    <a:pt x="388" y="246"/>
                  </a:cubicBezTo>
                  <a:cubicBezTo>
                    <a:pt x="397" y="170"/>
                    <a:pt x="369" y="142"/>
                    <a:pt x="265" y="133"/>
                  </a:cubicBezTo>
                  <a:cubicBezTo>
                    <a:pt x="227" y="123"/>
                    <a:pt x="180" y="133"/>
                    <a:pt x="142"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7"/>
            <p:cNvSpPr/>
            <p:nvPr/>
          </p:nvSpPr>
          <p:spPr>
            <a:xfrm>
              <a:off x="6249675" y="4527050"/>
              <a:ext cx="35925" cy="9700"/>
            </a:xfrm>
            <a:custGeom>
              <a:avLst/>
              <a:gdLst/>
              <a:ahLst/>
              <a:cxnLst/>
              <a:rect l="l" t="t" r="r" b="b"/>
              <a:pathLst>
                <a:path w="1437" h="388" extrusionOk="0">
                  <a:moveTo>
                    <a:pt x="530" y="378"/>
                  </a:moveTo>
                  <a:cubicBezTo>
                    <a:pt x="539" y="359"/>
                    <a:pt x="549" y="331"/>
                    <a:pt x="558" y="303"/>
                  </a:cubicBezTo>
                  <a:cubicBezTo>
                    <a:pt x="549" y="303"/>
                    <a:pt x="530" y="284"/>
                    <a:pt x="511" y="284"/>
                  </a:cubicBezTo>
                  <a:lnTo>
                    <a:pt x="171" y="284"/>
                  </a:lnTo>
                  <a:cubicBezTo>
                    <a:pt x="133" y="284"/>
                    <a:pt x="86" y="284"/>
                    <a:pt x="48" y="274"/>
                  </a:cubicBezTo>
                  <a:cubicBezTo>
                    <a:pt x="29" y="274"/>
                    <a:pt x="0" y="227"/>
                    <a:pt x="10" y="208"/>
                  </a:cubicBezTo>
                  <a:cubicBezTo>
                    <a:pt x="29" y="189"/>
                    <a:pt x="38" y="180"/>
                    <a:pt x="48" y="180"/>
                  </a:cubicBezTo>
                  <a:lnTo>
                    <a:pt x="256" y="180"/>
                  </a:lnTo>
                  <a:lnTo>
                    <a:pt x="719" y="180"/>
                  </a:lnTo>
                  <a:cubicBezTo>
                    <a:pt x="879" y="180"/>
                    <a:pt x="1040" y="142"/>
                    <a:pt x="1191" y="57"/>
                  </a:cubicBezTo>
                  <a:cubicBezTo>
                    <a:pt x="1229" y="19"/>
                    <a:pt x="1286" y="0"/>
                    <a:pt x="1342" y="0"/>
                  </a:cubicBezTo>
                  <a:lnTo>
                    <a:pt x="1342" y="0"/>
                  </a:lnTo>
                  <a:lnTo>
                    <a:pt x="1428" y="76"/>
                  </a:lnTo>
                  <a:cubicBezTo>
                    <a:pt x="1437" y="133"/>
                    <a:pt x="1390" y="142"/>
                    <a:pt x="1361" y="152"/>
                  </a:cubicBezTo>
                  <a:cubicBezTo>
                    <a:pt x="1153" y="227"/>
                    <a:pt x="946" y="303"/>
                    <a:pt x="728" y="369"/>
                  </a:cubicBezTo>
                  <a:cubicBezTo>
                    <a:pt x="662" y="388"/>
                    <a:pt x="596" y="388"/>
                    <a:pt x="530"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7"/>
            <p:cNvSpPr/>
            <p:nvPr/>
          </p:nvSpPr>
          <p:spPr>
            <a:xfrm>
              <a:off x="6219425" y="3579850"/>
              <a:ext cx="4275" cy="40200"/>
            </a:xfrm>
            <a:custGeom>
              <a:avLst/>
              <a:gdLst/>
              <a:ahLst/>
              <a:cxnLst/>
              <a:rect l="l" t="t" r="r" b="b"/>
              <a:pathLst>
                <a:path w="171" h="1608" extrusionOk="0">
                  <a:moveTo>
                    <a:pt x="86" y="1"/>
                  </a:moveTo>
                  <a:cubicBezTo>
                    <a:pt x="143" y="502"/>
                    <a:pt x="171" y="1021"/>
                    <a:pt x="152" y="1532"/>
                  </a:cubicBezTo>
                  <a:cubicBezTo>
                    <a:pt x="152" y="1541"/>
                    <a:pt x="143" y="1560"/>
                    <a:pt x="143" y="1579"/>
                  </a:cubicBezTo>
                  <a:cubicBezTo>
                    <a:pt x="133" y="1598"/>
                    <a:pt x="124" y="1607"/>
                    <a:pt x="95" y="1598"/>
                  </a:cubicBezTo>
                  <a:cubicBezTo>
                    <a:pt x="67" y="1579"/>
                    <a:pt x="76" y="1588"/>
                    <a:pt x="76" y="1579"/>
                  </a:cubicBezTo>
                  <a:cubicBezTo>
                    <a:pt x="67" y="1541"/>
                    <a:pt x="57" y="1513"/>
                    <a:pt x="48" y="1475"/>
                  </a:cubicBezTo>
                  <a:cubicBezTo>
                    <a:pt x="48" y="1296"/>
                    <a:pt x="48" y="1116"/>
                    <a:pt x="48" y="946"/>
                  </a:cubicBezTo>
                  <a:cubicBezTo>
                    <a:pt x="39" y="700"/>
                    <a:pt x="20" y="445"/>
                    <a:pt x="1" y="199"/>
                  </a:cubicBezTo>
                  <a:cubicBezTo>
                    <a:pt x="1" y="143"/>
                    <a:pt x="10" y="86"/>
                    <a:pt x="20" y="39"/>
                  </a:cubicBezTo>
                  <a:cubicBezTo>
                    <a:pt x="20" y="20"/>
                    <a:pt x="57" y="10"/>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7"/>
            <p:cNvSpPr/>
            <p:nvPr/>
          </p:nvSpPr>
          <p:spPr>
            <a:xfrm>
              <a:off x="6138400" y="4581150"/>
              <a:ext cx="13725" cy="39475"/>
            </a:xfrm>
            <a:custGeom>
              <a:avLst/>
              <a:gdLst/>
              <a:ahLst/>
              <a:cxnLst/>
              <a:rect l="l" t="t" r="r" b="b"/>
              <a:pathLst>
                <a:path w="549" h="1579" extrusionOk="0">
                  <a:moveTo>
                    <a:pt x="180" y="1532"/>
                  </a:moveTo>
                  <a:lnTo>
                    <a:pt x="0" y="1579"/>
                  </a:lnTo>
                  <a:cubicBezTo>
                    <a:pt x="10" y="1550"/>
                    <a:pt x="29" y="1513"/>
                    <a:pt x="38" y="1484"/>
                  </a:cubicBezTo>
                  <a:cubicBezTo>
                    <a:pt x="114" y="1201"/>
                    <a:pt x="189" y="917"/>
                    <a:pt x="265" y="634"/>
                  </a:cubicBezTo>
                  <a:cubicBezTo>
                    <a:pt x="265" y="605"/>
                    <a:pt x="265" y="577"/>
                    <a:pt x="265" y="549"/>
                  </a:cubicBezTo>
                  <a:cubicBezTo>
                    <a:pt x="246" y="501"/>
                    <a:pt x="265" y="454"/>
                    <a:pt x="303" y="426"/>
                  </a:cubicBezTo>
                  <a:cubicBezTo>
                    <a:pt x="322" y="416"/>
                    <a:pt x="340" y="379"/>
                    <a:pt x="340" y="360"/>
                  </a:cubicBezTo>
                  <a:cubicBezTo>
                    <a:pt x="322" y="284"/>
                    <a:pt x="378" y="246"/>
                    <a:pt x="407" y="190"/>
                  </a:cubicBezTo>
                  <a:cubicBezTo>
                    <a:pt x="435" y="123"/>
                    <a:pt x="473" y="57"/>
                    <a:pt x="511" y="1"/>
                  </a:cubicBezTo>
                  <a:cubicBezTo>
                    <a:pt x="548" y="67"/>
                    <a:pt x="511" y="114"/>
                    <a:pt x="492" y="161"/>
                  </a:cubicBezTo>
                  <a:cubicBezTo>
                    <a:pt x="473" y="208"/>
                    <a:pt x="454" y="265"/>
                    <a:pt x="435" y="322"/>
                  </a:cubicBezTo>
                  <a:cubicBezTo>
                    <a:pt x="388" y="407"/>
                    <a:pt x="388" y="520"/>
                    <a:pt x="425" y="605"/>
                  </a:cubicBezTo>
                  <a:cubicBezTo>
                    <a:pt x="444" y="634"/>
                    <a:pt x="425" y="653"/>
                    <a:pt x="397" y="671"/>
                  </a:cubicBezTo>
                  <a:cubicBezTo>
                    <a:pt x="369" y="681"/>
                    <a:pt x="350" y="700"/>
                    <a:pt x="331" y="719"/>
                  </a:cubicBezTo>
                  <a:cubicBezTo>
                    <a:pt x="246" y="983"/>
                    <a:pt x="189" y="1257"/>
                    <a:pt x="180" y="15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7"/>
            <p:cNvSpPr/>
            <p:nvPr/>
          </p:nvSpPr>
          <p:spPr>
            <a:xfrm>
              <a:off x="6134625" y="4516175"/>
              <a:ext cx="26700" cy="15850"/>
            </a:xfrm>
            <a:custGeom>
              <a:avLst/>
              <a:gdLst/>
              <a:ahLst/>
              <a:cxnLst/>
              <a:rect l="l" t="t" r="r" b="b"/>
              <a:pathLst>
                <a:path w="1068" h="634" extrusionOk="0">
                  <a:moveTo>
                    <a:pt x="955" y="634"/>
                  </a:moveTo>
                  <a:cubicBezTo>
                    <a:pt x="860" y="615"/>
                    <a:pt x="766" y="587"/>
                    <a:pt x="680" y="549"/>
                  </a:cubicBezTo>
                  <a:cubicBezTo>
                    <a:pt x="444" y="445"/>
                    <a:pt x="227" y="294"/>
                    <a:pt x="38" y="114"/>
                  </a:cubicBezTo>
                  <a:cubicBezTo>
                    <a:pt x="28" y="105"/>
                    <a:pt x="19" y="86"/>
                    <a:pt x="9" y="67"/>
                  </a:cubicBezTo>
                  <a:cubicBezTo>
                    <a:pt x="0" y="57"/>
                    <a:pt x="0" y="38"/>
                    <a:pt x="9" y="19"/>
                  </a:cubicBezTo>
                  <a:cubicBezTo>
                    <a:pt x="19" y="10"/>
                    <a:pt x="47" y="1"/>
                    <a:pt x="57" y="10"/>
                  </a:cubicBezTo>
                  <a:cubicBezTo>
                    <a:pt x="104" y="38"/>
                    <a:pt x="151" y="67"/>
                    <a:pt x="198" y="105"/>
                  </a:cubicBezTo>
                  <a:cubicBezTo>
                    <a:pt x="331" y="190"/>
                    <a:pt x="463" y="284"/>
                    <a:pt x="605" y="379"/>
                  </a:cubicBezTo>
                  <a:cubicBezTo>
                    <a:pt x="728" y="454"/>
                    <a:pt x="879" y="511"/>
                    <a:pt x="1030" y="539"/>
                  </a:cubicBezTo>
                  <a:cubicBezTo>
                    <a:pt x="1040" y="539"/>
                    <a:pt x="1049" y="568"/>
                    <a:pt x="1058" y="587"/>
                  </a:cubicBezTo>
                  <a:cubicBezTo>
                    <a:pt x="1068" y="596"/>
                    <a:pt x="1040" y="634"/>
                    <a:pt x="1011" y="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7"/>
            <p:cNvSpPr/>
            <p:nvPr/>
          </p:nvSpPr>
          <p:spPr>
            <a:xfrm>
              <a:off x="6256750" y="4544050"/>
              <a:ext cx="30750" cy="6175"/>
            </a:xfrm>
            <a:custGeom>
              <a:avLst/>
              <a:gdLst/>
              <a:ahLst/>
              <a:cxnLst/>
              <a:rect l="l" t="t" r="r" b="b"/>
              <a:pathLst>
                <a:path w="1230" h="247" extrusionOk="0">
                  <a:moveTo>
                    <a:pt x="1201" y="48"/>
                  </a:moveTo>
                  <a:cubicBezTo>
                    <a:pt x="1230" y="67"/>
                    <a:pt x="1230" y="76"/>
                    <a:pt x="1211" y="95"/>
                  </a:cubicBezTo>
                  <a:cubicBezTo>
                    <a:pt x="1145" y="152"/>
                    <a:pt x="1059" y="180"/>
                    <a:pt x="974" y="190"/>
                  </a:cubicBezTo>
                  <a:cubicBezTo>
                    <a:pt x="719" y="228"/>
                    <a:pt x="474" y="246"/>
                    <a:pt x="218" y="228"/>
                  </a:cubicBezTo>
                  <a:cubicBezTo>
                    <a:pt x="171" y="228"/>
                    <a:pt x="124" y="218"/>
                    <a:pt x="77" y="199"/>
                  </a:cubicBezTo>
                  <a:cubicBezTo>
                    <a:pt x="20" y="180"/>
                    <a:pt x="1" y="114"/>
                    <a:pt x="29" y="67"/>
                  </a:cubicBezTo>
                  <a:cubicBezTo>
                    <a:pt x="48" y="39"/>
                    <a:pt x="67" y="20"/>
                    <a:pt x="95" y="10"/>
                  </a:cubicBezTo>
                  <a:cubicBezTo>
                    <a:pt x="133" y="1"/>
                    <a:pt x="133" y="29"/>
                    <a:pt x="143" y="57"/>
                  </a:cubicBezTo>
                  <a:cubicBezTo>
                    <a:pt x="162" y="76"/>
                    <a:pt x="181" y="105"/>
                    <a:pt x="199" y="114"/>
                  </a:cubicBezTo>
                  <a:cubicBezTo>
                    <a:pt x="275" y="124"/>
                    <a:pt x="351" y="124"/>
                    <a:pt x="426" y="124"/>
                  </a:cubicBezTo>
                  <a:cubicBezTo>
                    <a:pt x="691" y="114"/>
                    <a:pt x="946" y="86"/>
                    <a:pt x="120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7"/>
            <p:cNvSpPr/>
            <p:nvPr/>
          </p:nvSpPr>
          <p:spPr>
            <a:xfrm>
              <a:off x="6142875" y="4493250"/>
              <a:ext cx="18225" cy="17525"/>
            </a:xfrm>
            <a:custGeom>
              <a:avLst/>
              <a:gdLst/>
              <a:ahLst/>
              <a:cxnLst/>
              <a:rect l="l" t="t" r="r" b="b"/>
              <a:pathLst>
                <a:path w="729" h="701" extrusionOk="0">
                  <a:moveTo>
                    <a:pt x="596" y="388"/>
                  </a:moveTo>
                  <a:lnTo>
                    <a:pt x="568" y="388"/>
                  </a:lnTo>
                  <a:cubicBezTo>
                    <a:pt x="511" y="417"/>
                    <a:pt x="502" y="426"/>
                    <a:pt x="521" y="464"/>
                  </a:cubicBezTo>
                  <a:cubicBezTo>
                    <a:pt x="587" y="540"/>
                    <a:pt x="691" y="577"/>
                    <a:pt x="728" y="691"/>
                  </a:cubicBezTo>
                  <a:cubicBezTo>
                    <a:pt x="710" y="691"/>
                    <a:pt x="691" y="700"/>
                    <a:pt x="672" y="700"/>
                  </a:cubicBezTo>
                  <a:cubicBezTo>
                    <a:pt x="634" y="681"/>
                    <a:pt x="596" y="653"/>
                    <a:pt x="558" y="625"/>
                  </a:cubicBezTo>
                  <a:cubicBezTo>
                    <a:pt x="426" y="521"/>
                    <a:pt x="294" y="417"/>
                    <a:pt x="161" y="303"/>
                  </a:cubicBezTo>
                  <a:cubicBezTo>
                    <a:pt x="114" y="256"/>
                    <a:pt x="76" y="209"/>
                    <a:pt x="39" y="152"/>
                  </a:cubicBezTo>
                  <a:cubicBezTo>
                    <a:pt x="1" y="114"/>
                    <a:pt x="10" y="76"/>
                    <a:pt x="67" y="39"/>
                  </a:cubicBezTo>
                  <a:cubicBezTo>
                    <a:pt x="86" y="20"/>
                    <a:pt x="105" y="10"/>
                    <a:pt x="124" y="1"/>
                  </a:cubicBezTo>
                  <a:cubicBezTo>
                    <a:pt x="199" y="67"/>
                    <a:pt x="237" y="171"/>
                    <a:pt x="332" y="218"/>
                  </a:cubicBezTo>
                  <a:cubicBezTo>
                    <a:pt x="426" y="275"/>
                    <a:pt x="511" y="332"/>
                    <a:pt x="596"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7"/>
            <p:cNvSpPr/>
            <p:nvPr/>
          </p:nvSpPr>
          <p:spPr>
            <a:xfrm>
              <a:off x="6133425" y="3692325"/>
              <a:ext cx="14200" cy="29325"/>
            </a:xfrm>
            <a:custGeom>
              <a:avLst/>
              <a:gdLst/>
              <a:ahLst/>
              <a:cxnLst/>
              <a:rect l="l" t="t" r="r" b="b"/>
              <a:pathLst>
                <a:path w="568" h="1173" extrusionOk="0">
                  <a:moveTo>
                    <a:pt x="199" y="10"/>
                  </a:moveTo>
                  <a:cubicBezTo>
                    <a:pt x="218" y="38"/>
                    <a:pt x="237" y="66"/>
                    <a:pt x="246" y="104"/>
                  </a:cubicBezTo>
                  <a:cubicBezTo>
                    <a:pt x="303" y="331"/>
                    <a:pt x="341" y="558"/>
                    <a:pt x="369" y="785"/>
                  </a:cubicBezTo>
                  <a:cubicBezTo>
                    <a:pt x="369" y="870"/>
                    <a:pt x="426" y="945"/>
                    <a:pt x="511" y="974"/>
                  </a:cubicBezTo>
                  <a:cubicBezTo>
                    <a:pt x="539" y="983"/>
                    <a:pt x="568" y="1002"/>
                    <a:pt x="539" y="1030"/>
                  </a:cubicBezTo>
                  <a:cubicBezTo>
                    <a:pt x="539" y="1040"/>
                    <a:pt x="511" y="1040"/>
                    <a:pt x="492" y="1040"/>
                  </a:cubicBezTo>
                  <a:cubicBezTo>
                    <a:pt x="464" y="1030"/>
                    <a:pt x="435" y="1049"/>
                    <a:pt x="426" y="1078"/>
                  </a:cubicBezTo>
                  <a:lnTo>
                    <a:pt x="388" y="1172"/>
                  </a:lnTo>
                  <a:cubicBezTo>
                    <a:pt x="388" y="1078"/>
                    <a:pt x="341" y="993"/>
                    <a:pt x="256" y="955"/>
                  </a:cubicBezTo>
                  <a:cubicBezTo>
                    <a:pt x="171" y="917"/>
                    <a:pt x="95" y="870"/>
                    <a:pt x="29" y="832"/>
                  </a:cubicBezTo>
                  <a:cubicBezTo>
                    <a:pt x="10" y="822"/>
                    <a:pt x="10" y="794"/>
                    <a:pt x="1" y="785"/>
                  </a:cubicBezTo>
                  <a:cubicBezTo>
                    <a:pt x="20" y="785"/>
                    <a:pt x="39" y="766"/>
                    <a:pt x="48" y="766"/>
                  </a:cubicBezTo>
                  <a:cubicBezTo>
                    <a:pt x="133" y="775"/>
                    <a:pt x="199" y="860"/>
                    <a:pt x="284" y="851"/>
                  </a:cubicBezTo>
                  <a:cubicBezTo>
                    <a:pt x="322" y="652"/>
                    <a:pt x="322" y="643"/>
                    <a:pt x="180" y="539"/>
                  </a:cubicBezTo>
                  <a:cubicBezTo>
                    <a:pt x="171" y="530"/>
                    <a:pt x="152" y="520"/>
                    <a:pt x="143" y="501"/>
                  </a:cubicBezTo>
                  <a:lnTo>
                    <a:pt x="143" y="501"/>
                  </a:lnTo>
                  <a:cubicBezTo>
                    <a:pt x="171" y="501"/>
                    <a:pt x="199" y="492"/>
                    <a:pt x="228" y="482"/>
                  </a:cubicBezTo>
                  <a:cubicBezTo>
                    <a:pt x="237" y="463"/>
                    <a:pt x="256" y="435"/>
                    <a:pt x="256" y="407"/>
                  </a:cubicBezTo>
                  <a:cubicBezTo>
                    <a:pt x="246" y="359"/>
                    <a:pt x="237" y="322"/>
                    <a:pt x="228" y="274"/>
                  </a:cubicBezTo>
                  <a:cubicBezTo>
                    <a:pt x="199" y="189"/>
                    <a:pt x="190" y="95"/>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7"/>
            <p:cNvSpPr/>
            <p:nvPr/>
          </p:nvSpPr>
          <p:spPr>
            <a:xfrm>
              <a:off x="6120675" y="3581750"/>
              <a:ext cx="19150" cy="11125"/>
            </a:xfrm>
            <a:custGeom>
              <a:avLst/>
              <a:gdLst/>
              <a:ahLst/>
              <a:cxnLst/>
              <a:rect l="l" t="t" r="r" b="b"/>
              <a:pathLst>
                <a:path w="766" h="445" extrusionOk="0">
                  <a:moveTo>
                    <a:pt x="171" y="123"/>
                  </a:moveTo>
                  <a:cubicBezTo>
                    <a:pt x="161" y="85"/>
                    <a:pt x="142" y="38"/>
                    <a:pt x="133" y="0"/>
                  </a:cubicBezTo>
                  <a:cubicBezTo>
                    <a:pt x="341" y="76"/>
                    <a:pt x="539" y="180"/>
                    <a:pt x="728" y="303"/>
                  </a:cubicBezTo>
                  <a:cubicBezTo>
                    <a:pt x="747" y="312"/>
                    <a:pt x="756" y="350"/>
                    <a:pt x="766" y="369"/>
                  </a:cubicBezTo>
                  <a:lnTo>
                    <a:pt x="766" y="388"/>
                  </a:lnTo>
                  <a:cubicBezTo>
                    <a:pt x="756" y="407"/>
                    <a:pt x="728" y="445"/>
                    <a:pt x="719" y="445"/>
                  </a:cubicBezTo>
                  <a:cubicBezTo>
                    <a:pt x="482" y="360"/>
                    <a:pt x="218" y="293"/>
                    <a:pt x="10" y="133"/>
                  </a:cubicBezTo>
                  <a:cubicBezTo>
                    <a:pt x="10" y="133"/>
                    <a:pt x="10" y="114"/>
                    <a:pt x="0" y="114"/>
                  </a:cubicBezTo>
                  <a:cubicBezTo>
                    <a:pt x="57" y="95"/>
                    <a:pt x="114" y="95"/>
                    <a:pt x="171" y="123"/>
                  </a:cubicBezTo>
                  <a:lnTo>
                    <a:pt x="218" y="133"/>
                  </a:lnTo>
                  <a:cubicBezTo>
                    <a:pt x="227" y="133"/>
                    <a:pt x="227" y="133"/>
                    <a:pt x="237"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7"/>
            <p:cNvSpPr/>
            <p:nvPr/>
          </p:nvSpPr>
          <p:spPr>
            <a:xfrm>
              <a:off x="6169100" y="4275900"/>
              <a:ext cx="27450" cy="11600"/>
            </a:xfrm>
            <a:custGeom>
              <a:avLst/>
              <a:gdLst/>
              <a:ahLst/>
              <a:cxnLst/>
              <a:rect l="l" t="t" r="r" b="b"/>
              <a:pathLst>
                <a:path w="1098" h="464" extrusionOk="0">
                  <a:moveTo>
                    <a:pt x="974" y="463"/>
                  </a:moveTo>
                  <a:cubicBezTo>
                    <a:pt x="728" y="435"/>
                    <a:pt x="483" y="378"/>
                    <a:pt x="247" y="284"/>
                  </a:cubicBezTo>
                  <a:cubicBezTo>
                    <a:pt x="143" y="246"/>
                    <a:pt x="48" y="170"/>
                    <a:pt x="1" y="57"/>
                  </a:cubicBezTo>
                  <a:cubicBezTo>
                    <a:pt x="1" y="48"/>
                    <a:pt x="20" y="29"/>
                    <a:pt x="29" y="19"/>
                  </a:cubicBezTo>
                  <a:cubicBezTo>
                    <a:pt x="39" y="0"/>
                    <a:pt x="48" y="19"/>
                    <a:pt x="58" y="19"/>
                  </a:cubicBezTo>
                  <a:cubicBezTo>
                    <a:pt x="67" y="19"/>
                    <a:pt x="86" y="38"/>
                    <a:pt x="95" y="48"/>
                  </a:cubicBezTo>
                  <a:cubicBezTo>
                    <a:pt x="171" y="142"/>
                    <a:pt x="275" y="199"/>
                    <a:pt x="388" y="218"/>
                  </a:cubicBezTo>
                  <a:cubicBezTo>
                    <a:pt x="558" y="274"/>
                    <a:pt x="738" y="312"/>
                    <a:pt x="927" y="341"/>
                  </a:cubicBezTo>
                  <a:cubicBezTo>
                    <a:pt x="974" y="341"/>
                    <a:pt x="1021" y="359"/>
                    <a:pt x="1069" y="369"/>
                  </a:cubicBezTo>
                  <a:cubicBezTo>
                    <a:pt x="1078" y="378"/>
                    <a:pt x="1088" y="397"/>
                    <a:pt x="1097" y="407"/>
                  </a:cubicBezTo>
                  <a:cubicBezTo>
                    <a:pt x="1097" y="416"/>
                    <a:pt x="1078" y="435"/>
                    <a:pt x="1069" y="444"/>
                  </a:cubicBezTo>
                  <a:cubicBezTo>
                    <a:pt x="1040" y="454"/>
                    <a:pt x="1003" y="454"/>
                    <a:pt x="974" y="4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7"/>
            <p:cNvSpPr/>
            <p:nvPr/>
          </p:nvSpPr>
          <p:spPr>
            <a:xfrm>
              <a:off x="6217550" y="4601475"/>
              <a:ext cx="28125" cy="4275"/>
            </a:xfrm>
            <a:custGeom>
              <a:avLst/>
              <a:gdLst/>
              <a:ahLst/>
              <a:cxnLst/>
              <a:rect l="l" t="t" r="r" b="b"/>
              <a:pathLst>
                <a:path w="1125" h="171" extrusionOk="0">
                  <a:moveTo>
                    <a:pt x="0" y="19"/>
                  </a:moveTo>
                  <a:cubicBezTo>
                    <a:pt x="218" y="0"/>
                    <a:pt x="388" y="66"/>
                    <a:pt x="577" y="66"/>
                  </a:cubicBezTo>
                  <a:cubicBezTo>
                    <a:pt x="756" y="66"/>
                    <a:pt x="936" y="66"/>
                    <a:pt x="1125" y="66"/>
                  </a:cubicBezTo>
                  <a:cubicBezTo>
                    <a:pt x="1115" y="95"/>
                    <a:pt x="1115" y="114"/>
                    <a:pt x="1106" y="123"/>
                  </a:cubicBezTo>
                  <a:cubicBezTo>
                    <a:pt x="1087" y="142"/>
                    <a:pt x="1059" y="151"/>
                    <a:pt x="1030" y="161"/>
                  </a:cubicBezTo>
                  <a:cubicBezTo>
                    <a:pt x="860" y="161"/>
                    <a:pt x="681" y="170"/>
                    <a:pt x="511" y="161"/>
                  </a:cubicBezTo>
                  <a:cubicBezTo>
                    <a:pt x="378" y="142"/>
                    <a:pt x="246" y="123"/>
                    <a:pt x="114" y="95"/>
                  </a:cubicBezTo>
                  <a:cubicBezTo>
                    <a:pt x="85" y="85"/>
                    <a:pt x="57" y="57"/>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7"/>
            <p:cNvSpPr/>
            <p:nvPr/>
          </p:nvSpPr>
          <p:spPr>
            <a:xfrm>
              <a:off x="6224150" y="3747850"/>
              <a:ext cx="3575" cy="37350"/>
            </a:xfrm>
            <a:custGeom>
              <a:avLst/>
              <a:gdLst/>
              <a:ahLst/>
              <a:cxnLst/>
              <a:rect l="l" t="t" r="r" b="b"/>
              <a:pathLst>
                <a:path w="143" h="1494" extrusionOk="0">
                  <a:moveTo>
                    <a:pt x="39" y="0"/>
                  </a:moveTo>
                  <a:cubicBezTo>
                    <a:pt x="58" y="255"/>
                    <a:pt x="143" y="501"/>
                    <a:pt x="133" y="756"/>
                  </a:cubicBezTo>
                  <a:cubicBezTo>
                    <a:pt x="124" y="992"/>
                    <a:pt x="124" y="1229"/>
                    <a:pt x="114" y="1465"/>
                  </a:cubicBezTo>
                  <a:cubicBezTo>
                    <a:pt x="114" y="1474"/>
                    <a:pt x="105" y="1484"/>
                    <a:pt x="95" y="1493"/>
                  </a:cubicBezTo>
                  <a:cubicBezTo>
                    <a:pt x="58" y="1465"/>
                    <a:pt x="58" y="1427"/>
                    <a:pt x="58" y="1399"/>
                  </a:cubicBezTo>
                  <a:lnTo>
                    <a:pt x="58" y="879"/>
                  </a:lnTo>
                  <a:cubicBezTo>
                    <a:pt x="67" y="700"/>
                    <a:pt x="48" y="529"/>
                    <a:pt x="29" y="359"/>
                  </a:cubicBezTo>
                  <a:cubicBezTo>
                    <a:pt x="1" y="236"/>
                    <a:pt x="10" y="123"/>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7"/>
            <p:cNvSpPr/>
            <p:nvPr/>
          </p:nvSpPr>
          <p:spPr>
            <a:xfrm>
              <a:off x="6148075" y="4514050"/>
              <a:ext cx="24600" cy="13725"/>
            </a:xfrm>
            <a:custGeom>
              <a:avLst/>
              <a:gdLst/>
              <a:ahLst/>
              <a:cxnLst/>
              <a:rect l="l" t="t" r="r" b="b"/>
              <a:pathLst>
                <a:path w="984" h="549" extrusionOk="0">
                  <a:moveTo>
                    <a:pt x="1" y="1"/>
                  </a:moveTo>
                  <a:lnTo>
                    <a:pt x="984" y="530"/>
                  </a:lnTo>
                  <a:cubicBezTo>
                    <a:pt x="965" y="530"/>
                    <a:pt x="936" y="549"/>
                    <a:pt x="927" y="539"/>
                  </a:cubicBezTo>
                  <a:cubicBezTo>
                    <a:pt x="634" y="435"/>
                    <a:pt x="360" y="303"/>
                    <a:pt x="95" y="142"/>
                  </a:cubicBezTo>
                  <a:cubicBezTo>
                    <a:pt x="57" y="114"/>
                    <a:pt x="29" y="86"/>
                    <a:pt x="1" y="48"/>
                  </a:cubicBezTo>
                  <a:cubicBezTo>
                    <a:pt x="1" y="48"/>
                    <a:pt x="1" y="3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7"/>
            <p:cNvSpPr/>
            <p:nvPr/>
          </p:nvSpPr>
          <p:spPr>
            <a:xfrm>
              <a:off x="6208575" y="3601825"/>
              <a:ext cx="1200" cy="34300"/>
            </a:xfrm>
            <a:custGeom>
              <a:avLst/>
              <a:gdLst/>
              <a:ahLst/>
              <a:cxnLst/>
              <a:rect l="l" t="t" r="r" b="b"/>
              <a:pathLst>
                <a:path w="48" h="1372" extrusionOk="0">
                  <a:moveTo>
                    <a:pt x="38" y="1371"/>
                  </a:moveTo>
                  <a:cubicBezTo>
                    <a:pt x="0" y="917"/>
                    <a:pt x="0" y="454"/>
                    <a:pt x="28" y="1"/>
                  </a:cubicBezTo>
                  <a:cubicBezTo>
                    <a:pt x="38" y="38"/>
                    <a:pt x="38" y="67"/>
                    <a:pt x="47" y="105"/>
                  </a:cubicBezTo>
                  <a:cubicBezTo>
                    <a:pt x="47" y="511"/>
                    <a:pt x="38" y="908"/>
                    <a:pt x="38" y="13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7"/>
            <p:cNvSpPr/>
            <p:nvPr/>
          </p:nvSpPr>
          <p:spPr>
            <a:xfrm>
              <a:off x="6139350" y="4538375"/>
              <a:ext cx="15375" cy="12075"/>
            </a:xfrm>
            <a:custGeom>
              <a:avLst/>
              <a:gdLst/>
              <a:ahLst/>
              <a:cxnLst/>
              <a:rect l="l" t="t" r="r" b="b"/>
              <a:pathLst>
                <a:path w="615" h="483" extrusionOk="0">
                  <a:moveTo>
                    <a:pt x="614" y="436"/>
                  </a:moveTo>
                  <a:cubicBezTo>
                    <a:pt x="595" y="473"/>
                    <a:pt x="558" y="483"/>
                    <a:pt x="520" y="473"/>
                  </a:cubicBezTo>
                  <a:cubicBezTo>
                    <a:pt x="312" y="407"/>
                    <a:pt x="132" y="275"/>
                    <a:pt x="9" y="95"/>
                  </a:cubicBezTo>
                  <a:cubicBezTo>
                    <a:pt x="0" y="67"/>
                    <a:pt x="0" y="48"/>
                    <a:pt x="9" y="20"/>
                  </a:cubicBezTo>
                  <a:cubicBezTo>
                    <a:pt x="9" y="10"/>
                    <a:pt x="38" y="1"/>
                    <a:pt x="57" y="1"/>
                  </a:cubicBezTo>
                  <a:cubicBezTo>
                    <a:pt x="66" y="1"/>
                    <a:pt x="76" y="1"/>
                    <a:pt x="76" y="10"/>
                  </a:cubicBezTo>
                  <a:cubicBezTo>
                    <a:pt x="198" y="171"/>
                    <a:pt x="369" y="303"/>
                    <a:pt x="558" y="388"/>
                  </a:cubicBezTo>
                  <a:cubicBezTo>
                    <a:pt x="577" y="398"/>
                    <a:pt x="595" y="417"/>
                    <a:pt x="614" y="4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7"/>
            <p:cNvSpPr/>
            <p:nvPr/>
          </p:nvSpPr>
          <p:spPr>
            <a:xfrm>
              <a:off x="6234075" y="3636100"/>
              <a:ext cx="12550" cy="12300"/>
            </a:xfrm>
            <a:custGeom>
              <a:avLst/>
              <a:gdLst/>
              <a:ahLst/>
              <a:cxnLst/>
              <a:rect l="l" t="t" r="r" b="b"/>
              <a:pathLst>
                <a:path w="502" h="492" extrusionOk="0">
                  <a:moveTo>
                    <a:pt x="502" y="28"/>
                  </a:moveTo>
                  <a:cubicBezTo>
                    <a:pt x="492" y="85"/>
                    <a:pt x="464" y="132"/>
                    <a:pt x="407" y="161"/>
                  </a:cubicBezTo>
                  <a:cubicBezTo>
                    <a:pt x="303" y="284"/>
                    <a:pt x="180" y="387"/>
                    <a:pt x="57" y="482"/>
                  </a:cubicBezTo>
                  <a:cubicBezTo>
                    <a:pt x="39" y="491"/>
                    <a:pt x="10" y="482"/>
                    <a:pt x="10" y="463"/>
                  </a:cubicBezTo>
                  <a:cubicBezTo>
                    <a:pt x="1" y="454"/>
                    <a:pt x="1" y="444"/>
                    <a:pt x="10" y="435"/>
                  </a:cubicBezTo>
                  <a:cubicBezTo>
                    <a:pt x="114" y="255"/>
                    <a:pt x="265" y="113"/>
                    <a:pt x="435" y="0"/>
                  </a:cubicBezTo>
                  <a:cubicBezTo>
                    <a:pt x="445" y="0"/>
                    <a:pt x="454" y="0"/>
                    <a:pt x="464" y="0"/>
                  </a:cubicBezTo>
                  <a:cubicBezTo>
                    <a:pt x="483" y="9"/>
                    <a:pt x="492" y="19"/>
                    <a:pt x="502"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7"/>
            <p:cNvSpPr/>
            <p:nvPr/>
          </p:nvSpPr>
          <p:spPr>
            <a:xfrm>
              <a:off x="6181150" y="4423550"/>
              <a:ext cx="4525" cy="26250"/>
            </a:xfrm>
            <a:custGeom>
              <a:avLst/>
              <a:gdLst/>
              <a:ahLst/>
              <a:cxnLst/>
              <a:rect l="l" t="t" r="r" b="b"/>
              <a:pathLst>
                <a:path w="181" h="1050" extrusionOk="0">
                  <a:moveTo>
                    <a:pt x="161" y="1"/>
                  </a:moveTo>
                  <a:cubicBezTo>
                    <a:pt x="180" y="133"/>
                    <a:pt x="180" y="256"/>
                    <a:pt x="161" y="388"/>
                  </a:cubicBezTo>
                  <a:cubicBezTo>
                    <a:pt x="105" y="596"/>
                    <a:pt x="67" y="814"/>
                    <a:pt x="57" y="1041"/>
                  </a:cubicBezTo>
                  <a:cubicBezTo>
                    <a:pt x="1" y="1050"/>
                    <a:pt x="10" y="1012"/>
                    <a:pt x="10" y="993"/>
                  </a:cubicBezTo>
                  <a:cubicBezTo>
                    <a:pt x="1" y="870"/>
                    <a:pt x="10" y="738"/>
                    <a:pt x="48" y="615"/>
                  </a:cubicBezTo>
                  <a:cubicBezTo>
                    <a:pt x="86" y="436"/>
                    <a:pt x="114" y="256"/>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7"/>
            <p:cNvSpPr/>
            <p:nvPr/>
          </p:nvSpPr>
          <p:spPr>
            <a:xfrm>
              <a:off x="6177850" y="4232900"/>
              <a:ext cx="14200" cy="13025"/>
            </a:xfrm>
            <a:custGeom>
              <a:avLst/>
              <a:gdLst/>
              <a:ahLst/>
              <a:cxnLst/>
              <a:rect l="l" t="t" r="r" b="b"/>
              <a:pathLst>
                <a:path w="568" h="521" extrusionOk="0">
                  <a:moveTo>
                    <a:pt x="558" y="0"/>
                  </a:moveTo>
                  <a:cubicBezTo>
                    <a:pt x="558" y="161"/>
                    <a:pt x="558" y="322"/>
                    <a:pt x="568" y="492"/>
                  </a:cubicBezTo>
                  <a:cubicBezTo>
                    <a:pt x="568" y="492"/>
                    <a:pt x="558" y="501"/>
                    <a:pt x="539" y="520"/>
                  </a:cubicBezTo>
                  <a:cubicBezTo>
                    <a:pt x="350" y="511"/>
                    <a:pt x="171" y="463"/>
                    <a:pt x="0" y="378"/>
                  </a:cubicBezTo>
                  <a:cubicBezTo>
                    <a:pt x="29" y="350"/>
                    <a:pt x="76" y="341"/>
                    <a:pt x="114" y="359"/>
                  </a:cubicBezTo>
                  <a:cubicBezTo>
                    <a:pt x="218" y="407"/>
                    <a:pt x="331" y="435"/>
                    <a:pt x="454" y="426"/>
                  </a:cubicBezTo>
                  <a:cubicBezTo>
                    <a:pt x="473" y="426"/>
                    <a:pt x="501" y="407"/>
                    <a:pt x="511" y="378"/>
                  </a:cubicBezTo>
                  <a:cubicBezTo>
                    <a:pt x="520" y="350"/>
                    <a:pt x="530" y="312"/>
                    <a:pt x="530" y="274"/>
                  </a:cubicBezTo>
                  <a:lnTo>
                    <a:pt x="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7"/>
            <p:cNvSpPr/>
            <p:nvPr/>
          </p:nvSpPr>
          <p:spPr>
            <a:xfrm>
              <a:off x="6138150" y="4548550"/>
              <a:ext cx="17975" cy="13950"/>
            </a:xfrm>
            <a:custGeom>
              <a:avLst/>
              <a:gdLst/>
              <a:ahLst/>
              <a:cxnLst/>
              <a:rect l="l" t="t" r="r" b="b"/>
              <a:pathLst>
                <a:path w="719" h="558" extrusionOk="0">
                  <a:moveTo>
                    <a:pt x="719" y="558"/>
                  </a:moveTo>
                  <a:cubicBezTo>
                    <a:pt x="596" y="558"/>
                    <a:pt x="473" y="520"/>
                    <a:pt x="379" y="426"/>
                  </a:cubicBezTo>
                  <a:cubicBezTo>
                    <a:pt x="256" y="322"/>
                    <a:pt x="143" y="208"/>
                    <a:pt x="29" y="95"/>
                  </a:cubicBezTo>
                  <a:cubicBezTo>
                    <a:pt x="1" y="66"/>
                    <a:pt x="10" y="10"/>
                    <a:pt x="48" y="0"/>
                  </a:cubicBezTo>
                  <a:cubicBezTo>
                    <a:pt x="105" y="66"/>
                    <a:pt x="171" y="123"/>
                    <a:pt x="228" y="189"/>
                  </a:cubicBezTo>
                  <a:cubicBezTo>
                    <a:pt x="350" y="322"/>
                    <a:pt x="511" y="435"/>
                    <a:pt x="681" y="520"/>
                  </a:cubicBezTo>
                  <a:cubicBezTo>
                    <a:pt x="691" y="520"/>
                    <a:pt x="700" y="548"/>
                    <a:pt x="710"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7"/>
            <p:cNvSpPr/>
            <p:nvPr/>
          </p:nvSpPr>
          <p:spPr>
            <a:xfrm>
              <a:off x="6134150" y="3718550"/>
              <a:ext cx="12775" cy="12075"/>
            </a:xfrm>
            <a:custGeom>
              <a:avLst/>
              <a:gdLst/>
              <a:ahLst/>
              <a:cxnLst/>
              <a:rect l="l" t="t" r="r" b="b"/>
              <a:pathLst>
                <a:path w="511" h="483" extrusionOk="0">
                  <a:moveTo>
                    <a:pt x="10" y="0"/>
                  </a:moveTo>
                  <a:cubicBezTo>
                    <a:pt x="38" y="29"/>
                    <a:pt x="57" y="48"/>
                    <a:pt x="76" y="66"/>
                  </a:cubicBezTo>
                  <a:cubicBezTo>
                    <a:pt x="151" y="151"/>
                    <a:pt x="255" y="218"/>
                    <a:pt x="369" y="237"/>
                  </a:cubicBezTo>
                  <a:cubicBezTo>
                    <a:pt x="416" y="237"/>
                    <a:pt x="463" y="284"/>
                    <a:pt x="510" y="322"/>
                  </a:cubicBezTo>
                  <a:cubicBezTo>
                    <a:pt x="482" y="378"/>
                    <a:pt x="463" y="426"/>
                    <a:pt x="435" y="482"/>
                  </a:cubicBezTo>
                  <a:cubicBezTo>
                    <a:pt x="425" y="473"/>
                    <a:pt x="416" y="463"/>
                    <a:pt x="416" y="444"/>
                  </a:cubicBezTo>
                  <a:cubicBezTo>
                    <a:pt x="416" y="388"/>
                    <a:pt x="378" y="341"/>
                    <a:pt x="321" y="322"/>
                  </a:cubicBezTo>
                  <a:cubicBezTo>
                    <a:pt x="265" y="293"/>
                    <a:pt x="208" y="265"/>
                    <a:pt x="142" y="237"/>
                  </a:cubicBezTo>
                  <a:cubicBezTo>
                    <a:pt x="85" y="208"/>
                    <a:pt x="38" y="151"/>
                    <a:pt x="10" y="95"/>
                  </a:cubicBezTo>
                  <a:cubicBezTo>
                    <a:pt x="0" y="66"/>
                    <a:pt x="10" y="2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7"/>
            <p:cNvSpPr/>
            <p:nvPr/>
          </p:nvSpPr>
          <p:spPr>
            <a:xfrm>
              <a:off x="6150675" y="3869750"/>
              <a:ext cx="15375" cy="8525"/>
            </a:xfrm>
            <a:custGeom>
              <a:avLst/>
              <a:gdLst/>
              <a:ahLst/>
              <a:cxnLst/>
              <a:rect l="l" t="t" r="r" b="b"/>
              <a:pathLst>
                <a:path w="615" h="341" extrusionOk="0">
                  <a:moveTo>
                    <a:pt x="20" y="1"/>
                  </a:moveTo>
                  <a:cubicBezTo>
                    <a:pt x="38" y="1"/>
                    <a:pt x="57" y="10"/>
                    <a:pt x="76" y="20"/>
                  </a:cubicBezTo>
                  <a:cubicBezTo>
                    <a:pt x="227" y="124"/>
                    <a:pt x="398" y="209"/>
                    <a:pt x="587" y="275"/>
                  </a:cubicBezTo>
                  <a:cubicBezTo>
                    <a:pt x="596" y="275"/>
                    <a:pt x="605" y="303"/>
                    <a:pt x="615" y="313"/>
                  </a:cubicBezTo>
                  <a:cubicBezTo>
                    <a:pt x="596" y="322"/>
                    <a:pt x="587" y="331"/>
                    <a:pt x="568" y="341"/>
                  </a:cubicBezTo>
                  <a:cubicBezTo>
                    <a:pt x="549" y="341"/>
                    <a:pt x="530" y="341"/>
                    <a:pt x="511" y="341"/>
                  </a:cubicBezTo>
                  <a:cubicBezTo>
                    <a:pt x="407" y="303"/>
                    <a:pt x="313" y="275"/>
                    <a:pt x="209" y="237"/>
                  </a:cubicBezTo>
                  <a:cubicBezTo>
                    <a:pt x="180" y="218"/>
                    <a:pt x="152" y="190"/>
                    <a:pt x="124" y="161"/>
                  </a:cubicBezTo>
                  <a:cubicBezTo>
                    <a:pt x="86" y="114"/>
                    <a:pt x="48"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7"/>
            <p:cNvSpPr/>
            <p:nvPr/>
          </p:nvSpPr>
          <p:spPr>
            <a:xfrm>
              <a:off x="6216600" y="4582325"/>
              <a:ext cx="21525" cy="6175"/>
            </a:xfrm>
            <a:custGeom>
              <a:avLst/>
              <a:gdLst/>
              <a:ahLst/>
              <a:cxnLst/>
              <a:rect l="l" t="t" r="r" b="b"/>
              <a:pathLst>
                <a:path w="861" h="247" extrusionOk="0">
                  <a:moveTo>
                    <a:pt x="860" y="180"/>
                  </a:moveTo>
                  <a:cubicBezTo>
                    <a:pt x="860" y="190"/>
                    <a:pt x="851" y="199"/>
                    <a:pt x="841" y="199"/>
                  </a:cubicBezTo>
                  <a:cubicBezTo>
                    <a:pt x="671" y="246"/>
                    <a:pt x="492" y="228"/>
                    <a:pt x="331" y="161"/>
                  </a:cubicBezTo>
                  <a:cubicBezTo>
                    <a:pt x="227" y="114"/>
                    <a:pt x="123" y="67"/>
                    <a:pt x="0" y="10"/>
                  </a:cubicBezTo>
                  <a:cubicBezTo>
                    <a:pt x="38" y="1"/>
                    <a:pt x="76" y="1"/>
                    <a:pt x="114" y="1"/>
                  </a:cubicBezTo>
                  <a:cubicBezTo>
                    <a:pt x="161" y="10"/>
                    <a:pt x="208" y="29"/>
                    <a:pt x="256" y="48"/>
                  </a:cubicBezTo>
                  <a:cubicBezTo>
                    <a:pt x="426" y="143"/>
                    <a:pt x="615" y="180"/>
                    <a:pt x="813" y="171"/>
                  </a:cubicBezTo>
                  <a:cubicBezTo>
                    <a:pt x="823" y="161"/>
                    <a:pt x="841" y="171"/>
                    <a:pt x="860"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7"/>
            <p:cNvSpPr/>
            <p:nvPr/>
          </p:nvSpPr>
          <p:spPr>
            <a:xfrm>
              <a:off x="6171000" y="4116650"/>
              <a:ext cx="14675" cy="7825"/>
            </a:xfrm>
            <a:custGeom>
              <a:avLst/>
              <a:gdLst/>
              <a:ahLst/>
              <a:cxnLst/>
              <a:rect l="l" t="t" r="r" b="b"/>
              <a:pathLst>
                <a:path w="587" h="313" extrusionOk="0">
                  <a:moveTo>
                    <a:pt x="586" y="294"/>
                  </a:moveTo>
                  <a:cubicBezTo>
                    <a:pt x="577" y="303"/>
                    <a:pt x="567" y="312"/>
                    <a:pt x="567" y="312"/>
                  </a:cubicBezTo>
                  <a:cubicBezTo>
                    <a:pt x="482" y="284"/>
                    <a:pt x="397" y="265"/>
                    <a:pt x="322" y="227"/>
                  </a:cubicBezTo>
                  <a:cubicBezTo>
                    <a:pt x="208" y="199"/>
                    <a:pt x="114" y="142"/>
                    <a:pt x="29" y="67"/>
                  </a:cubicBezTo>
                  <a:cubicBezTo>
                    <a:pt x="10" y="57"/>
                    <a:pt x="10" y="29"/>
                    <a:pt x="0" y="19"/>
                  </a:cubicBezTo>
                  <a:cubicBezTo>
                    <a:pt x="19" y="19"/>
                    <a:pt x="38" y="1"/>
                    <a:pt x="48" y="1"/>
                  </a:cubicBezTo>
                  <a:cubicBezTo>
                    <a:pt x="227" y="86"/>
                    <a:pt x="397" y="161"/>
                    <a:pt x="567" y="246"/>
                  </a:cubicBezTo>
                  <a:cubicBezTo>
                    <a:pt x="577" y="256"/>
                    <a:pt x="577" y="284"/>
                    <a:pt x="586"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7"/>
            <p:cNvSpPr/>
            <p:nvPr/>
          </p:nvSpPr>
          <p:spPr>
            <a:xfrm>
              <a:off x="6141000" y="4503175"/>
              <a:ext cx="12300" cy="9725"/>
            </a:xfrm>
            <a:custGeom>
              <a:avLst/>
              <a:gdLst/>
              <a:ahLst/>
              <a:cxnLst/>
              <a:rect l="l" t="t" r="r" b="b"/>
              <a:pathLst>
                <a:path w="492" h="389" extrusionOk="0">
                  <a:moveTo>
                    <a:pt x="492" y="379"/>
                  </a:moveTo>
                  <a:cubicBezTo>
                    <a:pt x="425" y="388"/>
                    <a:pt x="359" y="369"/>
                    <a:pt x="303" y="322"/>
                  </a:cubicBezTo>
                  <a:cubicBezTo>
                    <a:pt x="255" y="294"/>
                    <a:pt x="218" y="303"/>
                    <a:pt x="189" y="350"/>
                  </a:cubicBezTo>
                  <a:cubicBezTo>
                    <a:pt x="180" y="360"/>
                    <a:pt x="170" y="360"/>
                    <a:pt x="161" y="350"/>
                  </a:cubicBezTo>
                  <a:cubicBezTo>
                    <a:pt x="142" y="341"/>
                    <a:pt x="132" y="332"/>
                    <a:pt x="123" y="313"/>
                  </a:cubicBezTo>
                  <a:cubicBezTo>
                    <a:pt x="66" y="218"/>
                    <a:pt x="76" y="105"/>
                    <a:pt x="0" y="1"/>
                  </a:cubicBezTo>
                  <a:lnTo>
                    <a:pt x="66" y="1"/>
                  </a:lnTo>
                  <a:cubicBezTo>
                    <a:pt x="199" y="114"/>
                    <a:pt x="331" y="218"/>
                    <a:pt x="463" y="322"/>
                  </a:cubicBezTo>
                  <a:cubicBezTo>
                    <a:pt x="473" y="332"/>
                    <a:pt x="482" y="360"/>
                    <a:pt x="482"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7"/>
            <p:cNvSpPr/>
            <p:nvPr/>
          </p:nvSpPr>
          <p:spPr>
            <a:xfrm>
              <a:off x="6124225" y="3599475"/>
              <a:ext cx="13000" cy="7350"/>
            </a:xfrm>
            <a:custGeom>
              <a:avLst/>
              <a:gdLst/>
              <a:ahLst/>
              <a:cxnLst/>
              <a:rect l="l" t="t" r="r" b="b"/>
              <a:pathLst>
                <a:path w="520" h="294" extrusionOk="0">
                  <a:moveTo>
                    <a:pt x="170" y="10"/>
                  </a:moveTo>
                  <a:cubicBezTo>
                    <a:pt x="189" y="47"/>
                    <a:pt x="208" y="57"/>
                    <a:pt x="246" y="38"/>
                  </a:cubicBezTo>
                  <a:cubicBezTo>
                    <a:pt x="255" y="29"/>
                    <a:pt x="274" y="19"/>
                    <a:pt x="284" y="10"/>
                  </a:cubicBezTo>
                  <a:cubicBezTo>
                    <a:pt x="303" y="0"/>
                    <a:pt x="312" y="10"/>
                    <a:pt x="312" y="19"/>
                  </a:cubicBezTo>
                  <a:cubicBezTo>
                    <a:pt x="378" y="114"/>
                    <a:pt x="444" y="199"/>
                    <a:pt x="520" y="293"/>
                  </a:cubicBezTo>
                  <a:lnTo>
                    <a:pt x="520" y="293"/>
                  </a:lnTo>
                  <a:lnTo>
                    <a:pt x="123" y="218"/>
                  </a:lnTo>
                  <a:cubicBezTo>
                    <a:pt x="142" y="170"/>
                    <a:pt x="180" y="142"/>
                    <a:pt x="132" y="114"/>
                  </a:cubicBezTo>
                  <a:lnTo>
                    <a:pt x="0" y="10"/>
                  </a:lnTo>
                  <a:lnTo>
                    <a:pt x="0" y="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7"/>
            <p:cNvSpPr/>
            <p:nvPr/>
          </p:nvSpPr>
          <p:spPr>
            <a:xfrm>
              <a:off x="6172175" y="4094450"/>
              <a:ext cx="22250" cy="5700"/>
            </a:xfrm>
            <a:custGeom>
              <a:avLst/>
              <a:gdLst/>
              <a:ahLst/>
              <a:cxnLst/>
              <a:rect l="l" t="t" r="r" b="b"/>
              <a:pathLst>
                <a:path w="890" h="228" extrusionOk="0">
                  <a:moveTo>
                    <a:pt x="1" y="0"/>
                  </a:moveTo>
                  <a:cubicBezTo>
                    <a:pt x="48" y="0"/>
                    <a:pt x="95" y="0"/>
                    <a:pt x="142" y="19"/>
                  </a:cubicBezTo>
                  <a:cubicBezTo>
                    <a:pt x="341" y="104"/>
                    <a:pt x="558" y="151"/>
                    <a:pt x="776" y="161"/>
                  </a:cubicBezTo>
                  <a:cubicBezTo>
                    <a:pt x="813" y="161"/>
                    <a:pt x="851" y="180"/>
                    <a:pt x="889" y="199"/>
                  </a:cubicBezTo>
                  <a:cubicBezTo>
                    <a:pt x="738" y="227"/>
                    <a:pt x="577" y="227"/>
                    <a:pt x="435" y="189"/>
                  </a:cubicBezTo>
                  <a:cubicBezTo>
                    <a:pt x="294" y="151"/>
                    <a:pt x="161" y="95"/>
                    <a:pt x="29" y="38"/>
                  </a:cubicBezTo>
                  <a:cubicBezTo>
                    <a:pt x="20" y="38"/>
                    <a:pt x="10" y="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7"/>
            <p:cNvSpPr/>
            <p:nvPr/>
          </p:nvSpPr>
          <p:spPr>
            <a:xfrm>
              <a:off x="6292200" y="4571925"/>
              <a:ext cx="3575" cy="22950"/>
            </a:xfrm>
            <a:custGeom>
              <a:avLst/>
              <a:gdLst/>
              <a:ahLst/>
              <a:cxnLst/>
              <a:rect l="l" t="t" r="r" b="b"/>
              <a:pathLst>
                <a:path w="143" h="918" extrusionOk="0">
                  <a:moveTo>
                    <a:pt x="105" y="918"/>
                  </a:moveTo>
                  <a:cubicBezTo>
                    <a:pt x="86" y="889"/>
                    <a:pt x="67" y="870"/>
                    <a:pt x="67" y="851"/>
                  </a:cubicBezTo>
                  <a:cubicBezTo>
                    <a:pt x="38" y="615"/>
                    <a:pt x="19" y="379"/>
                    <a:pt x="1" y="143"/>
                  </a:cubicBezTo>
                  <a:cubicBezTo>
                    <a:pt x="1" y="86"/>
                    <a:pt x="10" y="48"/>
                    <a:pt x="19" y="1"/>
                  </a:cubicBezTo>
                  <a:cubicBezTo>
                    <a:pt x="57" y="351"/>
                    <a:pt x="142" y="625"/>
                    <a:pt x="95" y="9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7"/>
            <p:cNvSpPr/>
            <p:nvPr/>
          </p:nvSpPr>
          <p:spPr>
            <a:xfrm>
              <a:off x="6177150" y="4105075"/>
              <a:ext cx="13725" cy="5450"/>
            </a:xfrm>
            <a:custGeom>
              <a:avLst/>
              <a:gdLst/>
              <a:ahLst/>
              <a:cxnLst/>
              <a:rect l="l" t="t" r="r" b="b"/>
              <a:pathLst>
                <a:path w="549" h="218" extrusionOk="0">
                  <a:moveTo>
                    <a:pt x="435" y="218"/>
                  </a:moveTo>
                  <a:cubicBezTo>
                    <a:pt x="284" y="199"/>
                    <a:pt x="132" y="142"/>
                    <a:pt x="10" y="57"/>
                  </a:cubicBezTo>
                  <a:cubicBezTo>
                    <a:pt x="0" y="48"/>
                    <a:pt x="10" y="19"/>
                    <a:pt x="10" y="10"/>
                  </a:cubicBezTo>
                  <a:cubicBezTo>
                    <a:pt x="19" y="1"/>
                    <a:pt x="19" y="1"/>
                    <a:pt x="28" y="1"/>
                  </a:cubicBezTo>
                  <a:cubicBezTo>
                    <a:pt x="189" y="67"/>
                    <a:pt x="359" y="123"/>
                    <a:pt x="529" y="161"/>
                  </a:cubicBezTo>
                  <a:cubicBezTo>
                    <a:pt x="539" y="161"/>
                    <a:pt x="539" y="190"/>
                    <a:pt x="548" y="199"/>
                  </a:cubicBezTo>
                  <a:cubicBezTo>
                    <a:pt x="548" y="218"/>
                    <a:pt x="529" y="218"/>
                    <a:pt x="529" y="218"/>
                  </a:cubicBezTo>
                  <a:cubicBezTo>
                    <a:pt x="510" y="218"/>
                    <a:pt x="501" y="218"/>
                    <a:pt x="492"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7"/>
            <p:cNvSpPr/>
            <p:nvPr/>
          </p:nvSpPr>
          <p:spPr>
            <a:xfrm>
              <a:off x="6169825" y="4293150"/>
              <a:ext cx="7575" cy="14675"/>
            </a:xfrm>
            <a:custGeom>
              <a:avLst/>
              <a:gdLst/>
              <a:ahLst/>
              <a:cxnLst/>
              <a:rect l="l" t="t" r="r" b="b"/>
              <a:pathLst>
                <a:path w="303" h="587" extrusionOk="0">
                  <a:moveTo>
                    <a:pt x="303" y="199"/>
                  </a:moveTo>
                  <a:cubicBezTo>
                    <a:pt x="284" y="199"/>
                    <a:pt x="265" y="208"/>
                    <a:pt x="255" y="208"/>
                  </a:cubicBezTo>
                  <a:cubicBezTo>
                    <a:pt x="208" y="208"/>
                    <a:pt x="180" y="236"/>
                    <a:pt x="180" y="274"/>
                  </a:cubicBezTo>
                  <a:cubicBezTo>
                    <a:pt x="180" y="350"/>
                    <a:pt x="180" y="416"/>
                    <a:pt x="161" y="492"/>
                  </a:cubicBezTo>
                  <a:cubicBezTo>
                    <a:pt x="151" y="520"/>
                    <a:pt x="142" y="558"/>
                    <a:pt x="123" y="586"/>
                  </a:cubicBezTo>
                  <a:cubicBezTo>
                    <a:pt x="132" y="492"/>
                    <a:pt x="132" y="388"/>
                    <a:pt x="142" y="293"/>
                  </a:cubicBezTo>
                  <a:cubicBezTo>
                    <a:pt x="151" y="208"/>
                    <a:pt x="114" y="123"/>
                    <a:pt x="47" y="76"/>
                  </a:cubicBezTo>
                  <a:cubicBezTo>
                    <a:pt x="29" y="66"/>
                    <a:pt x="19" y="38"/>
                    <a:pt x="0" y="0"/>
                  </a:cubicBezTo>
                  <a:cubicBezTo>
                    <a:pt x="123" y="29"/>
                    <a:pt x="236" y="95"/>
                    <a:pt x="303"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7"/>
            <p:cNvSpPr/>
            <p:nvPr/>
          </p:nvSpPr>
          <p:spPr>
            <a:xfrm>
              <a:off x="6249450" y="4424275"/>
              <a:ext cx="1900" cy="23650"/>
            </a:xfrm>
            <a:custGeom>
              <a:avLst/>
              <a:gdLst/>
              <a:ahLst/>
              <a:cxnLst/>
              <a:rect l="l" t="t" r="r" b="b"/>
              <a:pathLst>
                <a:path w="76" h="946" extrusionOk="0">
                  <a:moveTo>
                    <a:pt x="19" y="10"/>
                  </a:moveTo>
                  <a:cubicBezTo>
                    <a:pt x="38" y="48"/>
                    <a:pt x="57" y="85"/>
                    <a:pt x="66" y="133"/>
                  </a:cubicBezTo>
                  <a:cubicBezTo>
                    <a:pt x="76" y="378"/>
                    <a:pt x="76" y="624"/>
                    <a:pt x="76" y="870"/>
                  </a:cubicBezTo>
                  <a:cubicBezTo>
                    <a:pt x="66" y="889"/>
                    <a:pt x="57" y="917"/>
                    <a:pt x="47" y="945"/>
                  </a:cubicBezTo>
                  <a:cubicBezTo>
                    <a:pt x="0" y="615"/>
                    <a:pt x="47" y="312"/>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7"/>
            <p:cNvSpPr/>
            <p:nvPr/>
          </p:nvSpPr>
          <p:spPr>
            <a:xfrm>
              <a:off x="6120675" y="3645300"/>
              <a:ext cx="10900" cy="9250"/>
            </a:xfrm>
            <a:custGeom>
              <a:avLst/>
              <a:gdLst/>
              <a:ahLst/>
              <a:cxnLst/>
              <a:rect l="l" t="t" r="r" b="b"/>
              <a:pathLst>
                <a:path w="436" h="370" extrusionOk="0">
                  <a:moveTo>
                    <a:pt x="19" y="1"/>
                  </a:moveTo>
                  <a:cubicBezTo>
                    <a:pt x="161" y="95"/>
                    <a:pt x="303" y="209"/>
                    <a:pt x="435" y="331"/>
                  </a:cubicBezTo>
                  <a:lnTo>
                    <a:pt x="435" y="350"/>
                  </a:lnTo>
                  <a:cubicBezTo>
                    <a:pt x="426" y="360"/>
                    <a:pt x="416" y="369"/>
                    <a:pt x="407" y="369"/>
                  </a:cubicBezTo>
                  <a:cubicBezTo>
                    <a:pt x="341" y="369"/>
                    <a:pt x="274" y="341"/>
                    <a:pt x="227" y="294"/>
                  </a:cubicBezTo>
                  <a:cubicBezTo>
                    <a:pt x="133" y="218"/>
                    <a:pt x="57" y="12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7"/>
            <p:cNvSpPr/>
            <p:nvPr/>
          </p:nvSpPr>
          <p:spPr>
            <a:xfrm>
              <a:off x="6239975" y="3800775"/>
              <a:ext cx="3350" cy="19625"/>
            </a:xfrm>
            <a:custGeom>
              <a:avLst/>
              <a:gdLst/>
              <a:ahLst/>
              <a:cxnLst/>
              <a:rect l="l" t="t" r="r" b="b"/>
              <a:pathLst>
                <a:path w="134" h="785" extrusionOk="0">
                  <a:moveTo>
                    <a:pt x="10" y="785"/>
                  </a:moveTo>
                  <a:cubicBezTo>
                    <a:pt x="1" y="614"/>
                    <a:pt x="20" y="454"/>
                    <a:pt x="58" y="293"/>
                  </a:cubicBezTo>
                  <a:cubicBezTo>
                    <a:pt x="77" y="199"/>
                    <a:pt x="95" y="95"/>
                    <a:pt x="95" y="0"/>
                  </a:cubicBezTo>
                  <a:cubicBezTo>
                    <a:pt x="133" y="95"/>
                    <a:pt x="133" y="208"/>
                    <a:pt x="114" y="312"/>
                  </a:cubicBezTo>
                  <a:cubicBezTo>
                    <a:pt x="86" y="435"/>
                    <a:pt x="67" y="558"/>
                    <a:pt x="58" y="681"/>
                  </a:cubicBezTo>
                  <a:cubicBezTo>
                    <a:pt x="58" y="718"/>
                    <a:pt x="20" y="747"/>
                    <a:pt x="1" y="7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7"/>
            <p:cNvSpPr/>
            <p:nvPr/>
          </p:nvSpPr>
          <p:spPr>
            <a:xfrm>
              <a:off x="6201700" y="4493250"/>
              <a:ext cx="18700" cy="4050"/>
            </a:xfrm>
            <a:custGeom>
              <a:avLst/>
              <a:gdLst/>
              <a:ahLst/>
              <a:cxnLst/>
              <a:rect l="l" t="t" r="r" b="b"/>
              <a:pathLst>
                <a:path w="748" h="162" extrusionOk="0">
                  <a:moveTo>
                    <a:pt x="1" y="67"/>
                  </a:moveTo>
                  <a:cubicBezTo>
                    <a:pt x="39" y="58"/>
                    <a:pt x="77" y="58"/>
                    <a:pt x="114" y="48"/>
                  </a:cubicBezTo>
                  <a:cubicBezTo>
                    <a:pt x="218" y="39"/>
                    <a:pt x="322" y="39"/>
                    <a:pt x="426" y="39"/>
                  </a:cubicBezTo>
                  <a:cubicBezTo>
                    <a:pt x="540" y="48"/>
                    <a:pt x="653" y="1"/>
                    <a:pt x="748" y="86"/>
                  </a:cubicBezTo>
                  <a:cubicBezTo>
                    <a:pt x="653" y="162"/>
                    <a:pt x="549" y="114"/>
                    <a:pt x="445" y="124"/>
                  </a:cubicBezTo>
                  <a:cubicBezTo>
                    <a:pt x="294" y="133"/>
                    <a:pt x="143" y="114"/>
                    <a:pt x="1" y="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7"/>
            <p:cNvSpPr/>
            <p:nvPr/>
          </p:nvSpPr>
          <p:spPr>
            <a:xfrm>
              <a:off x="6172425" y="4165325"/>
              <a:ext cx="13950" cy="8300"/>
            </a:xfrm>
            <a:custGeom>
              <a:avLst/>
              <a:gdLst/>
              <a:ahLst/>
              <a:cxnLst/>
              <a:rect l="l" t="t" r="r" b="b"/>
              <a:pathLst>
                <a:path w="558" h="332" extrusionOk="0">
                  <a:moveTo>
                    <a:pt x="558" y="322"/>
                  </a:moveTo>
                  <a:cubicBezTo>
                    <a:pt x="520" y="331"/>
                    <a:pt x="482" y="322"/>
                    <a:pt x="444" y="312"/>
                  </a:cubicBezTo>
                  <a:cubicBezTo>
                    <a:pt x="369" y="284"/>
                    <a:pt x="284" y="246"/>
                    <a:pt x="217" y="199"/>
                  </a:cubicBezTo>
                  <a:cubicBezTo>
                    <a:pt x="132" y="161"/>
                    <a:pt x="57" y="95"/>
                    <a:pt x="0" y="19"/>
                  </a:cubicBezTo>
                  <a:cubicBezTo>
                    <a:pt x="10" y="19"/>
                    <a:pt x="19" y="10"/>
                    <a:pt x="28" y="0"/>
                  </a:cubicBezTo>
                  <a:cubicBezTo>
                    <a:pt x="38" y="0"/>
                    <a:pt x="47" y="0"/>
                    <a:pt x="57" y="0"/>
                  </a:cubicBezTo>
                  <a:cubicBezTo>
                    <a:pt x="85" y="19"/>
                    <a:pt x="123" y="38"/>
                    <a:pt x="151" y="67"/>
                  </a:cubicBezTo>
                  <a:cubicBezTo>
                    <a:pt x="274" y="171"/>
                    <a:pt x="435" y="218"/>
                    <a:pt x="558"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7"/>
            <p:cNvSpPr/>
            <p:nvPr/>
          </p:nvSpPr>
          <p:spPr>
            <a:xfrm>
              <a:off x="6171000" y="4617775"/>
              <a:ext cx="16800" cy="4975"/>
            </a:xfrm>
            <a:custGeom>
              <a:avLst/>
              <a:gdLst/>
              <a:ahLst/>
              <a:cxnLst/>
              <a:rect l="l" t="t" r="r" b="b"/>
              <a:pathLst>
                <a:path w="672" h="199" extrusionOk="0">
                  <a:moveTo>
                    <a:pt x="671" y="180"/>
                  </a:moveTo>
                  <a:cubicBezTo>
                    <a:pt x="492" y="199"/>
                    <a:pt x="312" y="180"/>
                    <a:pt x="133" y="123"/>
                  </a:cubicBezTo>
                  <a:cubicBezTo>
                    <a:pt x="85" y="104"/>
                    <a:pt x="38" y="67"/>
                    <a:pt x="0" y="29"/>
                  </a:cubicBezTo>
                  <a:cubicBezTo>
                    <a:pt x="29" y="19"/>
                    <a:pt x="48" y="0"/>
                    <a:pt x="57" y="10"/>
                  </a:cubicBezTo>
                  <a:cubicBezTo>
                    <a:pt x="199" y="85"/>
                    <a:pt x="360" y="123"/>
                    <a:pt x="530" y="123"/>
                  </a:cubicBezTo>
                  <a:cubicBezTo>
                    <a:pt x="586" y="123"/>
                    <a:pt x="643" y="123"/>
                    <a:pt x="671" y="1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7"/>
            <p:cNvSpPr/>
            <p:nvPr/>
          </p:nvSpPr>
          <p:spPr>
            <a:xfrm>
              <a:off x="6218475" y="3562125"/>
              <a:ext cx="5950" cy="7350"/>
            </a:xfrm>
            <a:custGeom>
              <a:avLst/>
              <a:gdLst/>
              <a:ahLst/>
              <a:cxnLst/>
              <a:rect l="l" t="t" r="r" b="b"/>
              <a:pathLst>
                <a:path w="238" h="294" extrusionOk="0">
                  <a:moveTo>
                    <a:pt x="237" y="48"/>
                  </a:moveTo>
                  <a:cubicBezTo>
                    <a:pt x="199" y="143"/>
                    <a:pt x="143" y="228"/>
                    <a:pt x="58" y="294"/>
                  </a:cubicBezTo>
                  <a:cubicBezTo>
                    <a:pt x="48" y="294"/>
                    <a:pt x="39" y="294"/>
                    <a:pt x="29" y="294"/>
                  </a:cubicBezTo>
                  <a:cubicBezTo>
                    <a:pt x="20" y="284"/>
                    <a:pt x="1" y="266"/>
                    <a:pt x="1" y="256"/>
                  </a:cubicBezTo>
                  <a:cubicBezTo>
                    <a:pt x="29" y="171"/>
                    <a:pt x="58" y="95"/>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7"/>
            <p:cNvSpPr/>
            <p:nvPr/>
          </p:nvSpPr>
          <p:spPr>
            <a:xfrm>
              <a:off x="6171475" y="4401350"/>
              <a:ext cx="10175" cy="3800"/>
            </a:xfrm>
            <a:custGeom>
              <a:avLst/>
              <a:gdLst/>
              <a:ahLst/>
              <a:cxnLst/>
              <a:rect l="l" t="t" r="r" b="b"/>
              <a:pathLst>
                <a:path w="407" h="152" extrusionOk="0">
                  <a:moveTo>
                    <a:pt x="407" y="19"/>
                  </a:moveTo>
                  <a:cubicBezTo>
                    <a:pt x="303" y="123"/>
                    <a:pt x="142" y="152"/>
                    <a:pt x="10" y="76"/>
                  </a:cubicBezTo>
                  <a:cubicBezTo>
                    <a:pt x="0" y="67"/>
                    <a:pt x="0" y="48"/>
                    <a:pt x="0" y="29"/>
                  </a:cubicBezTo>
                  <a:cubicBezTo>
                    <a:pt x="0" y="19"/>
                    <a:pt x="10" y="19"/>
                    <a:pt x="10" y="10"/>
                  </a:cubicBezTo>
                  <a:cubicBezTo>
                    <a:pt x="19" y="10"/>
                    <a:pt x="29" y="10"/>
                    <a:pt x="38" y="1"/>
                  </a:cubicBezTo>
                  <a:cubicBezTo>
                    <a:pt x="104" y="1"/>
                    <a:pt x="170" y="10"/>
                    <a:pt x="237" y="19"/>
                  </a:cubicBezTo>
                  <a:cubicBezTo>
                    <a:pt x="303" y="19"/>
                    <a:pt x="359" y="19"/>
                    <a:pt x="40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7"/>
            <p:cNvSpPr/>
            <p:nvPr/>
          </p:nvSpPr>
          <p:spPr>
            <a:xfrm>
              <a:off x="6141925" y="4570050"/>
              <a:ext cx="11625" cy="5925"/>
            </a:xfrm>
            <a:custGeom>
              <a:avLst/>
              <a:gdLst/>
              <a:ahLst/>
              <a:cxnLst/>
              <a:rect l="l" t="t" r="r" b="b"/>
              <a:pathLst>
                <a:path w="465" h="237" extrusionOk="0">
                  <a:moveTo>
                    <a:pt x="464" y="170"/>
                  </a:moveTo>
                  <a:cubicBezTo>
                    <a:pt x="436" y="218"/>
                    <a:pt x="379" y="237"/>
                    <a:pt x="322" y="218"/>
                  </a:cubicBezTo>
                  <a:cubicBezTo>
                    <a:pt x="209" y="189"/>
                    <a:pt x="95" y="133"/>
                    <a:pt x="1" y="48"/>
                  </a:cubicBezTo>
                  <a:cubicBezTo>
                    <a:pt x="1" y="38"/>
                    <a:pt x="1" y="29"/>
                    <a:pt x="1" y="19"/>
                  </a:cubicBezTo>
                  <a:cubicBezTo>
                    <a:pt x="20" y="10"/>
                    <a:pt x="39" y="0"/>
                    <a:pt x="48" y="0"/>
                  </a:cubicBezTo>
                  <a:cubicBezTo>
                    <a:pt x="171" y="57"/>
                    <a:pt x="313" y="104"/>
                    <a:pt x="464" y="1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7"/>
            <p:cNvSpPr/>
            <p:nvPr/>
          </p:nvSpPr>
          <p:spPr>
            <a:xfrm>
              <a:off x="6160375" y="4580450"/>
              <a:ext cx="10175" cy="7100"/>
            </a:xfrm>
            <a:custGeom>
              <a:avLst/>
              <a:gdLst/>
              <a:ahLst/>
              <a:cxnLst/>
              <a:rect l="l" t="t" r="r" b="b"/>
              <a:pathLst>
                <a:path w="407" h="284" extrusionOk="0">
                  <a:moveTo>
                    <a:pt x="0" y="10"/>
                  </a:moveTo>
                  <a:cubicBezTo>
                    <a:pt x="123" y="0"/>
                    <a:pt x="246" y="38"/>
                    <a:pt x="331" y="123"/>
                  </a:cubicBezTo>
                  <a:cubicBezTo>
                    <a:pt x="378" y="161"/>
                    <a:pt x="407" y="227"/>
                    <a:pt x="407" y="284"/>
                  </a:cubicBezTo>
                  <a:lnTo>
                    <a:pt x="407" y="284"/>
                  </a:lnTo>
                  <a:cubicBezTo>
                    <a:pt x="388" y="284"/>
                    <a:pt x="369" y="284"/>
                    <a:pt x="350" y="274"/>
                  </a:cubicBezTo>
                  <a:cubicBezTo>
                    <a:pt x="246" y="208"/>
                    <a:pt x="142" y="142"/>
                    <a:pt x="47" y="76"/>
                  </a:cubicBezTo>
                  <a:cubicBezTo>
                    <a:pt x="19" y="57"/>
                    <a:pt x="19" y="2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7"/>
            <p:cNvSpPr/>
            <p:nvPr/>
          </p:nvSpPr>
          <p:spPr>
            <a:xfrm>
              <a:off x="6207625" y="3582450"/>
              <a:ext cx="975" cy="12325"/>
            </a:xfrm>
            <a:custGeom>
              <a:avLst/>
              <a:gdLst/>
              <a:ahLst/>
              <a:cxnLst/>
              <a:rect l="l" t="t" r="r" b="b"/>
              <a:pathLst>
                <a:path w="39" h="493" extrusionOk="0">
                  <a:moveTo>
                    <a:pt x="29" y="1"/>
                  </a:moveTo>
                  <a:cubicBezTo>
                    <a:pt x="38" y="161"/>
                    <a:pt x="38" y="332"/>
                    <a:pt x="29" y="492"/>
                  </a:cubicBezTo>
                  <a:cubicBezTo>
                    <a:pt x="0" y="332"/>
                    <a:pt x="0" y="16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7"/>
            <p:cNvSpPr/>
            <p:nvPr/>
          </p:nvSpPr>
          <p:spPr>
            <a:xfrm>
              <a:off x="6158950" y="3915825"/>
              <a:ext cx="6875" cy="7575"/>
            </a:xfrm>
            <a:custGeom>
              <a:avLst/>
              <a:gdLst/>
              <a:ahLst/>
              <a:cxnLst/>
              <a:rect l="l" t="t" r="r" b="b"/>
              <a:pathLst>
                <a:path w="275" h="303" extrusionOk="0">
                  <a:moveTo>
                    <a:pt x="274" y="294"/>
                  </a:moveTo>
                  <a:cubicBezTo>
                    <a:pt x="85" y="303"/>
                    <a:pt x="38" y="265"/>
                    <a:pt x="10" y="142"/>
                  </a:cubicBezTo>
                  <a:cubicBezTo>
                    <a:pt x="0" y="114"/>
                    <a:pt x="0" y="76"/>
                    <a:pt x="0" y="38"/>
                  </a:cubicBezTo>
                  <a:cubicBezTo>
                    <a:pt x="0" y="29"/>
                    <a:pt x="19" y="19"/>
                    <a:pt x="38" y="10"/>
                  </a:cubicBezTo>
                  <a:cubicBezTo>
                    <a:pt x="57" y="1"/>
                    <a:pt x="57" y="10"/>
                    <a:pt x="67" y="19"/>
                  </a:cubicBezTo>
                  <a:cubicBezTo>
                    <a:pt x="76" y="19"/>
                    <a:pt x="76" y="29"/>
                    <a:pt x="85" y="38"/>
                  </a:cubicBezTo>
                  <a:cubicBezTo>
                    <a:pt x="114" y="142"/>
                    <a:pt x="133" y="256"/>
                    <a:pt x="274"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7"/>
            <p:cNvSpPr/>
            <p:nvPr/>
          </p:nvSpPr>
          <p:spPr>
            <a:xfrm>
              <a:off x="6156125" y="4544300"/>
              <a:ext cx="13250" cy="5925"/>
            </a:xfrm>
            <a:custGeom>
              <a:avLst/>
              <a:gdLst/>
              <a:ahLst/>
              <a:cxnLst/>
              <a:rect l="l" t="t" r="r" b="b"/>
              <a:pathLst>
                <a:path w="530" h="237" extrusionOk="0">
                  <a:moveTo>
                    <a:pt x="529" y="227"/>
                  </a:moveTo>
                  <a:cubicBezTo>
                    <a:pt x="510" y="236"/>
                    <a:pt x="491" y="236"/>
                    <a:pt x="473" y="227"/>
                  </a:cubicBezTo>
                  <a:cubicBezTo>
                    <a:pt x="293" y="208"/>
                    <a:pt x="132" y="133"/>
                    <a:pt x="0" y="10"/>
                  </a:cubicBezTo>
                  <a:lnTo>
                    <a:pt x="9" y="0"/>
                  </a:lnTo>
                  <a:cubicBezTo>
                    <a:pt x="28" y="0"/>
                    <a:pt x="47" y="0"/>
                    <a:pt x="66" y="10"/>
                  </a:cubicBezTo>
                  <a:cubicBezTo>
                    <a:pt x="208" y="66"/>
                    <a:pt x="359" y="123"/>
                    <a:pt x="501" y="189"/>
                  </a:cubicBezTo>
                  <a:cubicBezTo>
                    <a:pt x="510" y="189"/>
                    <a:pt x="520" y="218"/>
                    <a:pt x="529"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7"/>
            <p:cNvSpPr/>
            <p:nvPr/>
          </p:nvSpPr>
          <p:spPr>
            <a:xfrm>
              <a:off x="6196975" y="4598400"/>
              <a:ext cx="15875" cy="1900"/>
            </a:xfrm>
            <a:custGeom>
              <a:avLst/>
              <a:gdLst/>
              <a:ahLst/>
              <a:cxnLst/>
              <a:rect l="l" t="t" r="r" b="b"/>
              <a:pathLst>
                <a:path w="635" h="76" extrusionOk="0">
                  <a:moveTo>
                    <a:pt x="625" y="0"/>
                  </a:moveTo>
                  <a:cubicBezTo>
                    <a:pt x="615" y="19"/>
                    <a:pt x="606" y="38"/>
                    <a:pt x="587" y="38"/>
                  </a:cubicBezTo>
                  <a:cubicBezTo>
                    <a:pt x="398" y="76"/>
                    <a:pt x="199" y="76"/>
                    <a:pt x="1" y="29"/>
                  </a:cubicBezTo>
                  <a:lnTo>
                    <a:pt x="634"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7"/>
            <p:cNvSpPr/>
            <p:nvPr/>
          </p:nvSpPr>
          <p:spPr>
            <a:xfrm>
              <a:off x="6142400" y="3748325"/>
              <a:ext cx="6425" cy="4975"/>
            </a:xfrm>
            <a:custGeom>
              <a:avLst/>
              <a:gdLst/>
              <a:ahLst/>
              <a:cxnLst/>
              <a:rect l="l" t="t" r="r" b="b"/>
              <a:pathLst>
                <a:path w="257" h="199" extrusionOk="0">
                  <a:moveTo>
                    <a:pt x="218" y="28"/>
                  </a:moveTo>
                  <a:cubicBezTo>
                    <a:pt x="228" y="66"/>
                    <a:pt x="247" y="113"/>
                    <a:pt x="256" y="151"/>
                  </a:cubicBezTo>
                  <a:cubicBezTo>
                    <a:pt x="256" y="170"/>
                    <a:pt x="247" y="180"/>
                    <a:pt x="237" y="199"/>
                  </a:cubicBezTo>
                  <a:cubicBezTo>
                    <a:pt x="228" y="199"/>
                    <a:pt x="218" y="199"/>
                    <a:pt x="209" y="199"/>
                  </a:cubicBezTo>
                  <a:cubicBezTo>
                    <a:pt x="152" y="161"/>
                    <a:pt x="95" y="132"/>
                    <a:pt x="48" y="95"/>
                  </a:cubicBezTo>
                  <a:cubicBezTo>
                    <a:pt x="10" y="76"/>
                    <a:pt x="1" y="10"/>
                    <a:pt x="20" y="0"/>
                  </a:cubicBezTo>
                  <a:cubicBezTo>
                    <a:pt x="39" y="0"/>
                    <a:pt x="58" y="19"/>
                    <a:pt x="76" y="38"/>
                  </a:cubicBezTo>
                  <a:cubicBezTo>
                    <a:pt x="105" y="47"/>
                    <a:pt x="124" y="57"/>
                    <a:pt x="152" y="66"/>
                  </a:cubicBezTo>
                  <a:cubicBezTo>
                    <a:pt x="171" y="66"/>
                    <a:pt x="199" y="47"/>
                    <a:pt x="218"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7"/>
            <p:cNvSpPr/>
            <p:nvPr/>
          </p:nvSpPr>
          <p:spPr>
            <a:xfrm>
              <a:off x="6197700" y="4593900"/>
              <a:ext cx="10175" cy="1925"/>
            </a:xfrm>
            <a:custGeom>
              <a:avLst/>
              <a:gdLst/>
              <a:ahLst/>
              <a:cxnLst/>
              <a:rect l="l" t="t" r="r" b="b"/>
              <a:pathLst>
                <a:path w="407" h="77" extrusionOk="0">
                  <a:moveTo>
                    <a:pt x="0" y="1"/>
                  </a:moveTo>
                  <a:lnTo>
                    <a:pt x="407" y="39"/>
                  </a:lnTo>
                  <a:cubicBezTo>
                    <a:pt x="265" y="76"/>
                    <a:pt x="123" y="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7"/>
            <p:cNvSpPr/>
            <p:nvPr/>
          </p:nvSpPr>
          <p:spPr>
            <a:xfrm>
              <a:off x="6173600" y="4079075"/>
              <a:ext cx="12550" cy="3100"/>
            </a:xfrm>
            <a:custGeom>
              <a:avLst/>
              <a:gdLst/>
              <a:ahLst/>
              <a:cxnLst/>
              <a:rect l="l" t="t" r="r" b="b"/>
              <a:pathLst>
                <a:path w="502" h="124" extrusionOk="0">
                  <a:moveTo>
                    <a:pt x="0" y="10"/>
                  </a:moveTo>
                  <a:cubicBezTo>
                    <a:pt x="48" y="1"/>
                    <a:pt x="95" y="1"/>
                    <a:pt x="142" y="10"/>
                  </a:cubicBezTo>
                  <a:cubicBezTo>
                    <a:pt x="208" y="20"/>
                    <a:pt x="274" y="39"/>
                    <a:pt x="341" y="58"/>
                  </a:cubicBezTo>
                  <a:cubicBezTo>
                    <a:pt x="397" y="67"/>
                    <a:pt x="454" y="58"/>
                    <a:pt x="501" y="95"/>
                  </a:cubicBezTo>
                  <a:cubicBezTo>
                    <a:pt x="492" y="95"/>
                    <a:pt x="473" y="114"/>
                    <a:pt x="463" y="114"/>
                  </a:cubicBezTo>
                  <a:cubicBezTo>
                    <a:pt x="303" y="124"/>
                    <a:pt x="152" y="95"/>
                    <a:pt x="19" y="29"/>
                  </a:cubicBezTo>
                  <a:cubicBezTo>
                    <a:pt x="10" y="29"/>
                    <a:pt x="10" y="1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7"/>
            <p:cNvSpPr/>
            <p:nvPr/>
          </p:nvSpPr>
          <p:spPr>
            <a:xfrm>
              <a:off x="6273775" y="4320075"/>
              <a:ext cx="1200" cy="11375"/>
            </a:xfrm>
            <a:custGeom>
              <a:avLst/>
              <a:gdLst/>
              <a:ahLst/>
              <a:cxnLst/>
              <a:rect l="l" t="t" r="r" b="b"/>
              <a:pathLst>
                <a:path w="48" h="455" extrusionOk="0">
                  <a:moveTo>
                    <a:pt x="10" y="1"/>
                  </a:moveTo>
                  <a:cubicBezTo>
                    <a:pt x="38" y="57"/>
                    <a:pt x="48" y="114"/>
                    <a:pt x="48" y="180"/>
                  </a:cubicBezTo>
                  <a:lnTo>
                    <a:pt x="48" y="454"/>
                  </a:lnTo>
                  <a:cubicBezTo>
                    <a:pt x="10" y="379"/>
                    <a:pt x="0" y="303"/>
                    <a:pt x="10" y="227"/>
                  </a:cubicBezTo>
                  <a:cubicBezTo>
                    <a:pt x="10" y="152"/>
                    <a:pt x="10" y="86"/>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7"/>
            <p:cNvSpPr/>
            <p:nvPr/>
          </p:nvSpPr>
          <p:spPr>
            <a:xfrm>
              <a:off x="6265275" y="4442000"/>
              <a:ext cx="250" cy="10175"/>
            </a:xfrm>
            <a:custGeom>
              <a:avLst/>
              <a:gdLst/>
              <a:ahLst/>
              <a:cxnLst/>
              <a:rect l="l" t="t" r="r" b="b"/>
              <a:pathLst>
                <a:path w="10" h="407" extrusionOk="0">
                  <a:moveTo>
                    <a:pt x="0" y="406"/>
                  </a:moveTo>
                  <a:lnTo>
                    <a:pt x="0" y="0"/>
                  </a:lnTo>
                  <a:lnTo>
                    <a:pt x="10" y="0"/>
                  </a:lnTo>
                  <a:lnTo>
                    <a:pt x="10" y="4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7"/>
            <p:cNvSpPr/>
            <p:nvPr/>
          </p:nvSpPr>
          <p:spPr>
            <a:xfrm>
              <a:off x="6156125" y="4562475"/>
              <a:ext cx="5925" cy="5700"/>
            </a:xfrm>
            <a:custGeom>
              <a:avLst/>
              <a:gdLst/>
              <a:ahLst/>
              <a:cxnLst/>
              <a:rect l="l" t="t" r="r" b="b"/>
              <a:pathLst>
                <a:path w="237" h="228" extrusionOk="0">
                  <a:moveTo>
                    <a:pt x="236" y="228"/>
                  </a:moveTo>
                  <a:cubicBezTo>
                    <a:pt x="95" y="209"/>
                    <a:pt x="9" y="143"/>
                    <a:pt x="0" y="1"/>
                  </a:cubicBezTo>
                  <a:lnTo>
                    <a:pt x="0" y="1"/>
                  </a:lnTo>
                  <a:lnTo>
                    <a:pt x="161" y="1"/>
                  </a:lnTo>
                  <a:cubicBezTo>
                    <a:pt x="161" y="58"/>
                    <a:pt x="113" y="114"/>
                    <a:pt x="189" y="162"/>
                  </a:cubicBezTo>
                  <a:cubicBezTo>
                    <a:pt x="208" y="171"/>
                    <a:pt x="217" y="199"/>
                    <a:pt x="227"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7"/>
            <p:cNvSpPr/>
            <p:nvPr/>
          </p:nvSpPr>
          <p:spPr>
            <a:xfrm>
              <a:off x="6152800" y="3714525"/>
              <a:ext cx="1675" cy="11375"/>
            </a:xfrm>
            <a:custGeom>
              <a:avLst/>
              <a:gdLst/>
              <a:ahLst/>
              <a:cxnLst/>
              <a:rect l="l" t="t" r="r" b="b"/>
              <a:pathLst>
                <a:path w="67" h="455" extrusionOk="0">
                  <a:moveTo>
                    <a:pt x="67" y="454"/>
                  </a:moveTo>
                  <a:cubicBezTo>
                    <a:pt x="57" y="426"/>
                    <a:pt x="29" y="407"/>
                    <a:pt x="20" y="379"/>
                  </a:cubicBezTo>
                  <a:cubicBezTo>
                    <a:pt x="1" y="256"/>
                    <a:pt x="1" y="123"/>
                    <a:pt x="20" y="1"/>
                  </a:cubicBezTo>
                  <a:cubicBezTo>
                    <a:pt x="48" y="152"/>
                    <a:pt x="67" y="303"/>
                    <a:pt x="67"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7"/>
            <p:cNvSpPr/>
            <p:nvPr/>
          </p:nvSpPr>
          <p:spPr>
            <a:xfrm>
              <a:off x="6250850" y="4535775"/>
              <a:ext cx="12075" cy="3350"/>
            </a:xfrm>
            <a:custGeom>
              <a:avLst/>
              <a:gdLst/>
              <a:ahLst/>
              <a:cxnLst/>
              <a:rect l="l" t="t" r="r" b="b"/>
              <a:pathLst>
                <a:path w="483" h="134" extrusionOk="0">
                  <a:moveTo>
                    <a:pt x="483" y="29"/>
                  </a:moveTo>
                  <a:cubicBezTo>
                    <a:pt x="483" y="39"/>
                    <a:pt x="473" y="48"/>
                    <a:pt x="464" y="48"/>
                  </a:cubicBezTo>
                  <a:cubicBezTo>
                    <a:pt x="331" y="105"/>
                    <a:pt x="190" y="133"/>
                    <a:pt x="57" y="133"/>
                  </a:cubicBezTo>
                  <a:cubicBezTo>
                    <a:pt x="39" y="133"/>
                    <a:pt x="29" y="124"/>
                    <a:pt x="1" y="105"/>
                  </a:cubicBezTo>
                  <a:cubicBezTo>
                    <a:pt x="171" y="86"/>
                    <a:pt x="322" y="1"/>
                    <a:pt x="483"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7"/>
            <p:cNvSpPr/>
            <p:nvPr/>
          </p:nvSpPr>
          <p:spPr>
            <a:xfrm>
              <a:off x="6155650" y="3742175"/>
              <a:ext cx="1425" cy="8775"/>
            </a:xfrm>
            <a:custGeom>
              <a:avLst/>
              <a:gdLst/>
              <a:ahLst/>
              <a:cxnLst/>
              <a:rect l="l" t="t" r="r" b="b"/>
              <a:pathLst>
                <a:path w="57" h="351" extrusionOk="0">
                  <a:moveTo>
                    <a:pt x="57" y="350"/>
                  </a:moveTo>
                  <a:cubicBezTo>
                    <a:pt x="0" y="237"/>
                    <a:pt x="0" y="114"/>
                    <a:pt x="38" y="0"/>
                  </a:cubicBezTo>
                  <a:cubicBezTo>
                    <a:pt x="47" y="114"/>
                    <a:pt x="47" y="237"/>
                    <a:pt x="57"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7"/>
            <p:cNvSpPr/>
            <p:nvPr/>
          </p:nvSpPr>
          <p:spPr>
            <a:xfrm>
              <a:off x="6166500" y="3961900"/>
              <a:ext cx="9000" cy="2375"/>
            </a:xfrm>
            <a:custGeom>
              <a:avLst/>
              <a:gdLst/>
              <a:ahLst/>
              <a:cxnLst/>
              <a:rect l="l" t="t" r="r" b="b"/>
              <a:pathLst>
                <a:path w="360" h="95" extrusionOk="0">
                  <a:moveTo>
                    <a:pt x="1" y="10"/>
                  </a:moveTo>
                  <a:cubicBezTo>
                    <a:pt x="1" y="10"/>
                    <a:pt x="10" y="0"/>
                    <a:pt x="20" y="0"/>
                  </a:cubicBezTo>
                  <a:cubicBezTo>
                    <a:pt x="124" y="0"/>
                    <a:pt x="228" y="29"/>
                    <a:pt x="360" y="48"/>
                  </a:cubicBezTo>
                  <a:cubicBezTo>
                    <a:pt x="162" y="95"/>
                    <a:pt x="162" y="95"/>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7"/>
            <p:cNvSpPr/>
            <p:nvPr/>
          </p:nvSpPr>
          <p:spPr>
            <a:xfrm>
              <a:off x="6154225" y="3725875"/>
              <a:ext cx="1675" cy="11825"/>
            </a:xfrm>
            <a:custGeom>
              <a:avLst/>
              <a:gdLst/>
              <a:ahLst/>
              <a:cxnLst/>
              <a:rect l="l" t="t" r="r" b="b"/>
              <a:pathLst>
                <a:path w="67" h="473" extrusionOk="0">
                  <a:moveTo>
                    <a:pt x="10" y="0"/>
                  </a:moveTo>
                  <a:cubicBezTo>
                    <a:pt x="57" y="151"/>
                    <a:pt x="67" y="312"/>
                    <a:pt x="29" y="473"/>
                  </a:cubicBezTo>
                  <a:cubicBezTo>
                    <a:pt x="10" y="312"/>
                    <a:pt x="0" y="151"/>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7"/>
            <p:cNvSpPr/>
            <p:nvPr/>
          </p:nvSpPr>
          <p:spPr>
            <a:xfrm>
              <a:off x="6287950" y="4517350"/>
              <a:ext cx="7100" cy="6875"/>
            </a:xfrm>
            <a:custGeom>
              <a:avLst/>
              <a:gdLst/>
              <a:ahLst/>
              <a:cxnLst/>
              <a:rect l="l" t="t" r="r" b="b"/>
              <a:pathLst>
                <a:path w="284" h="275" extrusionOk="0">
                  <a:moveTo>
                    <a:pt x="0" y="275"/>
                  </a:moveTo>
                  <a:cubicBezTo>
                    <a:pt x="0" y="256"/>
                    <a:pt x="10" y="237"/>
                    <a:pt x="19" y="228"/>
                  </a:cubicBezTo>
                  <a:cubicBezTo>
                    <a:pt x="104" y="152"/>
                    <a:pt x="199" y="76"/>
                    <a:pt x="284" y="1"/>
                  </a:cubicBezTo>
                  <a:lnTo>
                    <a:pt x="284" y="1"/>
                  </a:lnTo>
                  <a:cubicBezTo>
                    <a:pt x="256" y="143"/>
                    <a:pt x="142" y="247"/>
                    <a:pt x="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7"/>
            <p:cNvSpPr/>
            <p:nvPr/>
          </p:nvSpPr>
          <p:spPr>
            <a:xfrm>
              <a:off x="6248725" y="4415775"/>
              <a:ext cx="1200" cy="8750"/>
            </a:xfrm>
            <a:custGeom>
              <a:avLst/>
              <a:gdLst/>
              <a:ahLst/>
              <a:cxnLst/>
              <a:rect l="l" t="t" r="r" b="b"/>
              <a:pathLst>
                <a:path w="48" h="350" extrusionOk="0">
                  <a:moveTo>
                    <a:pt x="48" y="350"/>
                  </a:moveTo>
                  <a:cubicBezTo>
                    <a:pt x="1" y="236"/>
                    <a:pt x="1" y="113"/>
                    <a:pt x="29" y="0"/>
                  </a:cubicBezTo>
                  <a:cubicBezTo>
                    <a:pt x="29" y="57"/>
                    <a:pt x="48" y="113"/>
                    <a:pt x="48" y="161"/>
                  </a:cubicBezTo>
                  <a:cubicBezTo>
                    <a:pt x="48" y="217"/>
                    <a:pt x="48" y="293"/>
                    <a:pt x="48" y="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7"/>
            <p:cNvSpPr/>
            <p:nvPr/>
          </p:nvSpPr>
          <p:spPr>
            <a:xfrm>
              <a:off x="6123275" y="4569800"/>
              <a:ext cx="4500" cy="5700"/>
            </a:xfrm>
            <a:custGeom>
              <a:avLst/>
              <a:gdLst/>
              <a:ahLst/>
              <a:cxnLst/>
              <a:rect l="l" t="t" r="r" b="b"/>
              <a:pathLst>
                <a:path w="180" h="228" extrusionOk="0">
                  <a:moveTo>
                    <a:pt x="48" y="1"/>
                  </a:moveTo>
                  <a:cubicBezTo>
                    <a:pt x="104" y="58"/>
                    <a:pt x="152" y="124"/>
                    <a:pt x="180" y="199"/>
                  </a:cubicBezTo>
                  <a:cubicBezTo>
                    <a:pt x="180" y="199"/>
                    <a:pt x="180" y="218"/>
                    <a:pt x="170" y="228"/>
                  </a:cubicBezTo>
                  <a:cubicBezTo>
                    <a:pt x="152" y="228"/>
                    <a:pt x="152" y="228"/>
                    <a:pt x="142" y="228"/>
                  </a:cubicBezTo>
                  <a:cubicBezTo>
                    <a:pt x="76" y="180"/>
                    <a:pt x="19" y="114"/>
                    <a:pt x="0" y="29"/>
                  </a:cubicBezTo>
                  <a:cubicBezTo>
                    <a:pt x="0" y="29"/>
                    <a:pt x="10" y="10"/>
                    <a:pt x="10" y="10"/>
                  </a:cubicBezTo>
                  <a:cubicBezTo>
                    <a:pt x="29" y="10"/>
                    <a:pt x="38"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7"/>
            <p:cNvSpPr/>
            <p:nvPr/>
          </p:nvSpPr>
          <p:spPr>
            <a:xfrm>
              <a:off x="6151850" y="3701775"/>
              <a:ext cx="975" cy="6625"/>
            </a:xfrm>
            <a:custGeom>
              <a:avLst/>
              <a:gdLst/>
              <a:ahLst/>
              <a:cxnLst/>
              <a:rect l="l" t="t" r="r" b="b"/>
              <a:pathLst>
                <a:path w="39" h="265" extrusionOk="0">
                  <a:moveTo>
                    <a:pt x="1" y="265"/>
                  </a:moveTo>
                  <a:lnTo>
                    <a:pt x="1" y="19"/>
                  </a:lnTo>
                  <a:lnTo>
                    <a:pt x="10" y="0"/>
                  </a:lnTo>
                  <a:cubicBezTo>
                    <a:pt x="39" y="85"/>
                    <a:pt x="39" y="180"/>
                    <a:pt x="1"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7"/>
            <p:cNvSpPr/>
            <p:nvPr/>
          </p:nvSpPr>
          <p:spPr>
            <a:xfrm>
              <a:off x="6173600" y="4551375"/>
              <a:ext cx="9000" cy="3100"/>
            </a:xfrm>
            <a:custGeom>
              <a:avLst/>
              <a:gdLst/>
              <a:ahLst/>
              <a:cxnLst/>
              <a:rect l="l" t="t" r="r" b="b"/>
              <a:pathLst>
                <a:path w="360" h="124" extrusionOk="0">
                  <a:moveTo>
                    <a:pt x="0" y="10"/>
                  </a:moveTo>
                  <a:cubicBezTo>
                    <a:pt x="123" y="1"/>
                    <a:pt x="246" y="29"/>
                    <a:pt x="359" y="86"/>
                  </a:cubicBezTo>
                  <a:cubicBezTo>
                    <a:pt x="331" y="114"/>
                    <a:pt x="293" y="124"/>
                    <a:pt x="256" y="105"/>
                  </a:cubicBezTo>
                  <a:cubicBezTo>
                    <a:pt x="170" y="76"/>
                    <a:pt x="67" y="95"/>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7"/>
            <p:cNvSpPr/>
            <p:nvPr/>
          </p:nvSpPr>
          <p:spPr>
            <a:xfrm>
              <a:off x="6144075" y="3736500"/>
              <a:ext cx="3325" cy="5225"/>
            </a:xfrm>
            <a:custGeom>
              <a:avLst/>
              <a:gdLst/>
              <a:ahLst/>
              <a:cxnLst/>
              <a:rect l="l" t="t" r="r" b="b"/>
              <a:pathLst>
                <a:path w="133" h="209" extrusionOk="0">
                  <a:moveTo>
                    <a:pt x="0" y="19"/>
                  </a:moveTo>
                  <a:cubicBezTo>
                    <a:pt x="19" y="19"/>
                    <a:pt x="57" y="1"/>
                    <a:pt x="76" y="10"/>
                  </a:cubicBezTo>
                  <a:cubicBezTo>
                    <a:pt x="113" y="29"/>
                    <a:pt x="132" y="76"/>
                    <a:pt x="123" y="123"/>
                  </a:cubicBezTo>
                  <a:cubicBezTo>
                    <a:pt x="113" y="152"/>
                    <a:pt x="104" y="180"/>
                    <a:pt x="85" y="208"/>
                  </a:cubicBezTo>
                  <a:cubicBezTo>
                    <a:pt x="57" y="142"/>
                    <a:pt x="28" y="8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7"/>
            <p:cNvSpPr/>
            <p:nvPr/>
          </p:nvSpPr>
          <p:spPr>
            <a:xfrm>
              <a:off x="6220150" y="3981275"/>
              <a:ext cx="7100" cy="1450"/>
            </a:xfrm>
            <a:custGeom>
              <a:avLst/>
              <a:gdLst/>
              <a:ahLst/>
              <a:cxnLst/>
              <a:rect l="l" t="t" r="r" b="b"/>
              <a:pathLst>
                <a:path w="284" h="58" extrusionOk="0">
                  <a:moveTo>
                    <a:pt x="10" y="0"/>
                  </a:moveTo>
                  <a:lnTo>
                    <a:pt x="284" y="0"/>
                  </a:lnTo>
                  <a:cubicBezTo>
                    <a:pt x="236" y="57"/>
                    <a:pt x="180" y="29"/>
                    <a:pt x="142" y="29"/>
                  </a:cubicBezTo>
                  <a:cubicBezTo>
                    <a:pt x="95" y="38"/>
                    <a:pt x="47" y="38"/>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7"/>
            <p:cNvSpPr/>
            <p:nvPr/>
          </p:nvSpPr>
          <p:spPr>
            <a:xfrm>
              <a:off x="6163200" y="4587300"/>
              <a:ext cx="8775" cy="3100"/>
            </a:xfrm>
            <a:custGeom>
              <a:avLst/>
              <a:gdLst/>
              <a:ahLst/>
              <a:cxnLst/>
              <a:rect l="l" t="t" r="r" b="b"/>
              <a:pathLst>
                <a:path w="351" h="124" extrusionOk="0">
                  <a:moveTo>
                    <a:pt x="1" y="10"/>
                  </a:moveTo>
                  <a:cubicBezTo>
                    <a:pt x="48" y="10"/>
                    <a:pt x="95" y="19"/>
                    <a:pt x="142" y="29"/>
                  </a:cubicBezTo>
                  <a:cubicBezTo>
                    <a:pt x="199" y="57"/>
                    <a:pt x="256" y="47"/>
                    <a:pt x="303" y="10"/>
                  </a:cubicBezTo>
                  <a:lnTo>
                    <a:pt x="303" y="10"/>
                  </a:lnTo>
                  <a:cubicBezTo>
                    <a:pt x="322" y="29"/>
                    <a:pt x="350" y="38"/>
                    <a:pt x="350" y="66"/>
                  </a:cubicBezTo>
                  <a:cubicBezTo>
                    <a:pt x="350" y="85"/>
                    <a:pt x="322" y="114"/>
                    <a:pt x="294" y="114"/>
                  </a:cubicBezTo>
                  <a:cubicBezTo>
                    <a:pt x="190" y="123"/>
                    <a:pt x="86" y="7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7"/>
            <p:cNvSpPr/>
            <p:nvPr/>
          </p:nvSpPr>
          <p:spPr>
            <a:xfrm>
              <a:off x="6192500" y="4270225"/>
              <a:ext cx="975" cy="6175"/>
            </a:xfrm>
            <a:custGeom>
              <a:avLst/>
              <a:gdLst/>
              <a:ahLst/>
              <a:cxnLst/>
              <a:rect l="l" t="t" r="r" b="b"/>
              <a:pathLst>
                <a:path w="39" h="247" extrusionOk="0">
                  <a:moveTo>
                    <a:pt x="0" y="246"/>
                  </a:moveTo>
                  <a:lnTo>
                    <a:pt x="0" y="0"/>
                  </a:lnTo>
                  <a:lnTo>
                    <a:pt x="10" y="0"/>
                  </a:lnTo>
                  <a:cubicBezTo>
                    <a:pt x="10" y="38"/>
                    <a:pt x="19" y="76"/>
                    <a:pt x="10" y="114"/>
                  </a:cubicBezTo>
                  <a:cubicBezTo>
                    <a:pt x="10" y="161"/>
                    <a:pt x="38" y="199"/>
                    <a:pt x="0" y="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7"/>
            <p:cNvSpPr/>
            <p:nvPr/>
          </p:nvSpPr>
          <p:spPr>
            <a:xfrm>
              <a:off x="6230300" y="4611625"/>
              <a:ext cx="4525" cy="500"/>
            </a:xfrm>
            <a:custGeom>
              <a:avLst/>
              <a:gdLst/>
              <a:ahLst/>
              <a:cxnLst/>
              <a:rect l="l" t="t" r="r" b="b"/>
              <a:pathLst>
                <a:path w="181" h="20" extrusionOk="0">
                  <a:moveTo>
                    <a:pt x="180" y="20"/>
                  </a:moveTo>
                  <a:lnTo>
                    <a:pt x="1" y="20"/>
                  </a:lnTo>
                  <a:cubicBezTo>
                    <a:pt x="57" y="1"/>
                    <a:pt x="123" y="1"/>
                    <a:pt x="18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7"/>
            <p:cNvSpPr/>
            <p:nvPr/>
          </p:nvSpPr>
          <p:spPr>
            <a:xfrm>
              <a:off x="6260550" y="4299750"/>
              <a:ext cx="1675" cy="8550"/>
            </a:xfrm>
            <a:custGeom>
              <a:avLst/>
              <a:gdLst/>
              <a:ahLst/>
              <a:cxnLst/>
              <a:rect l="l" t="t" r="r" b="b"/>
              <a:pathLst>
                <a:path w="67" h="342" extrusionOk="0">
                  <a:moveTo>
                    <a:pt x="57" y="332"/>
                  </a:moveTo>
                  <a:cubicBezTo>
                    <a:pt x="19" y="228"/>
                    <a:pt x="0" y="114"/>
                    <a:pt x="19" y="1"/>
                  </a:cubicBezTo>
                  <a:cubicBezTo>
                    <a:pt x="57" y="114"/>
                    <a:pt x="66" y="228"/>
                    <a:pt x="57" y="3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7"/>
            <p:cNvSpPr/>
            <p:nvPr/>
          </p:nvSpPr>
          <p:spPr>
            <a:xfrm>
              <a:off x="6176900" y="4214950"/>
              <a:ext cx="5700" cy="2850"/>
            </a:xfrm>
            <a:custGeom>
              <a:avLst/>
              <a:gdLst/>
              <a:ahLst/>
              <a:cxnLst/>
              <a:rect l="l" t="t" r="r" b="b"/>
              <a:pathLst>
                <a:path w="228" h="114" extrusionOk="0">
                  <a:moveTo>
                    <a:pt x="227" y="76"/>
                  </a:moveTo>
                  <a:cubicBezTo>
                    <a:pt x="180" y="104"/>
                    <a:pt x="124" y="113"/>
                    <a:pt x="76" y="95"/>
                  </a:cubicBezTo>
                  <a:cubicBezTo>
                    <a:pt x="29" y="85"/>
                    <a:pt x="1" y="38"/>
                    <a:pt x="29" y="19"/>
                  </a:cubicBezTo>
                  <a:cubicBezTo>
                    <a:pt x="48" y="9"/>
                    <a:pt x="76" y="0"/>
                    <a:pt x="105" y="9"/>
                  </a:cubicBezTo>
                  <a:cubicBezTo>
                    <a:pt x="142" y="28"/>
                    <a:pt x="190" y="47"/>
                    <a:pt x="227"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7"/>
            <p:cNvSpPr/>
            <p:nvPr/>
          </p:nvSpPr>
          <p:spPr>
            <a:xfrm>
              <a:off x="6276125" y="4408450"/>
              <a:ext cx="3575" cy="4975"/>
            </a:xfrm>
            <a:custGeom>
              <a:avLst/>
              <a:gdLst/>
              <a:ahLst/>
              <a:cxnLst/>
              <a:rect l="l" t="t" r="r" b="b"/>
              <a:pathLst>
                <a:path w="143" h="199" extrusionOk="0">
                  <a:moveTo>
                    <a:pt x="1" y="189"/>
                  </a:moveTo>
                  <a:cubicBezTo>
                    <a:pt x="20" y="114"/>
                    <a:pt x="67" y="38"/>
                    <a:pt x="143" y="0"/>
                  </a:cubicBezTo>
                  <a:cubicBezTo>
                    <a:pt x="143" y="85"/>
                    <a:pt x="143" y="85"/>
                    <a:pt x="10"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7"/>
            <p:cNvSpPr/>
            <p:nvPr/>
          </p:nvSpPr>
          <p:spPr>
            <a:xfrm>
              <a:off x="6150200" y="3691850"/>
              <a:ext cx="750" cy="4050"/>
            </a:xfrm>
            <a:custGeom>
              <a:avLst/>
              <a:gdLst/>
              <a:ahLst/>
              <a:cxnLst/>
              <a:rect l="l" t="t" r="r" b="b"/>
              <a:pathLst>
                <a:path w="30" h="162" extrusionOk="0">
                  <a:moveTo>
                    <a:pt x="29" y="161"/>
                  </a:moveTo>
                  <a:cubicBezTo>
                    <a:pt x="1" y="114"/>
                    <a:pt x="1" y="48"/>
                    <a:pt x="29" y="0"/>
                  </a:cubicBezTo>
                  <a:cubicBezTo>
                    <a:pt x="29" y="57"/>
                    <a:pt x="29" y="114"/>
                    <a:pt x="29"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7"/>
            <p:cNvSpPr/>
            <p:nvPr/>
          </p:nvSpPr>
          <p:spPr>
            <a:xfrm>
              <a:off x="6154700" y="4454750"/>
              <a:ext cx="2150" cy="4050"/>
            </a:xfrm>
            <a:custGeom>
              <a:avLst/>
              <a:gdLst/>
              <a:ahLst/>
              <a:cxnLst/>
              <a:rect l="l" t="t" r="r" b="b"/>
              <a:pathLst>
                <a:path w="86" h="162" extrusionOk="0">
                  <a:moveTo>
                    <a:pt x="85" y="161"/>
                  </a:moveTo>
                  <a:cubicBezTo>
                    <a:pt x="29" y="123"/>
                    <a:pt x="0" y="67"/>
                    <a:pt x="38" y="0"/>
                  </a:cubicBezTo>
                  <a:cubicBezTo>
                    <a:pt x="85" y="95"/>
                    <a:pt x="85" y="95"/>
                    <a:pt x="85"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7"/>
            <p:cNvSpPr/>
            <p:nvPr/>
          </p:nvSpPr>
          <p:spPr>
            <a:xfrm>
              <a:off x="6146425" y="4537925"/>
              <a:ext cx="5450" cy="4025"/>
            </a:xfrm>
            <a:custGeom>
              <a:avLst/>
              <a:gdLst/>
              <a:ahLst/>
              <a:cxnLst/>
              <a:rect l="l" t="t" r="r" b="b"/>
              <a:pathLst>
                <a:path w="218" h="161" extrusionOk="0">
                  <a:moveTo>
                    <a:pt x="208" y="161"/>
                  </a:moveTo>
                  <a:cubicBezTo>
                    <a:pt x="123" y="142"/>
                    <a:pt x="48" y="95"/>
                    <a:pt x="1" y="19"/>
                  </a:cubicBezTo>
                  <a:cubicBezTo>
                    <a:pt x="19" y="19"/>
                    <a:pt x="38" y="0"/>
                    <a:pt x="48" y="9"/>
                  </a:cubicBezTo>
                  <a:cubicBezTo>
                    <a:pt x="123" y="28"/>
                    <a:pt x="180" y="85"/>
                    <a:pt x="218"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7"/>
            <p:cNvSpPr/>
            <p:nvPr/>
          </p:nvSpPr>
          <p:spPr>
            <a:xfrm>
              <a:off x="6164850" y="4569325"/>
              <a:ext cx="6175" cy="2625"/>
            </a:xfrm>
            <a:custGeom>
              <a:avLst/>
              <a:gdLst/>
              <a:ahLst/>
              <a:cxnLst/>
              <a:rect l="l" t="t" r="r" b="b"/>
              <a:pathLst>
                <a:path w="247" h="105" extrusionOk="0">
                  <a:moveTo>
                    <a:pt x="1" y="10"/>
                  </a:moveTo>
                  <a:cubicBezTo>
                    <a:pt x="86" y="1"/>
                    <a:pt x="171" y="20"/>
                    <a:pt x="246" y="77"/>
                  </a:cubicBezTo>
                  <a:cubicBezTo>
                    <a:pt x="133" y="105"/>
                    <a:pt x="114" y="95"/>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7"/>
            <p:cNvSpPr/>
            <p:nvPr/>
          </p:nvSpPr>
          <p:spPr>
            <a:xfrm>
              <a:off x="6230300" y="4573825"/>
              <a:ext cx="5925" cy="2150"/>
            </a:xfrm>
            <a:custGeom>
              <a:avLst/>
              <a:gdLst/>
              <a:ahLst/>
              <a:cxnLst/>
              <a:rect l="l" t="t" r="r" b="b"/>
              <a:pathLst>
                <a:path w="237" h="86" extrusionOk="0">
                  <a:moveTo>
                    <a:pt x="237" y="19"/>
                  </a:moveTo>
                  <a:cubicBezTo>
                    <a:pt x="171" y="86"/>
                    <a:pt x="104" y="57"/>
                    <a:pt x="38" y="57"/>
                  </a:cubicBezTo>
                  <a:cubicBezTo>
                    <a:pt x="29" y="57"/>
                    <a:pt x="19" y="38"/>
                    <a:pt x="1" y="29"/>
                  </a:cubicBezTo>
                  <a:cubicBezTo>
                    <a:pt x="10" y="19"/>
                    <a:pt x="19" y="10"/>
                    <a:pt x="29" y="10"/>
                  </a:cubicBezTo>
                  <a:cubicBezTo>
                    <a:pt x="95" y="1"/>
                    <a:pt x="171" y="1"/>
                    <a:pt x="237"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7"/>
            <p:cNvSpPr/>
            <p:nvPr/>
          </p:nvSpPr>
          <p:spPr>
            <a:xfrm>
              <a:off x="6199125" y="4615175"/>
              <a:ext cx="4500" cy="1675"/>
            </a:xfrm>
            <a:custGeom>
              <a:avLst/>
              <a:gdLst/>
              <a:ahLst/>
              <a:cxnLst/>
              <a:rect l="l" t="t" r="r" b="b"/>
              <a:pathLst>
                <a:path w="180" h="67" extrusionOk="0">
                  <a:moveTo>
                    <a:pt x="180" y="29"/>
                  </a:moveTo>
                  <a:cubicBezTo>
                    <a:pt x="123" y="57"/>
                    <a:pt x="57" y="67"/>
                    <a:pt x="0" y="38"/>
                  </a:cubicBezTo>
                  <a:cubicBezTo>
                    <a:pt x="19" y="0"/>
                    <a:pt x="66" y="19"/>
                    <a:pt x="95" y="10"/>
                  </a:cubicBezTo>
                  <a:cubicBezTo>
                    <a:pt x="123" y="19"/>
                    <a:pt x="151" y="19"/>
                    <a:pt x="18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7"/>
            <p:cNvSpPr/>
            <p:nvPr/>
          </p:nvSpPr>
          <p:spPr>
            <a:xfrm>
              <a:off x="6187775" y="4622250"/>
              <a:ext cx="6875" cy="1225"/>
            </a:xfrm>
            <a:custGeom>
              <a:avLst/>
              <a:gdLst/>
              <a:ahLst/>
              <a:cxnLst/>
              <a:rect l="l" t="t" r="r" b="b"/>
              <a:pathLst>
                <a:path w="275" h="49" extrusionOk="0">
                  <a:moveTo>
                    <a:pt x="0" y="10"/>
                  </a:moveTo>
                  <a:lnTo>
                    <a:pt x="274" y="20"/>
                  </a:lnTo>
                  <a:cubicBezTo>
                    <a:pt x="180" y="48"/>
                    <a:pt x="85" y="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7"/>
            <p:cNvSpPr/>
            <p:nvPr/>
          </p:nvSpPr>
          <p:spPr>
            <a:xfrm>
              <a:off x="6180450" y="4259125"/>
              <a:ext cx="7100" cy="3100"/>
            </a:xfrm>
            <a:custGeom>
              <a:avLst/>
              <a:gdLst/>
              <a:ahLst/>
              <a:cxnLst/>
              <a:rect l="l" t="t" r="r" b="b"/>
              <a:pathLst>
                <a:path w="284" h="124" extrusionOk="0">
                  <a:moveTo>
                    <a:pt x="0" y="10"/>
                  </a:moveTo>
                  <a:cubicBezTo>
                    <a:pt x="104" y="0"/>
                    <a:pt x="208" y="38"/>
                    <a:pt x="284" y="123"/>
                  </a:cubicBezTo>
                  <a:lnTo>
                    <a:pt x="284" y="123"/>
                  </a:lnTo>
                  <a:cubicBezTo>
                    <a:pt x="189" y="123"/>
                    <a:pt x="104" y="95"/>
                    <a:pt x="29" y="48"/>
                  </a:cubicBezTo>
                  <a:cubicBezTo>
                    <a:pt x="10" y="48"/>
                    <a:pt x="10" y="19"/>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7"/>
            <p:cNvSpPr/>
            <p:nvPr/>
          </p:nvSpPr>
          <p:spPr>
            <a:xfrm>
              <a:off x="6190600" y="4617050"/>
              <a:ext cx="3575" cy="500"/>
            </a:xfrm>
            <a:custGeom>
              <a:avLst/>
              <a:gdLst/>
              <a:ahLst/>
              <a:cxnLst/>
              <a:rect l="l" t="t" r="r" b="b"/>
              <a:pathLst>
                <a:path w="143" h="20" extrusionOk="0">
                  <a:moveTo>
                    <a:pt x="143" y="10"/>
                  </a:moveTo>
                  <a:cubicBezTo>
                    <a:pt x="105" y="10"/>
                    <a:pt x="67" y="20"/>
                    <a:pt x="29" y="20"/>
                  </a:cubicBezTo>
                  <a:cubicBezTo>
                    <a:pt x="20" y="20"/>
                    <a:pt x="10" y="10"/>
                    <a:pt x="1" y="1"/>
                  </a:cubicBezTo>
                  <a:cubicBezTo>
                    <a:pt x="10" y="1"/>
                    <a:pt x="20" y="1"/>
                    <a:pt x="29" y="1"/>
                  </a:cubicBezTo>
                  <a:cubicBezTo>
                    <a:pt x="48" y="1"/>
                    <a:pt x="76" y="1"/>
                    <a:pt x="14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7"/>
            <p:cNvSpPr/>
            <p:nvPr/>
          </p:nvSpPr>
          <p:spPr>
            <a:xfrm>
              <a:off x="6141475" y="4563200"/>
              <a:ext cx="3550" cy="3325"/>
            </a:xfrm>
            <a:custGeom>
              <a:avLst/>
              <a:gdLst/>
              <a:ahLst/>
              <a:cxnLst/>
              <a:rect l="l" t="t" r="r" b="b"/>
              <a:pathLst>
                <a:path w="142" h="133" extrusionOk="0">
                  <a:moveTo>
                    <a:pt x="19" y="0"/>
                  </a:moveTo>
                  <a:lnTo>
                    <a:pt x="47" y="0"/>
                  </a:lnTo>
                  <a:cubicBezTo>
                    <a:pt x="76" y="38"/>
                    <a:pt x="113" y="66"/>
                    <a:pt x="142" y="95"/>
                  </a:cubicBezTo>
                  <a:cubicBezTo>
                    <a:pt x="142" y="104"/>
                    <a:pt x="142" y="114"/>
                    <a:pt x="142" y="114"/>
                  </a:cubicBezTo>
                  <a:cubicBezTo>
                    <a:pt x="142" y="123"/>
                    <a:pt x="123" y="133"/>
                    <a:pt x="123" y="133"/>
                  </a:cubicBezTo>
                  <a:cubicBezTo>
                    <a:pt x="57" y="133"/>
                    <a:pt x="10" y="85"/>
                    <a:pt x="0" y="29"/>
                  </a:cubicBezTo>
                  <a:cubicBezTo>
                    <a:pt x="10" y="19"/>
                    <a:pt x="19" y="1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7"/>
            <p:cNvSpPr/>
            <p:nvPr/>
          </p:nvSpPr>
          <p:spPr>
            <a:xfrm>
              <a:off x="6166750" y="3562375"/>
              <a:ext cx="4275" cy="1450"/>
            </a:xfrm>
            <a:custGeom>
              <a:avLst/>
              <a:gdLst/>
              <a:ahLst/>
              <a:cxnLst/>
              <a:rect l="l" t="t" r="r" b="b"/>
              <a:pathLst>
                <a:path w="171" h="58" extrusionOk="0">
                  <a:moveTo>
                    <a:pt x="170" y="29"/>
                  </a:moveTo>
                  <a:cubicBezTo>
                    <a:pt x="114" y="57"/>
                    <a:pt x="48" y="57"/>
                    <a:pt x="0" y="38"/>
                  </a:cubicBezTo>
                  <a:cubicBezTo>
                    <a:pt x="48" y="0"/>
                    <a:pt x="85" y="19"/>
                    <a:pt x="17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7"/>
            <p:cNvSpPr/>
            <p:nvPr/>
          </p:nvSpPr>
          <p:spPr>
            <a:xfrm>
              <a:off x="6190600" y="4574300"/>
              <a:ext cx="2400" cy="1925"/>
            </a:xfrm>
            <a:custGeom>
              <a:avLst/>
              <a:gdLst/>
              <a:ahLst/>
              <a:cxnLst/>
              <a:rect l="l" t="t" r="r" b="b"/>
              <a:pathLst>
                <a:path w="96" h="77" extrusionOk="0">
                  <a:moveTo>
                    <a:pt x="58" y="0"/>
                  </a:moveTo>
                  <a:cubicBezTo>
                    <a:pt x="67" y="19"/>
                    <a:pt x="95" y="38"/>
                    <a:pt x="95" y="48"/>
                  </a:cubicBezTo>
                  <a:cubicBezTo>
                    <a:pt x="86" y="67"/>
                    <a:pt x="48" y="76"/>
                    <a:pt x="20" y="67"/>
                  </a:cubicBezTo>
                  <a:cubicBezTo>
                    <a:pt x="1" y="48"/>
                    <a:pt x="10" y="38"/>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7"/>
            <p:cNvSpPr/>
            <p:nvPr/>
          </p:nvSpPr>
          <p:spPr>
            <a:xfrm>
              <a:off x="6153750" y="3559775"/>
              <a:ext cx="3800" cy="1675"/>
            </a:xfrm>
            <a:custGeom>
              <a:avLst/>
              <a:gdLst/>
              <a:ahLst/>
              <a:cxnLst/>
              <a:rect l="l" t="t" r="r" b="b"/>
              <a:pathLst>
                <a:path w="152" h="67" extrusionOk="0">
                  <a:moveTo>
                    <a:pt x="152" y="57"/>
                  </a:moveTo>
                  <a:cubicBezTo>
                    <a:pt x="104" y="57"/>
                    <a:pt x="48" y="67"/>
                    <a:pt x="1" y="29"/>
                  </a:cubicBezTo>
                  <a:cubicBezTo>
                    <a:pt x="57" y="0"/>
                    <a:pt x="114" y="10"/>
                    <a:pt x="152"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7"/>
            <p:cNvSpPr/>
            <p:nvPr/>
          </p:nvSpPr>
          <p:spPr>
            <a:xfrm>
              <a:off x="6239975" y="3888175"/>
              <a:ext cx="3100" cy="4275"/>
            </a:xfrm>
            <a:custGeom>
              <a:avLst/>
              <a:gdLst/>
              <a:ahLst/>
              <a:cxnLst/>
              <a:rect l="l" t="t" r="r" b="b"/>
              <a:pathLst>
                <a:path w="124" h="171" extrusionOk="0">
                  <a:moveTo>
                    <a:pt x="1" y="171"/>
                  </a:moveTo>
                  <a:cubicBezTo>
                    <a:pt x="1" y="95"/>
                    <a:pt x="48" y="29"/>
                    <a:pt x="114" y="1"/>
                  </a:cubicBezTo>
                  <a:lnTo>
                    <a:pt x="124" y="1"/>
                  </a:lnTo>
                  <a:cubicBezTo>
                    <a:pt x="124" y="76"/>
                    <a:pt x="67" y="152"/>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7"/>
            <p:cNvSpPr/>
            <p:nvPr/>
          </p:nvSpPr>
          <p:spPr>
            <a:xfrm>
              <a:off x="6159425" y="4462075"/>
              <a:ext cx="4275" cy="2375"/>
            </a:xfrm>
            <a:custGeom>
              <a:avLst/>
              <a:gdLst/>
              <a:ahLst/>
              <a:cxnLst/>
              <a:rect l="l" t="t" r="r" b="b"/>
              <a:pathLst>
                <a:path w="171" h="95" extrusionOk="0">
                  <a:moveTo>
                    <a:pt x="170" y="85"/>
                  </a:moveTo>
                  <a:lnTo>
                    <a:pt x="0" y="0"/>
                  </a:lnTo>
                  <a:cubicBezTo>
                    <a:pt x="123" y="0"/>
                    <a:pt x="123" y="0"/>
                    <a:pt x="161"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7"/>
            <p:cNvSpPr/>
            <p:nvPr/>
          </p:nvSpPr>
          <p:spPr>
            <a:xfrm>
              <a:off x="6158950" y="4584450"/>
              <a:ext cx="4500" cy="3100"/>
            </a:xfrm>
            <a:custGeom>
              <a:avLst/>
              <a:gdLst/>
              <a:ahLst/>
              <a:cxnLst/>
              <a:rect l="l" t="t" r="r" b="b"/>
              <a:pathLst>
                <a:path w="180" h="124" extrusionOk="0">
                  <a:moveTo>
                    <a:pt x="180" y="124"/>
                  </a:moveTo>
                  <a:cubicBezTo>
                    <a:pt x="104" y="114"/>
                    <a:pt x="38" y="67"/>
                    <a:pt x="0" y="1"/>
                  </a:cubicBezTo>
                  <a:lnTo>
                    <a:pt x="0" y="1"/>
                  </a:lnTo>
                  <a:cubicBezTo>
                    <a:pt x="85" y="10"/>
                    <a:pt x="152" y="39"/>
                    <a:pt x="18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7"/>
            <p:cNvSpPr/>
            <p:nvPr/>
          </p:nvSpPr>
          <p:spPr>
            <a:xfrm>
              <a:off x="6212575" y="4597700"/>
              <a:ext cx="4050" cy="950"/>
            </a:xfrm>
            <a:custGeom>
              <a:avLst/>
              <a:gdLst/>
              <a:ahLst/>
              <a:cxnLst/>
              <a:rect l="l" t="t" r="r" b="b"/>
              <a:pathLst>
                <a:path w="162" h="38" extrusionOk="0">
                  <a:moveTo>
                    <a:pt x="10" y="38"/>
                  </a:moveTo>
                  <a:cubicBezTo>
                    <a:pt x="57" y="9"/>
                    <a:pt x="114" y="0"/>
                    <a:pt x="161" y="0"/>
                  </a:cubicBezTo>
                  <a:cubicBezTo>
                    <a:pt x="114" y="38"/>
                    <a:pt x="114" y="38"/>
                    <a:pt x="1"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7"/>
            <p:cNvSpPr/>
            <p:nvPr/>
          </p:nvSpPr>
          <p:spPr>
            <a:xfrm>
              <a:off x="6122325" y="3653800"/>
              <a:ext cx="4525" cy="2875"/>
            </a:xfrm>
            <a:custGeom>
              <a:avLst/>
              <a:gdLst/>
              <a:ahLst/>
              <a:cxnLst/>
              <a:rect l="l" t="t" r="r" b="b"/>
              <a:pathLst>
                <a:path w="181" h="115" extrusionOk="0">
                  <a:moveTo>
                    <a:pt x="180" y="114"/>
                  </a:moveTo>
                  <a:cubicBezTo>
                    <a:pt x="95" y="114"/>
                    <a:pt x="29" y="67"/>
                    <a:pt x="1" y="1"/>
                  </a:cubicBezTo>
                  <a:lnTo>
                    <a:pt x="1" y="1"/>
                  </a:lnTo>
                  <a:cubicBezTo>
                    <a:pt x="76" y="1"/>
                    <a:pt x="142" y="48"/>
                    <a:pt x="171"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7"/>
            <p:cNvSpPr/>
            <p:nvPr/>
          </p:nvSpPr>
          <p:spPr>
            <a:xfrm>
              <a:off x="6166500" y="4027825"/>
              <a:ext cx="4275" cy="3075"/>
            </a:xfrm>
            <a:custGeom>
              <a:avLst/>
              <a:gdLst/>
              <a:ahLst/>
              <a:cxnLst/>
              <a:rect l="l" t="t" r="r" b="b"/>
              <a:pathLst>
                <a:path w="171" h="123" extrusionOk="0">
                  <a:moveTo>
                    <a:pt x="1" y="10"/>
                  </a:moveTo>
                  <a:cubicBezTo>
                    <a:pt x="76" y="0"/>
                    <a:pt x="143" y="47"/>
                    <a:pt x="171" y="123"/>
                  </a:cubicBezTo>
                  <a:lnTo>
                    <a:pt x="171" y="123"/>
                  </a:lnTo>
                  <a:cubicBezTo>
                    <a:pt x="95" y="114"/>
                    <a:pt x="20" y="95"/>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7"/>
            <p:cNvSpPr/>
            <p:nvPr/>
          </p:nvSpPr>
          <p:spPr>
            <a:xfrm>
              <a:off x="6179500" y="4614925"/>
              <a:ext cx="4050" cy="1700"/>
            </a:xfrm>
            <a:custGeom>
              <a:avLst/>
              <a:gdLst/>
              <a:ahLst/>
              <a:cxnLst/>
              <a:rect l="l" t="t" r="r" b="b"/>
              <a:pathLst>
                <a:path w="162" h="68" extrusionOk="0">
                  <a:moveTo>
                    <a:pt x="1" y="10"/>
                  </a:moveTo>
                  <a:lnTo>
                    <a:pt x="161" y="39"/>
                  </a:lnTo>
                  <a:cubicBezTo>
                    <a:pt x="86" y="67"/>
                    <a:pt x="38" y="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7"/>
            <p:cNvSpPr/>
            <p:nvPr/>
          </p:nvSpPr>
          <p:spPr>
            <a:xfrm>
              <a:off x="6152325" y="4465850"/>
              <a:ext cx="2150" cy="3325"/>
            </a:xfrm>
            <a:custGeom>
              <a:avLst/>
              <a:gdLst/>
              <a:ahLst/>
              <a:cxnLst/>
              <a:rect l="l" t="t" r="r" b="b"/>
              <a:pathLst>
                <a:path w="86" h="133" extrusionOk="0">
                  <a:moveTo>
                    <a:pt x="86" y="114"/>
                  </a:moveTo>
                  <a:cubicBezTo>
                    <a:pt x="86" y="114"/>
                    <a:pt x="67" y="133"/>
                    <a:pt x="67" y="133"/>
                  </a:cubicBezTo>
                  <a:cubicBezTo>
                    <a:pt x="29" y="114"/>
                    <a:pt x="1" y="86"/>
                    <a:pt x="1" y="48"/>
                  </a:cubicBezTo>
                  <a:cubicBezTo>
                    <a:pt x="1" y="1"/>
                    <a:pt x="48" y="29"/>
                    <a:pt x="76" y="86"/>
                  </a:cubicBezTo>
                  <a:cubicBezTo>
                    <a:pt x="86" y="95"/>
                    <a:pt x="86" y="105"/>
                    <a:pt x="86"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7"/>
            <p:cNvSpPr/>
            <p:nvPr/>
          </p:nvSpPr>
          <p:spPr>
            <a:xfrm>
              <a:off x="6165800" y="4000650"/>
              <a:ext cx="2375" cy="1900"/>
            </a:xfrm>
            <a:custGeom>
              <a:avLst/>
              <a:gdLst/>
              <a:ahLst/>
              <a:cxnLst/>
              <a:rect l="l" t="t" r="r" b="b"/>
              <a:pathLst>
                <a:path w="95" h="76" extrusionOk="0">
                  <a:moveTo>
                    <a:pt x="95" y="57"/>
                  </a:moveTo>
                  <a:cubicBezTo>
                    <a:pt x="76" y="66"/>
                    <a:pt x="48" y="66"/>
                    <a:pt x="29" y="76"/>
                  </a:cubicBezTo>
                  <a:cubicBezTo>
                    <a:pt x="29" y="76"/>
                    <a:pt x="0" y="38"/>
                    <a:pt x="10" y="38"/>
                  </a:cubicBezTo>
                  <a:cubicBezTo>
                    <a:pt x="29" y="19"/>
                    <a:pt x="48" y="1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7"/>
            <p:cNvSpPr/>
            <p:nvPr/>
          </p:nvSpPr>
          <p:spPr>
            <a:xfrm>
              <a:off x="6145250" y="3778325"/>
              <a:ext cx="3800" cy="2375"/>
            </a:xfrm>
            <a:custGeom>
              <a:avLst/>
              <a:gdLst/>
              <a:ahLst/>
              <a:cxnLst/>
              <a:rect l="l" t="t" r="r" b="b"/>
              <a:pathLst>
                <a:path w="152" h="95" extrusionOk="0">
                  <a:moveTo>
                    <a:pt x="0" y="10"/>
                  </a:moveTo>
                  <a:cubicBezTo>
                    <a:pt x="48" y="0"/>
                    <a:pt x="95" y="19"/>
                    <a:pt x="133" y="57"/>
                  </a:cubicBezTo>
                  <a:lnTo>
                    <a:pt x="151" y="76"/>
                  </a:lnTo>
                  <a:cubicBezTo>
                    <a:pt x="133" y="76"/>
                    <a:pt x="114" y="95"/>
                    <a:pt x="104" y="95"/>
                  </a:cubicBezTo>
                  <a:cubicBezTo>
                    <a:pt x="57" y="76"/>
                    <a:pt x="10" y="66"/>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7"/>
            <p:cNvSpPr/>
            <p:nvPr/>
          </p:nvSpPr>
          <p:spPr>
            <a:xfrm>
              <a:off x="6141000" y="3734850"/>
              <a:ext cx="3100" cy="2375"/>
            </a:xfrm>
            <a:custGeom>
              <a:avLst/>
              <a:gdLst/>
              <a:ahLst/>
              <a:cxnLst/>
              <a:rect l="l" t="t" r="r" b="b"/>
              <a:pathLst>
                <a:path w="124" h="95" extrusionOk="0">
                  <a:moveTo>
                    <a:pt x="123" y="85"/>
                  </a:moveTo>
                  <a:cubicBezTo>
                    <a:pt x="76" y="76"/>
                    <a:pt x="38" y="57"/>
                    <a:pt x="10" y="29"/>
                  </a:cubicBezTo>
                  <a:cubicBezTo>
                    <a:pt x="0" y="19"/>
                    <a:pt x="0" y="10"/>
                    <a:pt x="10" y="10"/>
                  </a:cubicBezTo>
                  <a:cubicBezTo>
                    <a:pt x="10" y="10"/>
                    <a:pt x="29" y="0"/>
                    <a:pt x="29" y="10"/>
                  </a:cubicBezTo>
                  <a:cubicBezTo>
                    <a:pt x="57" y="38"/>
                    <a:pt x="95" y="67"/>
                    <a:pt x="123"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7"/>
            <p:cNvSpPr/>
            <p:nvPr/>
          </p:nvSpPr>
          <p:spPr>
            <a:xfrm>
              <a:off x="6134150" y="3660650"/>
              <a:ext cx="2625" cy="1925"/>
            </a:xfrm>
            <a:custGeom>
              <a:avLst/>
              <a:gdLst/>
              <a:ahLst/>
              <a:cxnLst/>
              <a:rect l="l" t="t" r="r" b="b"/>
              <a:pathLst>
                <a:path w="105" h="77" extrusionOk="0">
                  <a:moveTo>
                    <a:pt x="0" y="10"/>
                  </a:moveTo>
                  <a:cubicBezTo>
                    <a:pt x="47" y="20"/>
                    <a:pt x="95" y="29"/>
                    <a:pt x="104" y="76"/>
                  </a:cubicBezTo>
                  <a:cubicBezTo>
                    <a:pt x="57" y="76"/>
                    <a:pt x="19" y="4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7"/>
            <p:cNvSpPr/>
            <p:nvPr/>
          </p:nvSpPr>
          <p:spPr>
            <a:xfrm>
              <a:off x="6120900" y="3605125"/>
              <a:ext cx="3100" cy="2400"/>
            </a:xfrm>
            <a:custGeom>
              <a:avLst/>
              <a:gdLst/>
              <a:ahLst/>
              <a:cxnLst/>
              <a:rect l="l" t="t" r="r" b="b"/>
              <a:pathLst>
                <a:path w="124" h="96" extrusionOk="0">
                  <a:moveTo>
                    <a:pt x="1" y="10"/>
                  </a:moveTo>
                  <a:cubicBezTo>
                    <a:pt x="39" y="1"/>
                    <a:pt x="76" y="20"/>
                    <a:pt x="105" y="48"/>
                  </a:cubicBezTo>
                  <a:cubicBezTo>
                    <a:pt x="114" y="58"/>
                    <a:pt x="114" y="77"/>
                    <a:pt x="124" y="86"/>
                  </a:cubicBezTo>
                  <a:cubicBezTo>
                    <a:pt x="105" y="86"/>
                    <a:pt x="86" y="95"/>
                    <a:pt x="76" y="86"/>
                  </a:cubicBezTo>
                  <a:cubicBezTo>
                    <a:pt x="48" y="67"/>
                    <a:pt x="29" y="39"/>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7"/>
            <p:cNvSpPr/>
            <p:nvPr/>
          </p:nvSpPr>
          <p:spPr>
            <a:xfrm>
              <a:off x="6160850" y="4491600"/>
              <a:ext cx="3325" cy="2625"/>
            </a:xfrm>
            <a:custGeom>
              <a:avLst/>
              <a:gdLst/>
              <a:ahLst/>
              <a:cxnLst/>
              <a:rect l="l" t="t" r="r" b="b"/>
              <a:pathLst>
                <a:path w="133" h="105" extrusionOk="0">
                  <a:moveTo>
                    <a:pt x="9" y="1"/>
                  </a:moveTo>
                  <a:cubicBezTo>
                    <a:pt x="57" y="10"/>
                    <a:pt x="95" y="39"/>
                    <a:pt x="123" y="76"/>
                  </a:cubicBezTo>
                  <a:cubicBezTo>
                    <a:pt x="132" y="86"/>
                    <a:pt x="132" y="86"/>
                    <a:pt x="123" y="95"/>
                  </a:cubicBezTo>
                  <a:cubicBezTo>
                    <a:pt x="123" y="105"/>
                    <a:pt x="113" y="105"/>
                    <a:pt x="104" y="105"/>
                  </a:cubicBezTo>
                  <a:cubicBezTo>
                    <a:pt x="57" y="95"/>
                    <a:pt x="19" y="67"/>
                    <a:pt x="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7"/>
            <p:cNvSpPr/>
            <p:nvPr/>
          </p:nvSpPr>
          <p:spPr>
            <a:xfrm>
              <a:off x="6283450" y="4524200"/>
              <a:ext cx="4525" cy="3100"/>
            </a:xfrm>
            <a:custGeom>
              <a:avLst/>
              <a:gdLst/>
              <a:ahLst/>
              <a:cxnLst/>
              <a:rect l="l" t="t" r="r" b="b"/>
              <a:pathLst>
                <a:path w="181" h="124" extrusionOk="0">
                  <a:moveTo>
                    <a:pt x="1" y="105"/>
                  </a:moveTo>
                  <a:cubicBezTo>
                    <a:pt x="29" y="39"/>
                    <a:pt x="105" y="1"/>
                    <a:pt x="180" y="1"/>
                  </a:cubicBezTo>
                  <a:lnTo>
                    <a:pt x="180" y="1"/>
                  </a:lnTo>
                  <a:cubicBezTo>
                    <a:pt x="152" y="77"/>
                    <a:pt x="77" y="124"/>
                    <a:pt x="1"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7"/>
            <p:cNvSpPr/>
            <p:nvPr/>
          </p:nvSpPr>
          <p:spPr>
            <a:xfrm>
              <a:off x="6151625" y="4541700"/>
              <a:ext cx="4750" cy="3100"/>
            </a:xfrm>
            <a:custGeom>
              <a:avLst/>
              <a:gdLst/>
              <a:ahLst/>
              <a:cxnLst/>
              <a:rect l="l" t="t" r="r" b="b"/>
              <a:pathLst>
                <a:path w="190" h="124" extrusionOk="0">
                  <a:moveTo>
                    <a:pt x="10" y="0"/>
                  </a:moveTo>
                  <a:cubicBezTo>
                    <a:pt x="86" y="0"/>
                    <a:pt x="152" y="48"/>
                    <a:pt x="189" y="104"/>
                  </a:cubicBezTo>
                  <a:lnTo>
                    <a:pt x="171" y="123"/>
                  </a:lnTo>
                  <a:cubicBezTo>
                    <a:pt x="95" y="123"/>
                    <a:pt x="29" y="7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7"/>
            <p:cNvSpPr/>
            <p:nvPr/>
          </p:nvSpPr>
          <p:spPr>
            <a:xfrm>
              <a:off x="6259600" y="4293150"/>
              <a:ext cx="500" cy="1900"/>
            </a:xfrm>
            <a:custGeom>
              <a:avLst/>
              <a:gdLst/>
              <a:ahLst/>
              <a:cxnLst/>
              <a:rect l="l" t="t" r="r" b="b"/>
              <a:pathLst>
                <a:path w="20" h="76" extrusionOk="0">
                  <a:moveTo>
                    <a:pt x="19" y="76"/>
                  </a:moveTo>
                  <a:cubicBezTo>
                    <a:pt x="10" y="66"/>
                    <a:pt x="10" y="47"/>
                    <a:pt x="0" y="29"/>
                  </a:cubicBezTo>
                  <a:cubicBezTo>
                    <a:pt x="0" y="19"/>
                    <a:pt x="0" y="10"/>
                    <a:pt x="0" y="0"/>
                  </a:cubicBezTo>
                  <a:cubicBezTo>
                    <a:pt x="10" y="10"/>
                    <a:pt x="19" y="19"/>
                    <a:pt x="19" y="38"/>
                  </a:cubicBezTo>
                  <a:cubicBezTo>
                    <a:pt x="19" y="47"/>
                    <a:pt x="19" y="66"/>
                    <a:pt x="19"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7"/>
            <p:cNvSpPr/>
            <p:nvPr/>
          </p:nvSpPr>
          <p:spPr>
            <a:xfrm>
              <a:off x="6157525" y="3560950"/>
              <a:ext cx="4750" cy="1675"/>
            </a:xfrm>
            <a:custGeom>
              <a:avLst/>
              <a:gdLst/>
              <a:ahLst/>
              <a:cxnLst/>
              <a:rect l="l" t="t" r="r" b="b"/>
              <a:pathLst>
                <a:path w="190" h="67" extrusionOk="0">
                  <a:moveTo>
                    <a:pt x="1" y="10"/>
                  </a:moveTo>
                  <a:cubicBezTo>
                    <a:pt x="67" y="1"/>
                    <a:pt x="124" y="10"/>
                    <a:pt x="190" y="29"/>
                  </a:cubicBezTo>
                  <a:cubicBezTo>
                    <a:pt x="133" y="67"/>
                    <a:pt x="48" y="5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6129875" y="3610800"/>
              <a:ext cx="2875" cy="1225"/>
            </a:xfrm>
            <a:custGeom>
              <a:avLst/>
              <a:gdLst/>
              <a:ahLst/>
              <a:cxnLst/>
              <a:rect l="l" t="t" r="r" b="b"/>
              <a:pathLst>
                <a:path w="115" h="49" extrusionOk="0">
                  <a:moveTo>
                    <a:pt x="1" y="1"/>
                  </a:moveTo>
                  <a:cubicBezTo>
                    <a:pt x="29" y="10"/>
                    <a:pt x="48" y="10"/>
                    <a:pt x="77" y="10"/>
                  </a:cubicBezTo>
                  <a:cubicBezTo>
                    <a:pt x="105" y="10"/>
                    <a:pt x="114" y="29"/>
                    <a:pt x="95" y="39"/>
                  </a:cubicBezTo>
                  <a:cubicBezTo>
                    <a:pt x="86" y="48"/>
                    <a:pt x="77" y="48"/>
                    <a:pt x="67" y="39"/>
                  </a:cubicBezTo>
                  <a:cubicBezTo>
                    <a:pt x="48" y="29"/>
                    <a:pt x="29"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6153275" y="4512625"/>
              <a:ext cx="2150" cy="975"/>
            </a:xfrm>
            <a:custGeom>
              <a:avLst/>
              <a:gdLst/>
              <a:ahLst/>
              <a:cxnLst/>
              <a:rect l="l" t="t" r="r" b="b"/>
              <a:pathLst>
                <a:path w="86" h="39" extrusionOk="0">
                  <a:moveTo>
                    <a:pt x="1" y="1"/>
                  </a:moveTo>
                  <a:cubicBezTo>
                    <a:pt x="10" y="10"/>
                    <a:pt x="29" y="10"/>
                    <a:pt x="48" y="10"/>
                  </a:cubicBezTo>
                  <a:cubicBezTo>
                    <a:pt x="57" y="20"/>
                    <a:pt x="76" y="20"/>
                    <a:pt x="86" y="29"/>
                  </a:cubicBezTo>
                  <a:cubicBezTo>
                    <a:pt x="67" y="39"/>
                    <a:pt x="48" y="39"/>
                    <a:pt x="38" y="29"/>
                  </a:cubicBezTo>
                  <a:cubicBezTo>
                    <a:pt x="20" y="29"/>
                    <a:pt x="10" y="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6136975" y="3606550"/>
              <a:ext cx="4525" cy="2150"/>
            </a:xfrm>
            <a:custGeom>
              <a:avLst/>
              <a:gdLst/>
              <a:ahLst/>
              <a:cxnLst/>
              <a:rect l="l" t="t" r="r" b="b"/>
              <a:pathLst>
                <a:path w="181" h="86" extrusionOk="0">
                  <a:moveTo>
                    <a:pt x="1" y="10"/>
                  </a:moveTo>
                  <a:cubicBezTo>
                    <a:pt x="67" y="1"/>
                    <a:pt x="133" y="1"/>
                    <a:pt x="180" y="67"/>
                  </a:cubicBezTo>
                  <a:lnTo>
                    <a:pt x="180" y="67"/>
                  </a:lnTo>
                  <a:cubicBezTo>
                    <a:pt x="114" y="86"/>
                    <a:pt x="38" y="6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6238800" y="3820150"/>
              <a:ext cx="1200" cy="2600"/>
            </a:xfrm>
            <a:custGeom>
              <a:avLst/>
              <a:gdLst/>
              <a:ahLst/>
              <a:cxnLst/>
              <a:rect l="l" t="t" r="r" b="b"/>
              <a:pathLst>
                <a:path w="48" h="104" extrusionOk="0">
                  <a:moveTo>
                    <a:pt x="48" y="0"/>
                  </a:moveTo>
                  <a:lnTo>
                    <a:pt x="48" y="76"/>
                  </a:lnTo>
                  <a:cubicBezTo>
                    <a:pt x="48" y="95"/>
                    <a:pt x="39" y="104"/>
                    <a:pt x="20" y="95"/>
                  </a:cubicBezTo>
                  <a:cubicBezTo>
                    <a:pt x="1" y="85"/>
                    <a:pt x="20" y="76"/>
                    <a:pt x="20" y="66"/>
                  </a:cubicBezTo>
                  <a:cubicBezTo>
                    <a:pt x="20" y="66"/>
                    <a:pt x="39" y="28"/>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6169350" y="4549500"/>
              <a:ext cx="4275" cy="2375"/>
            </a:xfrm>
            <a:custGeom>
              <a:avLst/>
              <a:gdLst/>
              <a:ahLst/>
              <a:cxnLst/>
              <a:rect l="l" t="t" r="r" b="b"/>
              <a:pathLst>
                <a:path w="171" h="95" extrusionOk="0">
                  <a:moveTo>
                    <a:pt x="170" y="76"/>
                  </a:moveTo>
                  <a:cubicBezTo>
                    <a:pt x="104" y="85"/>
                    <a:pt x="38" y="95"/>
                    <a:pt x="0" y="19"/>
                  </a:cubicBezTo>
                  <a:lnTo>
                    <a:pt x="0" y="19"/>
                  </a:lnTo>
                  <a:cubicBezTo>
                    <a:pt x="66" y="10"/>
                    <a:pt x="133" y="0"/>
                    <a:pt x="17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6258425" y="4284875"/>
              <a:ext cx="250" cy="500"/>
            </a:xfrm>
            <a:custGeom>
              <a:avLst/>
              <a:gdLst/>
              <a:ahLst/>
              <a:cxnLst/>
              <a:rect l="l" t="t" r="r" b="b"/>
              <a:pathLst>
                <a:path w="10" h="20" extrusionOk="0">
                  <a:moveTo>
                    <a:pt x="10" y="19"/>
                  </a:moveTo>
                  <a:lnTo>
                    <a:pt x="0" y="1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6187525" y="4262200"/>
              <a:ext cx="3100" cy="1200"/>
            </a:xfrm>
            <a:custGeom>
              <a:avLst/>
              <a:gdLst/>
              <a:ahLst/>
              <a:cxnLst/>
              <a:rect l="l" t="t" r="r" b="b"/>
              <a:pathLst>
                <a:path w="124" h="48" extrusionOk="0">
                  <a:moveTo>
                    <a:pt x="1" y="0"/>
                  </a:moveTo>
                  <a:lnTo>
                    <a:pt x="124" y="10"/>
                  </a:lnTo>
                  <a:cubicBezTo>
                    <a:pt x="67" y="47"/>
                    <a:pt x="39"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6257950" y="4348425"/>
              <a:ext cx="1200" cy="2625"/>
            </a:xfrm>
            <a:custGeom>
              <a:avLst/>
              <a:gdLst/>
              <a:ahLst/>
              <a:cxnLst/>
              <a:rect l="l" t="t" r="r" b="b"/>
              <a:pathLst>
                <a:path w="48" h="105" extrusionOk="0">
                  <a:moveTo>
                    <a:pt x="47" y="105"/>
                  </a:moveTo>
                  <a:cubicBezTo>
                    <a:pt x="29" y="76"/>
                    <a:pt x="19" y="57"/>
                    <a:pt x="10" y="38"/>
                  </a:cubicBezTo>
                  <a:cubicBezTo>
                    <a:pt x="0" y="29"/>
                    <a:pt x="0" y="20"/>
                    <a:pt x="10" y="10"/>
                  </a:cubicBezTo>
                  <a:cubicBezTo>
                    <a:pt x="29" y="1"/>
                    <a:pt x="38" y="10"/>
                    <a:pt x="38" y="29"/>
                  </a:cubicBezTo>
                  <a:lnTo>
                    <a:pt x="38"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6186350" y="4173600"/>
              <a:ext cx="2875" cy="950"/>
            </a:xfrm>
            <a:custGeom>
              <a:avLst/>
              <a:gdLst/>
              <a:ahLst/>
              <a:cxnLst/>
              <a:rect l="l" t="t" r="r" b="b"/>
              <a:pathLst>
                <a:path w="115" h="38" extrusionOk="0">
                  <a:moveTo>
                    <a:pt x="1" y="0"/>
                  </a:moveTo>
                  <a:cubicBezTo>
                    <a:pt x="29" y="0"/>
                    <a:pt x="57" y="0"/>
                    <a:pt x="76" y="0"/>
                  </a:cubicBezTo>
                  <a:cubicBezTo>
                    <a:pt x="95" y="0"/>
                    <a:pt x="105" y="10"/>
                    <a:pt x="114" y="19"/>
                  </a:cubicBezTo>
                  <a:cubicBezTo>
                    <a:pt x="95" y="19"/>
                    <a:pt x="86" y="38"/>
                    <a:pt x="67" y="38"/>
                  </a:cubicBezTo>
                  <a:cubicBezTo>
                    <a:pt x="48" y="29"/>
                    <a:pt x="20" y="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6160600" y="4504125"/>
              <a:ext cx="4275" cy="1925"/>
            </a:xfrm>
            <a:custGeom>
              <a:avLst/>
              <a:gdLst/>
              <a:ahLst/>
              <a:cxnLst/>
              <a:rect l="l" t="t" r="r" b="b"/>
              <a:pathLst>
                <a:path w="171" h="77" extrusionOk="0">
                  <a:moveTo>
                    <a:pt x="1" y="10"/>
                  </a:moveTo>
                  <a:cubicBezTo>
                    <a:pt x="67" y="1"/>
                    <a:pt x="123" y="29"/>
                    <a:pt x="171" y="67"/>
                  </a:cubicBezTo>
                  <a:lnTo>
                    <a:pt x="171" y="67"/>
                  </a:lnTo>
                  <a:cubicBezTo>
                    <a:pt x="114" y="67"/>
                    <a:pt x="38" y="76"/>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6138150" y="4558950"/>
              <a:ext cx="2150" cy="1900"/>
            </a:xfrm>
            <a:custGeom>
              <a:avLst/>
              <a:gdLst/>
              <a:ahLst/>
              <a:cxnLst/>
              <a:rect l="l" t="t" r="r" b="b"/>
              <a:pathLst>
                <a:path w="86" h="76" extrusionOk="0">
                  <a:moveTo>
                    <a:pt x="86" y="57"/>
                  </a:moveTo>
                  <a:cubicBezTo>
                    <a:pt x="67" y="66"/>
                    <a:pt x="48" y="76"/>
                    <a:pt x="39" y="76"/>
                  </a:cubicBezTo>
                  <a:cubicBezTo>
                    <a:pt x="29" y="57"/>
                    <a:pt x="10" y="38"/>
                    <a:pt x="1" y="19"/>
                  </a:cubicBezTo>
                  <a:cubicBezTo>
                    <a:pt x="20" y="10"/>
                    <a:pt x="39" y="0"/>
                    <a:pt x="48" y="0"/>
                  </a:cubicBezTo>
                  <a:cubicBezTo>
                    <a:pt x="57" y="19"/>
                    <a:pt x="76" y="38"/>
                    <a:pt x="86"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7"/>
            <p:cNvSpPr/>
            <p:nvPr/>
          </p:nvSpPr>
          <p:spPr>
            <a:xfrm>
              <a:off x="6133675" y="3703900"/>
              <a:ext cx="3325" cy="1200"/>
            </a:xfrm>
            <a:custGeom>
              <a:avLst/>
              <a:gdLst/>
              <a:ahLst/>
              <a:cxnLst/>
              <a:rect l="l" t="t" r="r" b="b"/>
              <a:pathLst>
                <a:path w="133" h="48" extrusionOk="0">
                  <a:moveTo>
                    <a:pt x="133" y="38"/>
                  </a:moveTo>
                  <a:lnTo>
                    <a:pt x="19" y="38"/>
                  </a:lnTo>
                  <a:cubicBezTo>
                    <a:pt x="10" y="38"/>
                    <a:pt x="10" y="38"/>
                    <a:pt x="0" y="29"/>
                  </a:cubicBezTo>
                  <a:cubicBezTo>
                    <a:pt x="10" y="19"/>
                    <a:pt x="19" y="0"/>
                    <a:pt x="38" y="0"/>
                  </a:cubicBezTo>
                  <a:cubicBezTo>
                    <a:pt x="76" y="0"/>
                    <a:pt x="104" y="19"/>
                    <a:pt x="123"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7"/>
            <p:cNvSpPr/>
            <p:nvPr/>
          </p:nvSpPr>
          <p:spPr>
            <a:xfrm>
              <a:off x="6176900" y="4614225"/>
              <a:ext cx="2875" cy="975"/>
            </a:xfrm>
            <a:custGeom>
              <a:avLst/>
              <a:gdLst/>
              <a:ahLst/>
              <a:cxnLst/>
              <a:rect l="l" t="t" r="r" b="b"/>
              <a:pathLst>
                <a:path w="115" h="39" extrusionOk="0">
                  <a:moveTo>
                    <a:pt x="114" y="29"/>
                  </a:moveTo>
                  <a:lnTo>
                    <a:pt x="29" y="29"/>
                  </a:lnTo>
                  <a:lnTo>
                    <a:pt x="1" y="29"/>
                  </a:lnTo>
                  <a:cubicBezTo>
                    <a:pt x="1" y="29"/>
                    <a:pt x="1" y="1"/>
                    <a:pt x="29" y="10"/>
                  </a:cubicBezTo>
                  <a:cubicBezTo>
                    <a:pt x="57" y="19"/>
                    <a:pt x="76" y="29"/>
                    <a:pt x="10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6159425" y="4472225"/>
              <a:ext cx="1200" cy="1450"/>
            </a:xfrm>
            <a:custGeom>
              <a:avLst/>
              <a:gdLst/>
              <a:ahLst/>
              <a:cxnLst/>
              <a:rect l="l" t="t" r="r" b="b"/>
              <a:pathLst>
                <a:path w="48" h="58" extrusionOk="0">
                  <a:moveTo>
                    <a:pt x="0" y="10"/>
                  </a:moveTo>
                  <a:lnTo>
                    <a:pt x="48" y="29"/>
                  </a:lnTo>
                  <a:cubicBezTo>
                    <a:pt x="10" y="57"/>
                    <a:pt x="10" y="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6128475" y="3610100"/>
              <a:ext cx="1675" cy="975"/>
            </a:xfrm>
            <a:custGeom>
              <a:avLst/>
              <a:gdLst/>
              <a:ahLst/>
              <a:cxnLst/>
              <a:rect l="l" t="t" r="r" b="b"/>
              <a:pathLst>
                <a:path w="67" h="39" extrusionOk="0">
                  <a:moveTo>
                    <a:pt x="66" y="29"/>
                  </a:moveTo>
                  <a:lnTo>
                    <a:pt x="0" y="19"/>
                  </a:lnTo>
                  <a:cubicBezTo>
                    <a:pt x="0" y="10"/>
                    <a:pt x="0" y="10"/>
                    <a:pt x="10" y="0"/>
                  </a:cubicBezTo>
                  <a:lnTo>
                    <a:pt x="48" y="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6141475" y="3607975"/>
              <a:ext cx="1900" cy="1200"/>
            </a:xfrm>
            <a:custGeom>
              <a:avLst/>
              <a:gdLst/>
              <a:ahLst/>
              <a:cxnLst/>
              <a:rect l="l" t="t" r="r" b="b"/>
              <a:pathLst>
                <a:path w="76" h="48" extrusionOk="0">
                  <a:moveTo>
                    <a:pt x="0" y="10"/>
                  </a:moveTo>
                  <a:cubicBezTo>
                    <a:pt x="19" y="10"/>
                    <a:pt x="38" y="10"/>
                    <a:pt x="57" y="10"/>
                  </a:cubicBezTo>
                  <a:cubicBezTo>
                    <a:pt x="76" y="19"/>
                    <a:pt x="66" y="19"/>
                    <a:pt x="76" y="29"/>
                  </a:cubicBezTo>
                  <a:cubicBezTo>
                    <a:pt x="57" y="29"/>
                    <a:pt x="38" y="48"/>
                    <a:pt x="28" y="38"/>
                  </a:cubicBezTo>
                  <a:cubicBezTo>
                    <a:pt x="19" y="38"/>
                    <a:pt x="10" y="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6169350" y="4092800"/>
              <a:ext cx="3100" cy="1675"/>
            </a:xfrm>
            <a:custGeom>
              <a:avLst/>
              <a:gdLst/>
              <a:ahLst/>
              <a:cxnLst/>
              <a:rect l="l" t="t" r="r" b="b"/>
              <a:pathLst>
                <a:path w="124" h="67" extrusionOk="0">
                  <a:moveTo>
                    <a:pt x="114" y="66"/>
                  </a:moveTo>
                  <a:cubicBezTo>
                    <a:pt x="57" y="66"/>
                    <a:pt x="10" y="66"/>
                    <a:pt x="0" y="0"/>
                  </a:cubicBezTo>
                  <a:lnTo>
                    <a:pt x="0" y="0"/>
                  </a:lnTo>
                  <a:cubicBezTo>
                    <a:pt x="48" y="0"/>
                    <a:pt x="104" y="0"/>
                    <a:pt x="123"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6167925" y="4092075"/>
              <a:ext cx="1450" cy="975"/>
            </a:xfrm>
            <a:custGeom>
              <a:avLst/>
              <a:gdLst/>
              <a:ahLst/>
              <a:cxnLst/>
              <a:rect l="l" t="t" r="r" b="b"/>
              <a:pathLst>
                <a:path w="58" h="39" extrusionOk="0">
                  <a:moveTo>
                    <a:pt x="57" y="29"/>
                  </a:moveTo>
                  <a:cubicBezTo>
                    <a:pt x="38" y="29"/>
                    <a:pt x="10" y="39"/>
                    <a:pt x="1" y="10"/>
                  </a:cubicBezTo>
                  <a:cubicBezTo>
                    <a:pt x="1" y="10"/>
                    <a:pt x="19" y="1"/>
                    <a:pt x="19" y="1"/>
                  </a:cubicBezTo>
                  <a:cubicBezTo>
                    <a:pt x="29" y="10"/>
                    <a:pt x="48" y="29"/>
                    <a:pt x="57"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6231000" y="4495150"/>
              <a:ext cx="1450" cy="975"/>
            </a:xfrm>
            <a:custGeom>
              <a:avLst/>
              <a:gdLst/>
              <a:ahLst/>
              <a:cxnLst/>
              <a:rect l="l" t="t" r="r" b="b"/>
              <a:pathLst>
                <a:path w="58" h="39" extrusionOk="0">
                  <a:moveTo>
                    <a:pt x="1" y="10"/>
                  </a:moveTo>
                  <a:cubicBezTo>
                    <a:pt x="20" y="0"/>
                    <a:pt x="29" y="0"/>
                    <a:pt x="48" y="0"/>
                  </a:cubicBezTo>
                  <a:cubicBezTo>
                    <a:pt x="58" y="0"/>
                    <a:pt x="58" y="10"/>
                    <a:pt x="58" y="19"/>
                  </a:cubicBezTo>
                  <a:cubicBezTo>
                    <a:pt x="58" y="19"/>
                    <a:pt x="48" y="38"/>
                    <a:pt x="48" y="29"/>
                  </a:cubicBezTo>
                  <a:cubicBezTo>
                    <a:pt x="29" y="29"/>
                    <a:pt x="20" y="19"/>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6122100" y="3598525"/>
              <a:ext cx="2150" cy="1450"/>
            </a:xfrm>
            <a:custGeom>
              <a:avLst/>
              <a:gdLst/>
              <a:ahLst/>
              <a:cxnLst/>
              <a:rect l="l" t="t" r="r" b="b"/>
              <a:pathLst>
                <a:path w="86" h="58" extrusionOk="0">
                  <a:moveTo>
                    <a:pt x="85" y="48"/>
                  </a:moveTo>
                  <a:cubicBezTo>
                    <a:pt x="66" y="48"/>
                    <a:pt x="47" y="48"/>
                    <a:pt x="28" y="48"/>
                  </a:cubicBezTo>
                  <a:cubicBezTo>
                    <a:pt x="19" y="48"/>
                    <a:pt x="10" y="38"/>
                    <a:pt x="10" y="38"/>
                  </a:cubicBezTo>
                  <a:cubicBezTo>
                    <a:pt x="0" y="19"/>
                    <a:pt x="28" y="0"/>
                    <a:pt x="38" y="19"/>
                  </a:cubicBezTo>
                  <a:cubicBezTo>
                    <a:pt x="57" y="29"/>
                    <a:pt x="66" y="38"/>
                    <a:pt x="76"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6150925" y="3806200"/>
              <a:ext cx="1200" cy="725"/>
            </a:xfrm>
            <a:custGeom>
              <a:avLst/>
              <a:gdLst/>
              <a:ahLst/>
              <a:cxnLst/>
              <a:rect l="l" t="t" r="r" b="b"/>
              <a:pathLst>
                <a:path w="48" h="29" extrusionOk="0">
                  <a:moveTo>
                    <a:pt x="0" y="10"/>
                  </a:moveTo>
                  <a:lnTo>
                    <a:pt x="47" y="19"/>
                  </a:lnTo>
                  <a:lnTo>
                    <a:pt x="47" y="29"/>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6140050" y="3590250"/>
              <a:ext cx="1200" cy="1200"/>
            </a:xfrm>
            <a:custGeom>
              <a:avLst/>
              <a:gdLst/>
              <a:ahLst/>
              <a:cxnLst/>
              <a:rect l="l" t="t" r="r" b="b"/>
              <a:pathLst>
                <a:path w="48" h="48" extrusionOk="0">
                  <a:moveTo>
                    <a:pt x="0" y="48"/>
                  </a:moveTo>
                  <a:lnTo>
                    <a:pt x="0" y="29"/>
                  </a:lnTo>
                  <a:cubicBezTo>
                    <a:pt x="19" y="20"/>
                    <a:pt x="38" y="1"/>
                    <a:pt x="48"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6157775" y="4502950"/>
              <a:ext cx="3100" cy="1450"/>
            </a:xfrm>
            <a:custGeom>
              <a:avLst/>
              <a:gdLst/>
              <a:ahLst/>
              <a:cxnLst/>
              <a:rect l="l" t="t" r="r" b="b"/>
              <a:pathLst>
                <a:path w="124" h="58" extrusionOk="0">
                  <a:moveTo>
                    <a:pt x="123" y="48"/>
                  </a:moveTo>
                  <a:cubicBezTo>
                    <a:pt x="76" y="48"/>
                    <a:pt x="19" y="57"/>
                    <a:pt x="10" y="0"/>
                  </a:cubicBezTo>
                  <a:lnTo>
                    <a:pt x="0" y="0"/>
                  </a:lnTo>
                  <a:cubicBezTo>
                    <a:pt x="47" y="0"/>
                    <a:pt x="95" y="0"/>
                    <a:pt x="114"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6164850" y="4505775"/>
              <a:ext cx="2875" cy="1675"/>
            </a:xfrm>
            <a:custGeom>
              <a:avLst/>
              <a:gdLst/>
              <a:ahLst/>
              <a:cxnLst/>
              <a:rect l="l" t="t" r="r" b="b"/>
              <a:pathLst>
                <a:path w="115" h="67" extrusionOk="0">
                  <a:moveTo>
                    <a:pt x="1" y="1"/>
                  </a:moveTo>
                  <a:cubicBezTo>
                    <a:pt x="48" y="1"/>
                    <a:pt x="95" y="20"/>
                    <a:pt x="114" y="67"/>
                  </a:cubicBezTo>
                  <a:lnTo>
                    <a:pt x="114" y="67"/>
                  </a:lnTo>
                  <a:cubicBezTo>
                    <a:pt x="76" y="48"/>
                    <a:pt x="20" y="5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6167700" y="4507200"/>
              <a:ext cx="1200" cy="250"/>
            </a:xfrm>
            <a:custGeom>
              <a:avLst/>
              <a:gdLst/>
              <a:ahLst/>
              <a:cxnLst/>
              <a:rect l="l" t="t" r="r" b="b"/>
              <a:pathLst>
                <a:path w="48" h="10" extrusionOk="0">
                  <a:moveTo>
                    <a:pt x="0" y="10"/>
                  </a:moveTo>
                  <a:lnTo>
                    <a:pt x="47" y="10"/>
                  </a:lnTo>
                  <a:lnTo>
                    <a:pt x="28" y="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6118075" y="3582700"/>
              <a:ext cx="3100" cy="2150"/>
            </a:xfrm>
            <a:custGeom>
              <a:avLst/>
              <a:gdLst/>
              <a:ahLst/>
              <a:cxnLst/>
              <a:rect l="l" t="t" r="r" b="b"/>
              <a:pathLst>
                <a:path w="124" h="86" extrusionOk="0">
                  <a:moveTo>
                    <a:pt x="0" y="0"/>
                  </a:moveTo>
                  <a:cubicBezTo>
                    <a:pt x="48" y="19"/>
                    <a:pt x="104" y="19"/>
                    <a:pt x="123" y="76"/>
                  </a:cubicBezTo>
                  <a:cubicBezTo>
                    <a:pt x="67" y="85"/>
                    <a:pt x="19" y="4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6294800" y="4515950"/>
              <a:ext cx="1200" cy="1200"/>
            </a:xfrm>
            <a:custGeom>
              <a:avLst/>
              <a:gdLst/>
              <a:ahLst/>
              <a:cxnLst/>
              <a:rect l="l" t="t" r="r" b="b"/>
              <a:pathLst>
                <a:path w="48" h="48" extrusionOk="0">
                  <a:moveTo>
                    <a:pt x="10" y="47"/>
                  </a:moveTo>
                  <a:lnTo>
                    <a:pt x="48" y="0"/>
                  </a:lnTo>
                  <a:cubicBezTo>
                    <a:pt x="48" y="10"/>
                    <a:pt x="48" y="19"/>
                    <a:pt x="48" y="19"/>
                  </a:cubicBezTo>
                  <a:cubicBezTo>
                    <a:pt x="29" y="28"/>
                    <a:pt x="19" y="38"/>
                    <a:pt x="1"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7"/>
            <p:cNvSpPr/>
            <p:nvPr/>
          </p:nvSpPr>
          <p:spPr>
            <a:xfrm>
              <a:off x="6128225" y="3574650"/>
              <a:ext cx="1450" cy="1225"/>
            </a:xfrm>
            <a:custGeom>
              <a:avLst/>
              <a:gdLst/>
              <a:ahLst/>
              <a:cxnLst/>
              <a:rect l="l" t="t" r="r" b="b"/>
              <a:pathLst>
                <a:path w="58" h="49" extrusionOk="0">
                  <a:moveTo>
                    <a:pt x="1" y="10"/>
                  </a:moveTo>
                  <a:cubicBezTo>
                    <a:pt x="29" y="10"/>
                    <a:pt x="58" y="10"/>
                    <a:pt x="58" y="39"/>
                  </a:cubicBezTo>
                  <a:cubicBezTo>
                    <a:pt x="58" y="39"/>
                    <a:pt x="39" y="48"/>
                    <a:pt x="39" y="39"/>
                  </a:cubicBezTo>
                  <a:cubicBezTo>
                    <a:pt x="29" y="29"/>
                    <a:pt x="2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7"/>
            <p:cNvSpPr/>
            <p:nvPr/>
          </p:nvSpPr>
          <p:spPr>
            <a:xfrm>
              <a:off x="6173825" y="4032075"/>
              <a:ext cx="1450" cy="1425"/>
            </a:xfrm>
            <a:custGeom>
              <a:avLst/>
              <a:gdLst/>
              <a:ahLst/>
              <a:cxnLst/>
              <a:rect l="l" t="t" r="r" b="b"/>
              <a:pathLst>
                <a:path w="58" h="57" extrusionOk="0">
                  <a:moveTo>
                    <a:pt x="1" y="0"/>
                  </a:moveTo>
                  <a:lnTo>
                    <a:pt x="58" y="19"/>
                  </a:lnTo>
                  <a:cubicBezTo>
                    <a:pt x="20" y="57"/>
                    <a:pt x="20" y="1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6170750" y="4030650"/>
              <a:ext cx="3350" cy="1675"/>
            </a:xfrm>
            <a:custGeom>
              <a:avLst/>
              <a:gdLst/>
              <a:ahLst/>
              <a:cxnLst/>
              <a:rect l="l" t="t" r="r" b="b"/>
              <a:pathLst>
                <a:path w="134" h="67" extrusionOk="0">
                  <a:moveTo>
                    <a:pt x="1" y="10"/>
                  </a:moveTo>
                  <a:cubicBezTo>
                    <a:pt x="48" y="1"/>
                    <a:pt x="95" y="19"/>
                    <a:pt x="124" y="57"/>
                  </a:cubicBezTo>
                  <a:lnTo>
                    <a:pt x="133" y="57"/>
                  </a:lnTo>
                  <a:cubicBezTo>
                    <a:pt x="77" y="67"/>
                    <a:pt x="29" y="48"/>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6162025" y="4568150"/>
              <a:ext cx="2850" cy="1450"/>
            </a:xfrm>
            <a:custGeom>
              <a:avLst/>
              <a:gdLst/>
              <a:ahLst/>
              <a:cxnLst/>
              <a:rect l="l" t="t" r="r" b="b"/>
              <a:pathLst>
                <a:path w="114" h="58" extrusionOk="0">
                  <a:moveTo>
                    <a:pt x="114" y="48"/>
                  </a:moveTo>
                  <a:cubicBezTo>
                    <a:pt x="66" y="57"/>
                    <a:pt x="19" y="48"/>
                    <a:pt x="0" y="1"/>
                  </a:cubicBezTo>
                  <a:lnTo>
                    <a:pt x="0" y="1"/>
                  </a:lnTo>
                  <a:cubicBezTo>
                    <a:pt x="48" y="1"/>
                    <a:pt x="95" y="1"/>
                    <a:pt x="114"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6249200" y="3706975"/>
              <a:ext cx="1200" cy="1200"/>
            </a:xfrm>
            <a:custGeom>
              <a:avLst/>
              <a:gdLst/>
              <a:ahLst/>
              <a:cxnLst/>
              <a:rect l="l" t="t" r="r" b="b"/>
              <a:pathLst>
                <a:path w="48" h="48" extrusionOk="0">
                  <a:moveTo>
                    <a:pt x="10" y="47"/>
                  </a:moveTo>
                  <a:cubicBezTo>
                    <a:pt x="10" y="29"/>
                    <a:pt x="1" y="0"/>
                    <a:pt x="38" y="0"/>
                  </a:cubicBezTo>
                  <a:cubicBezTo>
                    <a:pt x="38" y="0"/>
                    <a:pt x="48" y="19"/>
                    <a:pt x="38" y="19"/>
                  </a:cubicBezTo>
                  <a:cubicBezTo>
                    <a:pt x="38" y="29"/>
                    <a:pt x="10" y="38"/>
                    <a:pt x="1"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6181400" y="4208325"/>
              <a:ext cx="2150" cy="1200"/>
            </a:xfrm>
            <a:custGeom>
              <a:avLst/>
              <a:gdLst/>
              <a:ahLst/>
              <a:cxnLst/>
              <a:rect l="l" t="t" r="r" b="b"/>
              <a:pathLst>
                <a:path w="86" h="48" extrusionOk="0">
                  <a:moveTo>
                    <a:pt x="85" y="38"/>
                  </a:moveTo>
                  <a:cubicBezTo>
                    <a:pt x="66" y="48"/>
                    <a:pt x="47" y="48"/>
                    <a:pt x="29" y="38"/>
                  </a:cubicBezTo>
                  <a:cubicBezTo>
                    <a:pt x="19" y="38"/>
                    <a:pt x="10" y="19"/>
                    <a:pt x="0" y="10"/>
                  </a:cubicBezTo>
                  <a:cubicBezTo>
                    <a:pt x="19" y="10"/>
                    <a:pt x="38" y="0"/>
                    <a:pt x="47" y="10"/>
                  </a:cubicBezTo>
                  <a:cubicBezTo>
                    <a:pt x="57" y="19"/>
                    <a:pt x="66" y="38"/>
                    <a:pt x="76"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6183275" y="4209275"/>
              <a:ext cx="2150" cy="1200"/>
            </a:xfrm>
            <a:custGeom>
              <a:avLst/>
              <a:gdLst/>
              <a:ahLst/>
              <a:cxnLst/>
              <a:rect l="l" t="t" r="r" b="b"/>
              <a:pathLst>
                <a:path w="86" h="48" extrusionOk="0">
                  <a:moveTo>
                    <a:pt x="1" y="10"/>
                  </a:moveTo>
                  <a:cubicBezTo>
                    <a:pt x="20" y="10"/>
                    <a:pt x="39" y="10"/>
                    <a:pt x="58" y="10"/>
                  </a:cubicBezTo>
                  <a:cubicBezTo>
                    <a:pt x="67" y="10"/>
                    <a:pt x="76" y="29"/>
                    <a:pt x="86" y="38"/>
                  </a:cubicBezTo>
                  <a:cubicBezTo>
                    <a:pt x="76" y="38"/>
                    <a:pt x="48" y="47"/>
                    <a:pt x="39" y="38"/>
                  </a:cubicBezTo>
                  <a:cubicBezTo>
                    <a:pt x="29" y="38"/>
                    <a:pt x="20" y="19"/>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6162025" y="3940625"/>
              <a:ext cx="1425" cy="1450"/>
            </a:xfrm>
            <a:custGeom>
              <a:avLst/>
              <a:gdLst/>
              <a:ahLst/>
              <a:cxnLst/>
              <a:rect l="l" t="t" r="r" b="b"/>
              <a:pathLst>
                <a:path w="57" h="58" extrusionOk="0">
                  <a:moveTo>
                    <a:pt x="19" y="58"/>
                  </a:moveTo>
                  <a:cubicBezTo>
                    <a:pt x="19" y="39"/>
                    <a:pt x="0" y="10"/>
                    <a:pt x="48" y="1"/>
                  </a:cubicBezTo>
                  <a:cubicBezTo>
                    <a:pt x="48" y="1"/>
                    <a:pt x="57" y="20"/>
                    <a:pt x="57" y="20"/>
                  </a:cubicBezTo>
                  <a:cubicBezTo>
                    <a:pt x="38" y="39"/>
                    <a:pt x="29" y="48"/>
                    <a:pt x="10"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6239050" y="3892200"/>
              <a:ext cx="1200" cy="1450"/>
            </a:xfrm>
            <a:custGeom>
              <a:avLst/>
              <a:gdLst/>
              <a:ahLst/>
              <a:cxnLst/>
              <a:rect l="l" t="t" r="r" b="b"/>
              <a:pathLst>
                <a:path w="48" h="58" extrusionOk="0">
                  <a:moveTo>
                    <a:pt x="38" y="0"/>
                  </a:moveTo>
                  <a:cubicBezTo>
                    <a:pt x="38" y="29"/>
                    <a:pt x="47" y="57"/>
                    <a:pt x="10" y="57"/>
                  </a:cubicBezTo>
                  <a:cubicBezTo>
                    <a:pt x="10" y="57"/>
                    <a:pt x="0" y="38"/>
                    <a:pt x="0" y="38"/>
                  </a:cubicBezTo>
                  <a:cubicBezTo>
                    <a:pt x="10" y="29"/>
                    <a:pt x="29" y="19"/>
                    <a:pt x="3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6159175" y="4579725"/>
              <a:ext cx="1450" cy="975"/>
            </a:xfrm>
            <a:custGeom>
              <a:avLst/>
              <a:gdLst/>
              <a:ahLst/>
              <a:cxnLst/>
              <a:rect l="l" t="t" r="r" b="b"/>
              <a:pathLst>
                <a:path w="58" h="39" extrusionOk="0">
                  <a:moveTo>
                    <a:pt x="58" y="29"/>
                  </a:moveTo>
                  <a:cubicBezTo>
                    <a:pt x="29" y="29"/>
                    <a:pt x="10" y="39"/>
                    <a:pt x="1" y="10"/>
                  </a:cubicBezTo>
                  <a:cubicBezTo>
                    <a:pt x="1" y="10"/>
                    <a:pt x="20" y="1"/>
                    <a:pt x="20" y="10"/>
                  </a:cubicBezTo>
                  <a:cubicBezTo>
                    <a:pt x="29" y="20"/>
                    <a:pt x="39" y="29"/>
                    <a:pt x="48"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6157300" y="4583750"/>
              <a:ext cx="1675" cy="975"/>
            </a:xfrm>
            <a:custGeom>
              <a:avLst/>
              <a:gdLst/>
              <a:ahLst/>
              <a:cxnLst/>
              <a:rect l="l" t="t" r="r" b="b"/>
              <a:pathLst>
                <a:path w="67" h="39" extrusionOk="0">
                  <a:moveTo>
                    <a:pt x="66" y="38"/>
                  </a:moveTo>
                  <a:cubicBezTo>
                    <a:pt x="57" y="38"/>
                    <a:pt x="38" y="38"/>
                    <a:pt x="19" y="38"/>
                  </a:cubicBezTo>
                  <a:cubicBezTo>
                    <a:pt x="10" y="38"/>
                    <a:pt x="10" y="29"/>
                    <a:pt x="0" y="19"/>
                  </a:cubicBezTo>
                  <a:cubicBezTo>
                    <a:pt x="10" y="10"/>
                    <a:pt x="29" y="0"/>
                    <a:pt x="38" y="0"/>
                  </a:cubicBezTo>
                  <a:cubicBezTo>
                    <a:pt x="48" y="10"/>
                    <a:pt x="57" y="29"/>
                    <a:pt x="66"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6232675" y="4251075"/>
              <a:ext cx="1900" cy="1225"/>
            </a:xfrm>
            <a:custGeom>
              <a:avLst/>
              <a:gdLst/>
              <a:ahLst/>
              <a:cxnLst/>
              <a:rect l="l" t="t" r="r" b="b"/>
              <a:pathLst>
                <a:path w="76" h="49" extrusionOk="0">
                  <a:moveTo>
                    <a:pt x="76" y="1"/>
                  </a:moveTo>
                  <a:cubicBezTo>
                    <a:pt x="66" y="10"/>
                    <a:pt x="57" y="29"/>
                    <a:pt x="38" y="39"/>
                  </a:cubicBezTo>
                  <a:cubicBezTo>
                    <a:pt x="19" y="48"/>
                    <a:pt x="0" y="39"/>
                    <a:pt x="0" y="20"/>
                  </a:cubicBezTo>
                  <a:cubicBezTo>
                    <a:pt x="0" y="20"/>
                    <a:pt x="9" y="1"/>
                    <a:pt x="19" y="1"/>
                  </a:cubicBezTo>
                  <a:cubicBezTo>
                    <a:pt x="38" y="1"/>
                    <a:pt x="57"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6132025" y="4564150"/>
              <a:ext cx="1200" cy="725"/>
            </a:xfrm>
            <a:custGeom>
              <a:avLst/>
              <a:gdLst/>
              <a:ahLst/>
              <a:cxnLst/>
              <a:rect l="l" t="t" r="r" b="b"/>
              <a:pathLst>
                <a:path w="48" h="29" extrusionOk="0">
                  <a:moveTo>
                    <a:pt x="47" y="28"/>
                  </a:moveTo>
                  <a:cubicBezTo>
                    <a:pt x="38" y="28"/>
                    <a:pt x="28" y="28"/>
                    <a:pt x="28" y="28"/>
                  </a:cubicBezTo>
                  <a:cubicBezTo>
                    <a:pt x="19" y="19"/>
                    <a:pt x="0" y="10"/>
                    <a:pt x="19" y="0"/>
                  </a:cubicBezTo>
                  <a:cubicBezTo>
                    <a:pt x="28" y="0"/>
                    <a:pt x="28" y="0"/>
                    <a:pt x="38" y="0"/>
                  </a:cubicBezTo>
                  <a:cubicBezTo>
                    <a:pt x="38" y="0"/>
                    <a:pt x="47" y="10"/>
                    <a:pt x="47" y="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6274725" y="4413175"/>
              <a:ext cx="1900" cy="1425"/>
            </a:xfrm>
            <a:custGeom>
              <a:avLst/>
              <a:gdLst/>
              <a:ahLst/>
              <a:cxnLst/>
              <a:rect l="l" t="t" r="r" b="b"/>
              <a:pathLst>
                <a:path w="76" h="57" extrusionOk="0">
                  <a:moveTo>
                    <a:pt x="76" y="10"/>
                  </a:moveTo>
                  <a:cubicBezTo>
                    <a:pt x="76" y="38"/>
                    <a:pt x="47" y="57"/>
                    <a:pt x="19" y="47"/>
                  </a:cubicBezTo>
                  <a:cubicBezTo>
                    <a:pt x="10" y="47"/>
                    <a:pt x="10" y="38"/>
                    <a:pt x="0" y="28"/>
                  </a:cubicBezTo>
                  <a:cubicBezTo>
                    <a:pt x="0" y="28"/>
                    <a:pt x="10" y="19"/>
                    <a:pt x="19" y="10"/>
                  </a:cubicBezTo>
                  <a:cubicBezTo>
                    <a:pt x="29" y="10"/>
                    <a:pt x="4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6160125" y="4592025"/>
              <a:ext cx="750" cy="500"/>
            </a:xfrm>
            <a:custGeom>
              <a:avLst/>
              <a:gdLst/>
              <a:ahLst/>
              <a:cxnLst/>
              <a:rect l="l" t="t" r="r" b="b"/>
              <a:pathLst>
                <a:path w="30" h="20" extrusionOk="0">
                  <a:moveTo>
                    <a:pt x="29" y="19"/>
                  </a:moveTo>
                  <a:lnTo>
                    <a:pt x="1" y="10"/>
                  </a:lnTo>
                  <a:lnTo>
                    <a:pt x="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6140750" y="3664200"/>
              <a:ext cx="500" cy="275"/>
            </a:xfrm>
            <a:custGeom>
              <a:avLst/>
              <a:gdLst/>
              <a:ahLst/>
              <a:cxnLst/>
              <a:rect l="l" t="t" r="r" b="b"/>
              <a:pathLst>
                <a:path w="20" h="11" extrusionOk="0">
                  <a:moveTo>
                    <a:pt x="20" y="10"/>
                  </a:moveTo>
                  <a:lnTo>
                    <a:pt x="1" y="1"/>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6164850" y="4594850"/>
              <a:ext cx="1675" cy="975"/>
            </a:xfrm>
            <a:custGeom>
              <a:avLst/>
              <a:gdLst/>
              <a:ahLst/>
              <a:cxnLst/>
              <a:rect l="l" t="t" r="r" b="b"/>
              <a:pathLst>
                <a:path w="67" h="39" extrusionOk="0">
                  <a:moveTo>
                    <a:pt x="67" y="29"/>
                  </a:moveTo>
                  <a:cubicBezTo>
                    <a:pt x="38" y="29"/>
                    <a:pt x="10" y="38"/>
                    <a:pt x="1" y="10"/>
                  </a:cubicBezTo>
                  <a:cubicBezTo>
                    <a:pt x="1" y="10"/>
                    <a:pt x="20" y="1"/>
                    <a:pt x="20" y="1"/>
                  </a:cubicBezTo>
                  <a:cubicBezTo>
                    <a:pt x="29" y="20"/>
                    <a:pt x="48" y="29"/>
                    <a:pt x="57"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6166275" y="4595550"/>
              <a:ext cx="3100" cy="1700"/>
            </a:xfrm>
            <a:custGeom>
              <a:avLst/>
              <a:gdLst/>
              <a:ahLst/>
              <a:cxnLst/>
              <a:rect l="l" t="t" r="r" b="b"/>
              <a:pathLst>
                <a:path w="124" h="68" extrusionOk="0">
                  <a:moveTo>
                    <a:pt x="123" y="67"/>
                  </a:moveTo>
                  <a:lnTo>
                    <a:pt x="0" y="67"/>
                  </a:lnTo>
                  <a:lnTo>
                    <a:pt x="10" y="1"/>
                  </a:ln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6132950" y="3659950"/>
              <a:ext cx="1225" cy="725"/>
            </a:xfrm>
            <a:custGeom>
              <a:avLst/>
              <a:gdLst/>
              <a:ahLst/>
              <a:cxnLst/>
              <a:rect l="l" t="t" r="r" b="b"/>
              <a:pathLst>
                <a:path w="49" h="29" extrusionOk="0">
                  <a:moveTo>
                    <a:pt x="48" y="29"/>
                  </a:moveTo>
                  <a:lnTo>
                    <a:pt x="1" y="19"/>
                  </a:lnTo>
                  <a:lnTo>
                    <a:pt x="1" y="1"/>
                  </a:lnTo>
                  <a:lnTo>
                    <a:pt x="48"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6177375" y="4257950"/>
              <a:ext cx="3100" cy="1675"/>
            </a:xfrm>
            <a:custGeom>
              <a:avLst/>
              <a:gdLst/>
              <a:ahLst/>
              <a:cxnLst/>
              <a:rect l="l" t="t" r="r" b="b"/>
              <a:pathLst>
                <a:path w="124" h="67" extrusionOk="0">
                  <a:moveTo>
                    <a:pt x="1" y="0"/>
                  </a:moveTo>
                  <a:cubicBezTo>
                    <a:pt x="57" y="0"/>
                    <a:pt x="105" y="0"/>
                    <a:pt x="123" y="57"/>
                  </a:cubicBezTo>
                  <a:lnTo>
                    <a:pt x="123" y="57"/>
                  </a:lnTo>
                  <a:cubicBezTo>
                    <a:pt x="67" y="57"/>
                    <a:pt x="19" y="6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6126575" y="3656400"/>
              <a:ext cx="1450" cy="1225"/>
            </a:xfrm>
            <a:custGeom>
              <a:avLst/>
              <a:gdLst/>
              <a:ahLst/>
              <a:cxnLst/>
              <a:rect l="l" t="t" r="r" b="b"/>
              <a:pathLst>
                <a:path w="58" h="49" extrusionOk="0">
                  <a:moveTo>
                    <a:pt x="1" y="10"/>
                  </a:moveTo>
                  <a:cubicBezTo>
                    <a:pt x="29" y="10"/>
                    <a:pt x="57" y="1"/>
                    <a:pt x="57" y="39"/>
                  </a:cubicBezTo>
                  <a:cubicBezTo>
                    <a:pt x="57" y="39"/>
                    <a:pt x="38" y="48"/>
                    <a:pt x="38" y="48"/>
                  </a:cubicBezTo>
                  <a:cubicBezTo>
                    <a:pt x="29" y="29"/>
                    <a:pt x="20" y="20"/>
                    <a:pt x="1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6175475" y="4256750"/>
              <a:ext cx="2175" cy="1225"/>
            </a:xfrm>
            <a:custGeom>
              <a:avLst/>
              <a:gdLst/>
              <a:ahLst/>
              <a:cxnLst/>
              <a:rect l="l" t="t" r="r" b="b"/>
              <a:pathLst>
                <a:path w="87" h="49" extrusionOk="0">
                  <a:moveTo>
                    <a:pt x="86" y="39"/>
                  </a:moveTo>
                  <a:cubicBezTo>
                    <a:pt x="67" y="48"/>
                    <a:pt x="48" y="48"/>
                    <a:pt x="29" y="39"/>
                  </a:cubicBezTo>
                  <a:cubicBezTo>
                    <a:pt x="20" y="39"/>
                    <a:pt x="10" y="20"/>
                    <a:pt x="1" y="10"/>
                  </a:cubicBezTo>
                  <a:cubicBezTo>
                    <a:pt x="20" y="10"/>
                    <a:pt x="39" y="1"/>
                    <a:pt x="48" y="10"/>
                  </a:cubicBezTo>
                  <a:cubicBezTo>
                    <a:pt x="58" y="20"/>
                    <a:pt x="67" y="39"/>
                    <a:pt x="77"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6134150" y="3624750"/>
              <a:ext cx="1675" cy="975"/>
            </a:xfrm>
            <a:custGeom>
              <a:avLst/>
              <a:gdLst/>
              <a:ahLst/>
              <a:cxnLst/>
              <a:rect l="l" t="t" r="r" b="b"/>
              <a:pathLst>
                <a:path w="67" h="39" extrusionOk="0">
                  <a:moveTo>
                    <a:pt x="0" y="0"/>
                  </a:moveTo>
                  <a:cubicBezTo>
                    <a:pt x="10" y="0"/>
                    <a:pt x="28" y="0"/>
                    <a:pt x="47" y="0"/>
                  </a:cubicBezTo>
                  <a:cubicBezTo>
                    <a:pt x="57" y="0"/>
                    <a:pt x="57" y="10"/>
                    <a:pt x="66" y="19"/>
                  </a:cubicBezTo>
                  <a:cubicBezTo>
                    <a:pt x="47" y="29"/>
                    <a:pt x="28" y="38"/>
                    <a:pt x="28" y="38"/>
                  </a:cubicBezTo>
                  <a:cubicBezTo>
                    <a:pt x="19" y="38"/>
                    <a:pt x="10" y="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6163425" y="4464425"/>
              <a:ext cx="1925" cy="975"/>
            </a:xfrm>
            <a:custGeom>
              <a:avLst/>
              <a:gdLst/>
              <a:ahLst/>
              <a:cxnLst/>
              <a:rect l="l" t="t" r="r" b="b"/>
              <a:pathLst>
                <a:path w="77" h="39" extrusionOk="0">
                  <a:moveTo>
                    <a:pt x="1" y="1"/>
                  </a:moveTo>
                  <a:lnTo>
                    <a:pt x="58" y="1"/>
                  </a:lnTo>
                  <a:cubicBezTo>
                    <a:pt x="67" y="1"/>
                    <a:pt x="77" y="1"/>
                    <a:pt x="77" y="10"/>
                  </a:cubicBezTo>
                  <a:cubicBezTo>
                    <a:pt x="77" y="20"/>
                    <a:pt x="67" y="39"/>
                    <a:pt x="48" y="29"/>
                  </a:cubicBezTo>
                  <a:cubicBezTo>
                    <a:pt x="29" y="20"/>
                    <a:pt x="20" y="10"/>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6146900" y="3610100"/>
              <a:ext cx="500" cy="250"/>
            </a:xfrm>
            <a:custGeom>
              <a:avLst/>
              <a:gdLst/>
              <a:ahLst/>
              <a:cxnLst/>
              <a:rect l="l" t="t" r="r" b="b"/>
              <a:pathLst>
                <a:path w="20" h="10" extrusionOk="0">
                  <a:moveTo>
                    <a:pt x="19" y="0"/>
                  </a:moveTo>
                  <a:lnTo>
                    <a:pt x="19" y="10"/>
                  </a:lnTo>
                  <a:lnTo>
                    <a:pt x="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6160850" y="4397800"/>
              <a:ext cx="1675" cy="1225"/>
            </a:xfrm>
            <a:custGeom>
              <a:avLst/>
              <a:gdLst/>
              <a:ahLst/>
              <a:cxnLst/>
              <a:rect l="l" t="t" r="r" b="b"/>
              <a:pathLst>
                <a:path w="67" h="49" extrusionOk="0">
                  <a:moveTo>
                    <a:pt x="47" y="1"/>
                  </a:moveTo>
                  <a:lnTo>
                    <a:pt x="66" y="39"/>
                  </a:lnTo>
                  <a:cubicBezTo>
                    <a:pt x="47" y="48"/>
                    <a:pt x="38" y="48"/>
                    <a:pt x="19" y="48"/>
                  </a:cubicBezTo>
                  <a:cubicBezTo>
                    <a:pt x="19" y="48"/>
                    <a:pt x="9" y="39"/>
                    <a:pt x="0"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6157050" y="4471275"/>
              <a:ext cx="2400" cy="1225"/>
            </a:xfrm>
            <a:custGeom>
              <a:avLst/>
              <a:gdLst/>
              <a:ahLst/>
              <a:cxnLst/>
              <a:rect l="l" t="t" r="r" b="b"/>
              <a:pathLst>
                <a:path w="96" h="49" extrusionOk="0">
                  <a:moveTo>
                    <a:pt x="95" y="39"/>
                  </a:moveTo>
                  <a:cubicBezTo>
                    <a:pt x="76" y="48"/>
                    <a:pt x="58" y="48"/>
                    <a:pt x="48" y="39"/>
                  </a:cubicBezTo>
                  <a:cubicBezTo>
                    <a:pt x="29" y="39"/>
                    <a:pt x="20" y="29"/>
                    <a:pt x="10" y="20"/>
                  </a:cubicBezTo>
                  <a:cubicBezTo>
                    <a:pt x="1" y="10"/>
                    <a:pt x="29" y="1"/>
                    <a:pt x="29" y="1"/>
                  </a:cubicBezTo>
                  <a:cubicBezTo>
                    <a:pt x="39" y="1"/>
                    <a:pt x="48" y="1"/>
                    <a:pt x="58" y="1"/>
                  </a:cubicBezTo>
                  <a:cubicBezTo>
                    <a:pt x="67" y="20"/>
                    <a:pt x="76" y="29"/>
                    <a:pt x="95"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7146550" y="4481925"/>
              <a:ext cx="92625" cy="37825"/>
            </a:xfrm>
            <a:custGeom>
              <a:avLst/>
              <a:gdLst/>
              <a:ahLst/>
              <a:cxnLst/>
              <a:rect l="l" t="t" r="r" b="b"/>
              <a:pathLst>
                <a:path w="3705" h="1513" extrusionOk="0">
                  <a:moveTo>
                    <a:pt x="3705" y="1352"/>
                  </a:moveTo>
                  <a:cubicBezTo>
                    <a:pt x="3705" y="1352"/>
                    <a:pt x="3695" y="1361"/>
                    <a:pt x="3686" y="1371"/>
                  </a:cubicBezTo>
                  <a:cubicBezTo>
                    <a:pt x="3620" y="1418"/>
                    <a:pt x="3582" y="1427"/>
                    <a:pt x="3535" y="1389"/>
                  </a:cubicBezTo>
                  <a:lnTo>
                    <a:pt x="3062" y="1011"/>
                  </a:lnTo>
                  <a:cubicBezTo>
                    <a:pt x="2798" y="1002"/>
                    <a:pt x="2542" y="1115"/>
                    <a:pt x="2363" y="1323"/>
                  </a:cubicBezTo>
                  <a:cubicBezTo>
                    <a:pt x="2382" y="1352"/>
                    <a:pt x="2391" y="1380"/>
                    <a:pt x="2401" y="1418"/>
                  </a:cubicBezTo>
                  <a:cubicBezTo>
                    <a:pt x="2410" y="1446"/>
                    <a:pt x="2401" y="1465"/>
                    <a:pt x="2391" y="1493"/>
                  </a:cubicBezTo>
                  <a:cubicBezTo>
                    <a:pt x="2353" y="1512"/>
                    <a:pt x="2316" y="1512"/>
                    <a:pt x="2278" y="1493"/>
                  </a:cubicBezTo>
                  <a:cubicBezTo>
                    <a:pt x="2249" y="1465"/>
                    <a:pt x="2221" y="1437"/>
                    <a:pt x="2202" y="1408"/>
                  </a:cubicBezTo>
                  <a:cubicBezTo>
                    <a:pt x="2098" y="1257"/>
                    <a:pt x="1994" y="1097"/>
                    <a:pt x="1900" y="936"/>
                  </a:cubicBezTo>
                  <a:cubicBezTo>
                    <a:pt x="1852" y="851"/>
                    <a:pt x="1777" y="775"/>
                    <a:pt x="1692" y="718"/>
                  </a:cubicBezTo>
                  <a:cubicBezTo>
                    <a:pt x="1541" y="643"/>
                    <a:pt x="1418" y="511"/>
                    <a:pt x="1352" y="350"/>
                  </a:cubicBezTo>
                  <a:cubicBezTo>
                    <a:pt x="1314" y="237"/>
                    <a:pt x="1172" y="189"/>
                    <a:pt x="1078" y="255"/>
                  </a:cubicBezTo>
                  <a:cubicBezTo>
                    <a:pt x="1011" y="284"/>
                    <a:pt x="955" y="322"/>
                    <a:pt x="907" y="369"/>
                  </a:cubicBezTo>
                  <a:cubicBezTo>
                    <a:pt x="832" y="416"/>
                    <a:pt x="756" y="482"/>
                    <a:pt x="690" y="558"/>
                  </a:cubicBezTo>
                  <a:cubicBezTo>
                    <a:pt x="520" y="775"/>
                    <a:pt x="321" y="983"/>
                    <a:pt x="208" y="1248"/>
                  </a:cubicBezTo>
                  <a:cubicBezTo>
                    <a:pt x="189" y="1286"/>
                    <a:pt x="161" y="1333"/>
                    <a:pt x="132" y="1361"/>
                  </a:cubicBezTo>
                  <a:cubicBezTo>
                    <a:pt x="104" y="1380"/>
                    <a:pt x="76" y="1380"/>
                    <a:pt x="57" y="1371"/>
                  </a:cubicBezTo>
                  <a:cubicBezTo>
                    <a:pt x="29" y="1361"/>
                    <a:pt x="10" y="1342"/>
                    <a:pt x="0" y="1314"/>
                  </a:cubicBezTo>
                  <a:cubicBezTo>
                    <a:pt x="0" y="1286"/>
                    <a:pt x="0" y="1257"/>
                    <a:pt x="10" y="1229"/>
                  </a:cubicBezTo>
                  <a:cubicBezTo>
                    <a:pt x="66" y="1078"/>
                    <a:pt x="151" y="926"/>
                    <a:pt x="246" y="794"/>
                  </a:cubicBezTo>
                  <a:cubicBezTo>
                    <a:pt x="331" y="690"/>
                    <a:pt x="407" y="577"/>
                    <a:pt x="492" y="482"/>
                  </a:cubicBezTo>
                  <a:cubicBezTo>
                    <a:pt x="567" y="397"/>
                    <a:pt x="652" y="322"/>
                    <a:pt x="737" y="246"/>
                  </a:cubicBezTo>
                  <a:cubicBezTo>
                    <a:pt x="803" y="180"/>
                    <a:pt x="889" y="123"/>
                    <a:pt x="955" y="66"/>
                  </a:cubicBezTo>
                  <a:cubicBezTo>
                    <a:pt x="974" y="66"/>
                    <a:pt x="992" y="57"/>
                    <a:pt x="1011" y="57"/>
                  </a:cubicBezTo>
                  <a:cubicBezTo>
                    <a:pt x="1333" y="0"/>
                    <a:pt x="1588" y="180"/>
                    <a:pt x="1758" y="397"/>
                  </a:cubicBezTo>
                  <a:cubicBezTo>
                    <a:pt x="1777" y="416"/>
                    <a:pt x="1777" y="454"/>
                    <a:pt x="1805" y="463"/>
                  </a:cubicBezTo>
                  <a:cubicBezTo>
                    <a:pt x="1938" y="548"/>
                    <a:pt x="2042" y="681"/>
                    <a:pt x="2108" y="822"/>
                  </a:cubicBezTo>
                  <a:cubicBezTo>
                    <a:pt x="2117" y="851"/>
                    <a:pt x="2164" y="870"/>
                    <a:pt x="2193" y="889"/>
                  </a:cubicBezTo>
                  <a:cubicBezTo>
                    <a:pt x="2221" y="898"/>
                    <a:pt x="2249" y="917"/>
                    <a:pt x="2268" y="926"/>
                  </a:cubicBezTo>
                  <a:cubicBezTo>
                    <a:pt x="2382" y="1021"/>
                    <a:pt x="2401" y="1021"/>
                    <a:pt x="2505" y="955"/>
                  </a:cubicBezTo>
                  <a:cubicBezTo>
                    <a:pt x="2542" y="926"/>
                    <a:pt x="2580" y="889"/>
                    <a:pt x="2618" y="860"/>
                  </a:cubicBezTo>
                  <a:cubicBezTo>
                    <a:pt x="2760" y="737"/>
                    <a:pt x="2958" y="709"/>
                    <a:pt x="3128" y="794"/>
                  </a:cubicBezTo>
                  <a:cubicBezTo>
                    <a:pt x="3242" y="822"/>
                    <a:pt x="3336" y="898"/>
                    <a:pt x="3402" y="993"/>
                  </a:cubicBezTo>
                  <a:cubicBezTo>
                    <a:pt x="3412" y="1030"/>
                    <a:pt x="3440" y="1059"/>
                    <a:pt x="3469" y="1078"/>
                  </a:cubicBezTo>
                  <a:cubicBezTo>
                    <a:pt x="3563" y="1153"/>
                    <a:pt x="3648" y="1248"/>
                    <a:pt x="3705" y="13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7229000" y="4446000"/>
              <a:ext cx="55075" cy="41625"/>
            </a:xfrm>
            <a:custGeom>
              <a:avLst/>
              <a:gdLst/>
              <a:ahLst/>
              <a:cxnLst/>
              <a:rect l="l" t="t" r="r" b="b"/>
              <a:pathLst>
                <a:path w="2203" h="1665" extrusionOk="0">
                  <a:moveTo>
                    <a:pt x="2070" y="1664"/>
                  </a:moveTo>
                  <a:cubicBezTo>
                    <a:pt x="2032" y="1522"/>
                    <a:pt x="1957" y="1381"/>
                    <a:pt x="1985" y="1220"/>
                  </a:cubicBezTo>
                  <a:cubicBezTo>
                    <a:pt x="1985" y="1182"/>
                    <a:pt x="1976" y="1144"/>
                    <a:pt x="1957" y="1116"/>
                  </a:cubicBezTo>
                  <a:cubicBezTo>
                    <a:pt x="1938" y="1088"/>
                    <a:pt x="1919" y="1050"/>
                    <a:pt x="1891" y="1021"/>
                  </a:cubicBezTo>
                  <a:cubicBezTo>
                    <a:pt x="1720" y="823"/>
                    <a:pt x="1569" y="615"/>
                    <a:pt x="1418" y="398"/>
                  </a:cubicBezTo>
                  <a:cubicBezTo>
                    <a:pt x="1380" y="350"/>
                    <a:pt x="1342" y="294"/>
                    <a:pt x="1295" y="246"/>
                  </a:cubicBezTo>
                  <a:cubicBezTo>
                    <a:pt x="1257" y="190"/>
                    <a:pt x="1191" y="180"/>
                    <a:pt x="1144" y="218"/>
                  </a:cubicBezTo>
                  <a:cubicBezTo>
                    <a:pt x="1059" y="265"/>
                    <a:pt x="983" y="322"/>
                    <a:pt x="936" y="407"/>
                  </a:cubicBezTo>
                  <a:cubicBezTo>
                    <a:pt x="842" y="549"/>
                    <a:pt x="719" y="672"/>
                    <a:pt x="577" y="766"/>
                  </a:cubicBezTo>
                  <a:cubicBezTo>
                    <a:pt x="511" y="823"/>
                    <a:pt x="464" y="899"/>
                    <a:pt x="445" y="984"/>
                  </a:cubicBezTo>
                  <a:cubicBezTo>
                    <a:pt x="482" y="1003"/>
                    <a:pt x="520" y="1021"/>
                    <a:pt x="558" y="1040"/>
                  </a:cubicBezTo>
                  <a:cubicBezTo>
                    <a:pt x="596" y="1059"/>
                    <a:pt x="605" y="1097"/>
                    <a:pt x="586" y="1106"/>
                  </a:cubicBezTo>
                  <a:cubicBezTo>
                    <a:pt x="501" y="1182"/>
                    <a:pt x="435" y="1267"/>
                    <a:pt x="388" y="1371"/>
                  </a:cubicBezTo>
                  <a:cubicBezTo>
                    <a:pt x="369" y="1390"/>
                    <a:pt x="350" y="1390"/>
                    <a:pt x="341" y="1390"/>
                  </a:cubicBezTo>
                  <a:cubicBezTo>
                    <a:pt x="312" y="1381"/>
                    <a:pt x="284" y="1362"/>
                    <a:pt x="275" y="1343"/>
                  </a:cubicBezTo>
                  <a:cubicBezTo>
                    <a:pt x="265" y="1295"/>
                    <a:pt x="265" y="1258"/>
                    <a:pt x="265" y="1210"/>
                  </a:cubicBezTo>
                  <a:cubicBezTo>
                    <a:pt x="199" y="1192"/>
                    <a:pt x="171" y="1248"/>
                    <a:pt x="133" y="1258"/>
                  </a:cubicBezTo>
                  <a:cubicBezTo>
                    <a:pt x="95" y="1277"/>
                    <a:pt x="57" y="1277"/>
                    <a:pt x="29" y="1248"/>
                  </a:cubicBezTo>
                  <a:cubicBezTo>
                    <a:pt x="0" y="1220"/>
                    <a:pt x="0" y="1182"/>
                    <a:pt x="10" y="1144"/>
                  </a:cubicBezTo>
                  <a:cubicBezTo>
                    <a:pt x="10" y="1135"/>
                    <a:pt x="19" y="1125"/>
                    <a:pt x="19" y="1116"/>
                  </a:cubicBezTo>
                  <a:cubicBezTo>
                    <a:pt x="123" y="936"/>
                    <a:pt x="256" y="776"/>
                    <a:pt x="416" y="643"/>
                  </a:cubicBezTo>
                  <a:cubicBezTo>
                    <a:pt x="567" y="549"/>
                    <a:pt x="690" y="417"/>
                    <a:pt x="794" y="275"/>
                  </a:cubicBezTo>
                  <a:cubicBezTo>
                    <a:pt x="870" y="171"/>
                    <a:pt x="964" y="86"/>
                    <a:pt x="1078" y="39"/>
                  </a:cubicBezTo>
                  <a:cubicBezTo>
                    <a:pt x="1135" y="20"/>
                    <a:pt x="1191" y="10"/>
                    <a:pt x="1248" y="10"/>
                  </a:cubicBezTo>
                  <a:cubicBezTo>
                    <a:pt x="1314" y="1"/>
                    <a:pt x="1380" y="29"/>
                    <a:pt x="1418" y="86"/>
                  </a:cubicBezTo>
                  <a:cubicBezTo>
                    <a:pt x="1522" y="237"/>
                    <a:pt x="1626" y="379"/>
                    <a:pt x="1739" y="521"/>
                  </a:cubicBezTo>
                  <a:cubicBezTo>
                    <a:pt x="1872" y="691"/>
                    <a:pt x="2004" y="861"/>
                    <a:pt x="2136" y="1031"/>
                  </a:cubicBezTo>
                  <a:cubicBezTo>
                    <a:pt x="2174" y="1088"/>
                    <a:pt x="2202" y="1144"/>
                    <a:pt x="2155" y="1210"/>
                  </a:cubicBezTo>
                  <a:cubicBezTo>
                    <a:pt x="2117" y="1248"/>
                    <a:pt x="2108" y="1314"/>
                    <a:pt x="2127" y="1362"/>
                  </a:cubicBezTo>
                  <a:cubicBezTo>
                    <a:pt x="2136" y="1447"/>
                    <a:pt x="2155" y="1522"/>
                    <a:pt x="2165" y="1607"/>
                  </a:cubicBezTo>
                  <a:cubicBezTo>
                    <a:pt x="2165" y="1655"/>
                    <a:pt x="2127" y="1664"/>
                    <a:pt x="2070" y="16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7267975" y="4502950"/>
              <a:ext cx="4750" cy="23175"/>
            </a:xfrm>
            <a:custGeom>
              <a:avLst/>
              <a:gdLst/>
              <a:ahLst/>
              <a:cxnLst/>
              <a:rect l="l" t="t" r="r" b="b"/>
              <a:pathLst>
                <a:path w="190" h="927" extrusionOk="0">
                  <a:moveTo>
                    <a:pt x="10" y="378"/>
                  </a:moveTo>
                  <a:cubicBezTo>
                    <a:pt x="1" y="256"/>
                    <a:pt x="20" y="142"/>
                    <a:pt x="39" y="19"/>
                  </a:cubicBezTo>
                  <a:cubicBezTo>
                    <a:pt x="58" y="10"/>
                    <a:pt x="67" y="0"/>
                    <a:pt x="86" y="0"/>
                  </a:cubicBezTo>
                  <a:cubicBezTo>
                    <a:pt x="105" y="0"/>
                    <a:pt x="124" y="10"/>
                    <a:pt x="133" y="29"/>
                  </a:cubicBezTo>
                  <a:cubicBezTo>
                    <a:pt x="143" y="48"/>
                    <a:pt x="143" y="57"/>
                    <a:pt x="143" y="76"/>
                  </a:cubicBezTo>
                  <a:cubicBezTo>
                    <a:pt x="143" y="104"/>
                    <a:pt x="143" y="133"/>
                    <a:pt x="143" y="161"/>
                  </a:cubicBezTo>
                  <a:cubicBezTo>
                    <a:pt x="143" y="378"/>
                    <a:pt x="152" y="586"/>
                    <a:pt x="180" y="794"/>
                  </a:cubicBezTo>
                  <a:cubicBezTo>
                    <a:pt x="190" y="823"/>
                    <a:pt x="180" y="851"/>
                    <a:pt x="171" y="879"/>
                  </a:cubicBezTo>
                  <a:cubicBezTo>
                    <a:pt x="161" y="898"/>
                    <a:pt x="143" y="917"/>
                    <a:pt x="114" y="927"/>
                  </a:cubicBezTo>
                  <a:cubicBezTo>
                    <a:pt x="86" y="927"/>
                    <a:pt x="67" y="917"/>
                    <a:pt x="48" y="889"/>
                  </a:cubicBezTo>
                  <a:cubicBezTo>
                    <a:pt x="29" y="860"/>
                    <a:pt x="10" y="823"/>
                    <a:pt x="10" y="794"/>
                  </a:cubicBezTo>
                  <a:cubicBezTo>
                    <a:pt x="10" y="671"/>
                    <a:pt x="10" y="548"/>
                    <a:pt x="10" y="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7271775" y="4489950"/>
              <a:ext cx="7325" cy="18700"/>
            </a:xfrm>
            <a:custGeom>
              <a:avLst/>
              <a:gdLst/>
              <a:ahLst/>
              <a:cxnLst/>
              <a:rect l="l" t="t" r="r" b="b"/>
              <a:pathLst>
                <a:path w="293" h="748" extrusionOk="0">
                  <a:moveTo>
                    <a:pt x="66" y="1"/>
                  </a:moveTo>
                  <a:cubicBezTo>
                    <a:pt x="85" y="10"/>
                    <a:pt x="104" y="19"/>
                    <a:pt x="113" y="29"/>
                  </a:cubicBezTo>
                  <a:cubicBezTo>
                    <a:pt x="123" y="86"/>
                    <a:pt x="132" y="133"/>
                    <a:pt x="151" y="190"/>
                  </a:cubicBezTo>
                  <a:cubicBezTo>
                    <a:pt x="180" y="294"/>
                    <a:pt x="208" y="407"/>
                    <a:pt x="246" y="511"/>
                  </a:cubicBezTo>
                  <a:cubicBezTo>
                    <a:pt x="255" y="549"/>
                    <a:pt x="265" y="577"/>
                    <a:pt x="274" y="615"/>
                  </a:cubicBezTo>
                  <a:cubicBezTo>
                    <a:pt x="293" y="681"/>
                    <a:pt x="265" y="747"/>
                    <a:pt x="217" y="747"/>
                  </a:cubicBezTo>
                  <a:cubicBezTo>
                    <a:pt x="170" y="747"/>
                    <a:pt x="132" y="719"/>
                    <a:pt x="113" y="672"/>
                  </a:cubicBezTo>
                  <a:cubicBezTo>
                    <a:pt x="57" y="483"/>
                    <a:pt x="9" y="294"/>
                    <a:pt x="0" y="105"/>
                  </a:cubicBezTo>
                  <a:cubicBezTo>
                    <a:pt x="0" y="76"/>
                    <a:pt x="9" y="48"/>
                    <a:pt x="19" y="19"/>
                  </a:cubicBezTo>
                  <a:cubicBezTo>
                    <a:pt x="28" y="10"/>
                    <a:pt x="57"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7234675" y="4533425"/>
              <a:ext cx="5450" cy="14200"/>
            </a:xfrm>
            <a:custGeom>
              <a:avLst/>
              <a:gdLst/>
              <a:ahLst/>
              <a:cxnLst/>
              <a:rect l="l" t="t" r="r" b="b"/>
              <a:pathLst>
                <a:path w="218" h="568" extrusionOk="0">
                  <a:moveTo>
                    <a:pt x="208" y="322"/>
                  </a:moveTo>
                  <a:cubicBezTo>
                    <a:pt x="208" y="397"/>
                    <a:pt x="218" y="473"/>
                    <a:pt x="218" y="539"/>
                  </a:cubicBezTo>
                  <a:cubicBezTo>
                    <a:pt x="218" y="549"/>
                    <a:pt x="208" y="558"/>
                    <a:pt x="199" y="558"/>
                  </a:cubicBezTo>
                  <a:cubicBezTo>
                    <a:pt x="199" y="568"/>
                    <a:pt x="161" y="568"/>
                    <a:pt x="151" y="558"/>
                  </a:cubicBezTo>
                  <a:cubicBezTo>
                    <a:pt x="85" y="482"/>
                    <a:pt x="0" y="407"/>
                    <a:pt x="10" y="275"/>
                  </a:cubicBezTo>
                  <a:cubicBezTo>
                    <a:pt x="19" y="218"/>
                    <a:pt x="0" y="152"/>
                    <a:pt x="10" y="86"/>
                  </a:cubicBezTo>
                  <a:cubicBezTo>
                    <a:pt x="10" y="57"/>
                    <a:pt x="29" y="38"/>
                    <a:pt x="48" y="19"/>
                  </a:cubicBezTo>
                  <a:cubicBezTo>
                    <a:pt x="66" y="0"/>
                    <a:pt x="95" y="0"/>
                    <a:pt x="123" y="0"/>
                  </a:cubicBezTo>
                  <a:cubicBezTo>
                    <a:pt x="151" y="0"/>
                    <a:pt x="180" y="29"/>
                    <a:pt x="189" y="48"/>
                  </a:cubicBezTo>
                  <a:cubicBezTo>
                    <a:pt x="199" y="142"/>
                    <a:pt x="199" y="227"/>
                    <a:pt x="208"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7130250" y="4496100"/>
              <a:ext cx="7350" cy="17750"/>
            </a:xfrm>
            <a:custGeom>
              <a:avLst/>
              <a:gdLst/>
              <a:ahLst/>
              <a:cxnLst/>
              <a:rect l="l" t="t" r="r" b="b"/>
              <a:pathLst>
                <a:path w="294" h="710" extrusionOk="0">
                  <a:moveTo>
                    <a:pt x="0" y="709"/>
                  </a:moveTo>
                  <a:cubicBezTo>
                    <a:pt x="28" y="454"/>
                    <a:pt x="132" y="208"/>
                    <a:pt x="274" y="0"/>
                  </a:cubicBezTo>
                  <a:cubicBezTo>
                    <a:pt x="284" y="19"/>
                    <a:pt x="293" y="29"/>
                    <a:pt x="293" y="48"/>
                  </a:cubicBezTo>
                  <a:cubicBezTo>
                    <a:pt x="217" y="255"/>
                    <a:pt x="142" y="454"/>
                    <a:pt x="66" y="662"/>
                  </a:cubicBezTo>
                  <a:cubicBezTo>
                    <a:pt x="57" y="671"/>
                    <a:pt x="38" y="681"/>
                    <a:pt x="0" y="7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7154350" y="4508625"/>
              <a:ext cx="4500" cy="12550"/>
            </a:xfrm>
            <a:custGeom>
              <a:avLst/>
              <a:gdLst/>
              <a:ahLst/>
              <a:cxnLst/>
              <a:rect l="l" t="t" r="r" b="b"/>
              <a:pathLst>
                <a:path w="180" h="502" extrusionOk="0">
                  <a:moveTo>
                    <a:pt x="151" y="218"/>
                  </a:moveTo>
                  <a:cubicBezTo>
                    <a:pt x="142" y="321"/>
                    <a:pt x="132" y="397"/>
                    <a:pt x="132" y="463"/>
                  </a:cubicBezTo>
                  <a:cubicBezTo>
                    <a:pt x="123" y="482"/>
                    <a:pt x="113" y="492"/>
                    <a:pt x="104" y="501"/>
                  </a:cubicBezTo>
                  <a:cubicBezTo>
                    <a:pt x="76" y="492"/>
                    <a:pt x="38" y="482"/>
                    <a:pt x="38" y="463"/>
                  </a:cubicBezTo>
                  <a:cubicBezTo>
                    <a:pt x="0" y="350"/>
                    <a:pt x="0" y="227"/>
                    <a:pt x="38" y="114"/>
                  </a:cubicBezTo>
                  <a:cubicBezTo>
                    <a:pt x="47" y="85"/>
                    <a:pt x="57" y="66"/>
                    <a:pt x="76" y="38"/>
                  </a:cubicBezTo>
                  <a:cubicBezTo>
                    <a:pt x="85" y="29"/>
                    <a:pt x="95" y="19"/>
                    <a:pt x="113" y="10"/>
                  </a:cubicBezTo>
                  <a:cubicBezTo>
                    <a:pt x="123" y="0"/>
                    <a:pt x="132" y="0"/>
                    <a:pt x="142" y="10"/>
                  </a:cubicBezTo>
                  <a:cubicBezTo>
                    <a:pt x="161" y="19"/>
                    <a:pt x="180" y="29"/>
                    <a:pt x="180" y="38"/>
                  </a:cubicBezTo>
                  <a:cubicBezTo>
                    <a:pt x="170" y="104"/>
                    <a:pt x="151" y="180"/>
                    <a:pt x="151" y="2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7228525" y="4401825"/>
              <a:ext cx="7825" cy="6875"/>
            </a:xfrm>
            <a:custGeom>
              <a:avLst/>
              <a:gdLst/>
              <a:ahLst/>
              <a:cxnLst/>
              <a:rect l="l" t="t" r="r" b="b"/>
              <a:pathLst>
                <a:path w="313" h="275" extrusionOk="0">
                  <a:moveTo>
                    <a:pt x="152" y="10"/>
                  </a:moveTo>
                  <a:cubicBezTo>
                    <a:pt x="208" y="10"/>
                    <a:pt x="265" y="10"/>
                    <a:pt x="284" y="76"/>
                  </a:cubicBezTo>
                  <a:cubicBezTo>
                    <a:pt x="312" y="161"/>
                    <a:pt x="265" y="246"/>
                    <a:pt x="180" y="275"/>
                  </a:cubicBezTo>
                  <a:cubicBezTo>
                    <a:pt x="123" y="256"/>
                    <a:pt x="67" y="227"/>
                    <a:pt x="19" y="189"/>
                  </a:cubicBezTo>
                  <a:cubicBezTo>
                    <a:pt x="1" y="152"/>
                    <a:pt x="10" y="133"/>
                    <a:pt x="38" y="133"/>
                  </a:cubicBezTo>
                  <a:cubicBezTo>
                    <a:pt x="104" y="133"/>
                    <a:pt x="161" y="76"/>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7176300" y="4524675"/>
              <a:ext cx="4525" cy="6875"/>
            </a:xfrm>
            <a:custGeom>
              <a:avLst/>
              <a:gdLst/>
              <a:ahLst/>
              <a:cxnLst/>
              <a:rect l="l" t="t" r="r" b="b"/>
              <a:pathLst>
                <a:path w="181" h="275" extrusionOk="0">
                  <a:moveTo>
                    <a:pt x="181" y="228"/>
                  </a:moveTo>
                  <a:cubicBezTo>
                    <a:pt x="162" y="247"/>
                    <a:pt x="152" y="265"/>
                    <a:pt x="133" y="265"/>
                  </a:cubicBezTo>
                  <a:cubicBezTo>
                    <a:pt x="114" y="275"/>
                    <a:pt x="95" y="265"/>
                    <a:pt x="86" y="256"/>
                  </a:cubicBezTo>
                  <a:cubicBezTo>
                    <a:pt x="20" y="199"/>
                    <a:pt x="1" y="105"/>
                    <a:pt x="39" y="29"/>
                  </a:cubicBezTo>
                  <a:cubicBezTo>
                    <a:pt x="48" y="20"/>
                    <a:pt x="67" y="10"/>
                    <a:pt x="86" y="1"/>
                  </a:cubicBezTo>
                  <a:cubicBezTo>
                    <a:pt x="105" y="1"/>
                    <a:pt x="114" y="10"/>
                    <a:pt x="133" y="20"/>
                  </a:cubicBezTo>
                  <a:cubicBezTo>
                    <a:pt x="143" y="95"/>
                    <a:pt x="162" y="161"/>
                    <a:pt x="181" y="2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7163325" y="4516175"/>
              <a:ext cx="3550" cy="8525"/>
            </a:xfrm>
            <a:custGeom>
              <a:avLst/>
              <a:gdLst/>
              <a:ahLst/>
              <a:cxnLst/>
              <a:rect l="l" t="t" r="r" b="b"/>
              <a:pathLst>
                <a:path w="142" h="341" extrusionOk="0">
                  <a:moveTo>
                    <a:pt x="114" y="208"/>
                  </a:moveTo>
                  <a:cubicBezTo>
                    <a:pt x="114" y="237"/>
                    <a:pt x="104" y="275"/>
                    <a:pt x="95" y="303"/>
                  </a:cubicBezTo>
                  <a:cubicBezTo>
                    <a:pt x="95" y="312"/>
                    <a:pt x="66" y="322"/>
                    <a:pt x="57" y="331"/>
                  </a:cubicBezTo>
                  <a:cubicBezTo>
                    <a:pt x="38" y="341"/>
                    <a:pt x="10" y="331"/>
                    <a:pt x="10" y="312"/>
                  </a:cubicBezTo>
                  <a:cubicBezTo>
                    <a:pt x="0" y="275"/>
                    <a:pt x="0" y="237"/>
                    <a:pt x="0" y="199"/>
                  </a:cubicBezTo>
                  <a:cubicBezTo>
                    <a:pt x="0" y="67"/>
                    <a:pt x="19" y="1"/>
                    <a:pt x="66" y="29"/>
                  </a:cubicBezTo>
                  <a:cubicBezTo>
                    <a:pt x="142" y="67"/>
                    <a:pt x="104" y="133"/>
                    <a:pt x="114" y="2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7210325" y="4515000"/>
              <a:ext cx="5000" cy="8050"/>
            </a:xfrm>
            <a:custGeom>
              <a:avLst/>
              <a:gdLst/>
              <a:ahLst/>
              <a:cxnLst/>
              <a:rect l="l" t="t" r="r" b="b"/>
              <a:pathLst>
                <a:path w="200" h="322" extrusionOk="0">
                  <a:moveTo>
                    <a:pt x="76" y="161"/>
                  </a:moveTo>
                  <a:cubicBezTo>
                    <a:pt x="48" y="133"/>
                    <a:pt x="29" y="104"/>
                    <a:pt x="10" y="76"/>
                  </a:cubicBezTo>
                  <a:cubicBezTo>
                    <a:pt x="1" y="66"/>
                    <a:pt x="10" y="48"/>
                    <a:pt x="20" y="38"/>
                  </a:cubicBezTo>
                  <a:cubicBezTo>
                    <a:pt x="95" y="0"/>
                    <a:pt x="199" y="38"/>
                    <a:pt x="190" y="114"/>
                  </a:cubicBezTo>
                  <a:cubicBezTo>
                    <a:pt x="199" y="189"/>
                    <a:pt x="171" y="255"/>
                    <a:pt x="124" y="312"/>
                  </a:cubicBezTo>
                  <a:cubicBezTo>
                    <a:pt x="124" y="322"/>
                    <a:pt x="114" y="322"/>
                    <a:pt x="105" y="322"/>
                  </a:cubicBezTo>
                  <a:cubicBezTo>
                    <a:pt x="86" y="312"/>
                    <a:pt x="67" y="303"/>
                    <a:pt x="67" y="293"/>
                  </a:cubicBezTo>
                  <a:cubicBezTo>
                    <a:pt x="67" y="246"/>
                    <a:pt x="76" y="208"/>
                    <a:pt x="76"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7142300" y="4450725"/>
              <a:ext cx="4275" cy="9000"/>
            </a:xfrm>
            <a:custGeom>
              <a:avLst/>
              <a:gdLst/>
              <a:ahLst/>
              <a:cxnLst/>
              <a:rect l="l" t="t" r="r" b="b"/>
              <a:pathLst>
                <a:path w="171" h="360" extrusionOk="0">
                  <a:moveTo>
                    <a:pt x="38" y="1"/>
                  </a:moveTo>
                  <a:cubicBezTo>
                    <a:pt x="113" y="57"/>
                    <a:pt x="57" y="161"/>
                    <a:pt x="161" y="190"/>
                  </a:cubicBezTo>
                  <a:cubicBezTo>
                    <a:pt x="170" y="237"/>
                    <a:pt x="161" y="294"/>
                    <a:pt x="123" y="332"/>
                  </a:cubicBezTo>
                  <a:cubicBezTo>
                    <a:pt x="113" y="350"/>
                    <a:pt x="95" y="360"/>
                    <a:pt x="76" y="360"/>
                  </a:cubicBezTo>
                  <a:cubicBezTo>
                    <a:pt x="57" y="350"/>
                    <a:pt x="19" y="332"/>
                    <a:pt x="19" y="313"/>
                  </a:cubicBezTo>
                  <a:cubicBezTo>
                    <a:pt x="0" y="209"/>
                    <a:pt x="0" y="95"/>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7241050" y="4401600"/>
              <a:ext cx="4275" cy="6400"/>
            </a:xfrm>
            <a:custGeom>
              <a:avLst/>
              <a:gdLst/>
              <a:ahLst/>
              <a:cxnLst/>
              <a:rect l="l" t="t" r="r" b="b"/>
              <a:pathLst>
                <a:path w="171" h="256" extrusionOk="0">
                  <a:moveTo>
                    <a:pt x="171" y="76"/>
                  </a:moveTo>
                  <a:cubicBezTo>
                    <a:pt x="95" y="104"/>
                    <a:pt x="123" y="189"/>
                    <a:pt x="85" y="236"/>
                  </a:cubicBezTo>
                  <a:cubicBezTo>
                    <a:pt x="76" y="255"/>
                    <a:pt x="57" y="255"/>
                    <a:pt x="38" y="255"/>
                  </a:cubicBezTo>
                  <a:cubicBezTo>
                    <a:pt x="29" y="255"/>
                    <a:pt x="10" y="236"/>
                    <a:pt x="10" y="227"/>
                  </a:cubicBezTo>
                  <a:cubicBezTo>
                    <a:pt x="0" y="189"/>
                    <a:pt x="0" y="151"/>
                    <a:pt x="0" y="113"/>
                  </a:cubicBezTo>
                  <a:cubicBezTo>
                    <a:pt x="0" y="47"/>
                    <a:pt x="19" y="9"/>
                    <a:pt x="67" y="9"/>
                  </a:cubicBezTo>
                  <a:cubicBezTo>
                    <a:pt x="114" y="0"/>
                    <a:pt x="161" y="38"/>
                    <a:pt x="171"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7217425" y="4516425"/>
              <a:ext cx="3100" cy="6400"/>
            </a:xfrm>
            <a:custGeom>
              <a:avLst/>
              <a:gdLst/>
              <a:ahLst/>
              <a:cxnLst/>
              <a:rect l="l" t="t" r="r" b="b"/>
              <a:pathLst>
                <a:path w="124" h="256" extrusionOk="0">
                  <a:moveTo>
                    <a:pt x="123" y="151"/>
                  </a:moveTo>
                  <a:cubicBezTo>
                    <a:pt x="114" y="180"/>
                    <a:pt x="114" y="208"/>
                    <a:pt x="104" y="236"/>
                  </a:cubicBezTo>
                  <a:cubicBezTo>
                    <a:pt x="104" y="236"/>
                    <a:pt x="85" y="255"/>
                    <a:pt x="85" y="246"/>
                  </a:cubicBezTo>
                  <a:cubicBezTo>
                    <a:pt x="85" y="246"/>
                    <a:pt x="48" y="236"/>
                    <a:pt x="38" y="227"/>
                  </a:cubicBezTo>
                  <a:cubicBezTo>
                    <a:pt x="0" y="170"/>
                    <a:pt x="0" y="85"/>
                    <a:pt x="38" y="28"/>
                  </a:cubicBezTo>
                  <a:cubicBezTo>
                    <a:pt x="48" y="19"/>
                    <a:pt x="67" y="9"/>
                    <a:pt x="85" y="9"/>
                  </a:cubicBezTo>
                  <a:cubicBezTo>
                    <a:pt x="104" y="0"/>
                    <a:pt x="104" y="19"/>
                    <a:pt x="104" y="28"/>
                  </a:cubicBezTo>
                  <a:cubicBezTo>
                    <a:pt x="104" y="66"/>
                    <a:pt x="114" y="113"/>
                    <a:pt x="12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7263725" y="4528475"/>
              <a:ext cx="3100" cy="9700"/>
            </a:xfrm>
            <a:custGeom>
              <a:avLst/>
              <a:gdLst/>
              <a:ahLst/>
              <a:cxnLst/>
              <a:rect l="l" t="t" r="r" b="b"/>
              <a:pathLst>
                <a:path w="124" h="388" extrusionOk="0">
                  <a:moveTo>
                    <a:pt x="29" y="0"/>
                  </a:moveTo>
                  <a:cubicBezTo>
                    <a:pt x="48" y="9"/>
                    <a:pt x="57" y="19"/>
                    <a:pt x="57" y="19"/>
                  </a:cubicBezTo>
                  <a:cubicBezTo>
                    <a:pt x="86" y="142"/>
                    <a:pt x="105" y="255"/>
                    <a:pt x="124" y="369"/>
                  </a:cubicBezTo>
                  <a:cubicBezTo>
                    <a:pt x="124" y="369"/>
                    <a:pt x="105" y="387"/>
                    <a:pt x="105" y="387"/>
                  </a:cubicBezTo>
                  <a:cubicBezTo>
                    <a:pt x="86" y="387"/>
                    <a:pt x="67" y="378"/>
                    <a:pt x="48" y="378"/>
                  </a:cubicBezTo>
                  <a:cubicBezTo>
                    <a:pt x="38" y="359"/>
                    <a:pt x="29" y="350"/>
                    <a:pt x="20" y="331"/>
                  </a:cubicBezTo>
                  <a:cubicBezTo>
                    <a:pt x="1" y="217"/>
                    <a:pt x="1" y="104"/>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7245300" y="4403475"/>
              <a:ext cx="8050" cy="8050"/>
            </a:xfrm>
            <a:custGeom>
              <a:avLst/>
              <a:gdLst/>
              <a:ahLst/>
              <a:cxnLst/>
              <a:rect l="l" t="t" r="r" b="b"/>
              <a:pathLst>
                <a:path w="322" h="322" extrusionOk="0">
                  <a:moveTo>
                    <a:pt x="1" y="10"/>
                  </a:moveTo>
                  <a:cubicBezTo>
                    <a:pt x="123" y="20"/>
                    <a:pt x="237" y="86"/>
                    <a:pt x="303" y="199"/>
                  </a:cubicBezTo>
                  <a:cubicBezTo>
                    <a:pt x="312" y="227"/>
                    <a:pt x="322" y="265"/>
                    <a:pt x="322" y="303"/>
                  </a:cubicBezTo>
                  <a:cubicBezTo>
                    <a:pt x="322" y="303"/>
                    <a:pt x="312" y="322"/>
                    <a:pt x="303" y="322"/>
                  </a:cubicBezTo>
                  <a:cubicBezTo>
                    <a:pt x="294" y="322"/>
                    <a:pt x="275" y="322"/>
                    <a:pt x="275" y="322"/>
                  </a:cubicBezTo>
                  <a:cubicBezTo>
                    <a:pt x="199" y="199"/>
                    <a:pt x="104" y="9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7245075" y="4474600"/>
              <a:ext cx="4025" cy="5925"/>
            </a:xfrm>
            <a:custGeom>
              <a:avLst/>
              <a:gdLst/>
              <a:ahLst/>
              <a:cxnLst/>
              <a:rect l="l" t="t" r="r" b="b"/>
              <a:pathLst>
                <a:path w="161" h="237" extrusionOk="0">
                  <a:moveTo>
                    <a:pt x="104" y="0"/>
                  </a:moveTo>
                  <a:cubicBezTo>
                    <a:pt x="151" y="66"/>
                    <a:pt x="161" y="142"/>
                    <a:pt x="132" y="208"/>
                  </a:cubicBezTo>
                  <a:cubicBezTo>
                    <a:pt x="123" y="227"/>
                    <a:pt x="104" y="237"/>
                    <a:pt x="85" y="237"/>
                  </a:cubicBezTo>
                  <a:cubicBezTo>
                    <a:pt x="66" y="237"/>
                    <a:pt x="57" y="237"/>
                    <a:pt x="38" y="218"/>
                  </a:cubicBezTo>
                  <a:cubicBezTo>
                    <a:pt x="0" y="170"/>
                    <a:pt x="0" y="95"/>
                    <a:pt x="28" y="38"/>
                  </a:cubicBezTo>
                  <a:cubicBezTo>
                    <a:pt x="47" y="19"/>
                    <a:pt x="76" y="19"/>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7281675" y="4454975"/>
              <a:ext cx="3350" cy="6175"/>
            </a:xfrm>
            <a:custGeom>
              <a:avLst/>
              <a:gdLst/>
              <a:ahLst/>
              <a:cxnLst/>
              <a:rect l="l" t="t" r="r" b="b"/>
              <a:pathLst>
                <a:path w="134" h="247" extrusionOk="0">
                  <a:moveTo>
                    <a:pt x="133" y="152"/>
                  </a:moveTo>
                  <a:cubicBezTo>
                    <a:pt x="124" y="180"/>
                    <a:pt x="114" y="199"/>
                    <a:pt x="105" y="228"/>
                  </a:cubicBezTo>
                  <a:cubicBezTo>
                    <a:pt x="105" y="237"/>
                    <a:pt x="77" y="237"/>
                    <a:pt x="58" y="247"/>
                  </a:cubicBezTo>
                  <a:cubicBezTo>
                    <a:pt x="39" y="247"/>
                    <a:pt x="39" y="237"/>
                    <a:pt x="39" y="228"/>
                  </a:cubicBezTo>
                  <a:cubicBezTo>
                    <a:pt x="10" y="171"/>
                    <a:pt x="1" y="114"/>
                    <a:pt x="20" y="48"/>
                  </a:cubicBezTo>
                  <a:cubicBezTo>
                    <a:pt x="20" y="29"/>
                    <a:pt x="67" y="1"/>
                    <a:pt x="86" y="10"/>
                  </a:cubicBezTo>
                  <a:cubicBezTo>
                    <a:pt x="95" y="29"/>
                    <a:pt x="114" y="39"/>
                    <a:pt x="114" y="48"/>
                  </a:cubicBezTo>
                  <a:cubicBezTo>
                    <a:pt x="124" y="86"/>
                    <a:pt x="124" y="114"/>
                    <a:pt x="133"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7267275" y="4472475"/>
              <a:ext cx="3575" cy="5450"/>
            </a:xfrm>
            <a:custGeom>
              <a:avLst/>
              <a:gdLst/>
              <a:ahLst/>
              <a:cxnLst/>
              <a:rect l="l" t="t" r="r" b="b"/>
              <a:pathLst>
                <a:path w="143" h="218" extrusionOk="0">
                  <a:moveTo>
                    <a:pt x="0" y="76"/>
                  </a:moveTo>
                  <a:cubicBezTo>
                    <a:pt x="0" y="47"/>
                    <a:pt x="10" y="29"/>
                    <a:pt x="19" y="10"/>
                  </a:cubicBezTo>
                  <a:cubicBezTo>
                    <a:pt x="38" y="0"/>
                    <a:pt x="57" y="0"/>
                    <a:pt x="67" y="10"/>
                  </a:cubicBezTo>
                  <a:cubicBezTo>
                    <a:pt x="123" y="47"/>
                    <a:pt x="142" y="123"/>
                    <a:pt x="104" y="180"/>
                  </a:cubicBezTo>
                  <a:cubicBezTo>
                    <a:pt x="95" y="189"/>
                    <a:pt x="76" y="199"/>
                    <a:pt x="67" y="208"/>
                  </a:cubicBezTo>
                  <a:cubicBezTo>
                    <a:pt x="38" y="218"/>
                    <a:pt x="10" y="199"/>
                    <a:pt x="0" y="170"/>
                  </a:cubicBezTo>
                  <a:cubicBezTo>
                    <a:pt x="0" y="161"/>
                    <a:pt x="0" y="151"/>
                    <a:pt x="0" y="142"/>
                  </a:cubicBezTo>
                  <a:cubicBezTo>
                    <a:pt x="0" y="123"/>
                    <a:pt x="0" y="104"/>
                    <a:pt x="0"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7227575" y="4517125"/>
              <a:ext cx="2400" cy="4500"/>
            </a:xfrm>
            <a:custGeom>
              <a:avLst/>
              <a:gdLst/>
              <a:ahLst/>
              <a:cxnLst/>
              <a:rect l="l" t="t" r="r" b="b"/>
              <a:pathLst>
                <a:path w="96" h="180" extrusionOk="0">
                  <a:moveTo>
                    <a:pt x="1" y="85"/>
                  </a:moveTo>
                  <a:cubicBezTo>
                    <a:pt x="10" y="57"/>
                    <a:pt x="10" y="38"/>
                    <a:pt x="20" y="19"/>
                  </a:cubicBezTo>
                  <a:cubicBezTo>
                    <a:pt x="20" y="19"/>
                    <a:pt x="39" y="0"/>
                    <a:pt x="39" y="0"/>
                  </a:cubicBezTo>
                  <a:cubicBezTo>
                    <a:pt x="39" y="0"/>
                    <a:pt x="76" y="19"/>
                    <a:pt x="76" y="29"/>
                  </a:cubicBezTo>
                  <a:cubicBezTo>
                    <a:pt x="86" y="67"/>
                    <a:pt x="95" y="114"/>
                    <a:pt x="95" y="161"/>
                  </a:cubicBezTo>
                  <a:cubicBezTo>
                    <a:pt x="95" y="161"/>
                    <a:pt x="67" y="180"/>
                    <a:pt x="57" y="180"/>
                  </a:cubicBezTo>
                  <a:cubicBezTo>
                    <a:pt x="48" y="180"/>
                    <a:pt x="39" y="180"/>
                    <a:pt x="29" y="170"/>
                  </a:cubicBezTo>
                  <a:cubicBezTo>
                    <a:pt x="20" y="133"/>
                    <a:pt x="10" y="104"/>
                    <a:pt x="1"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7119375" y="4467975"/>
              <a:ext cx="1675" cy="7600"/>
            </a:xfrm>
            <a:custGeom>
              <a:avLst/>
              <a:gdLst/>
              <a:ahLst/>
              <a:cxnLst/>
              <a:rect l="l" t="t" r="r" b="b"/>
              <a:pathLst>
                <a:path w="67" h="304" extrusionOk="0">
                  <a:moveTo>
                    <a:pt x="10" y="1"/>
                  </a:moveTo>
                  <a:cubicBezTo>
                    <a:pt x="57" y="95"/>
                    <a:pt x="66" y="209"/>
                    <a:pt x="38" y="303"/>
                  </a:cubicBezTo>
                  <a:cubicBezTo>
                    <a:pt x="10" y="209"/>
                    <a:pt x="0" y="105"/>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7252150" y="4473875"/>
              <a:ext cx="3100" cy="3350"/>
            </a:xfrm>
            <a:custGeom>
              <a:avLst/>
              <a:gdLst/>
              <a:ahLst/>
              <a:cxnLst/>
              <a:rect l="l" t="t" r="r" b="b"/>
              <a:pathLst>
                <a:path w="124" h="134" extrusionOk="0">
                  <a:moveTo>
                    <a:pt x="86" y="133"/>
                  </a:moveTo>
                  <a:lnTo>
                    <a:pt x="57" y="133"/>
                  </a:lnTo>
                  <a:cubicBezTo>
                    <a:pt x="10" y="114"/>
                    <a:pt x="1" y="29"/>
                    <a:pt x="38" y="1"/>
                  </a:cubicBezTo>
                  <a:cubicBezTo>
                    <a:pt x="48" y="1"/>
                    <a:pt x="57" y="1"/>
                    <a:pt x="67" y="1"/>
                  </a:cubicBezTo>
                  <a:cubicBezTo>
                    <a:pt x="105" y="29"/>
                    <a:pt x="123" y="77"/>
                    <a:pt x="105" y="124"/>
                  </a:cubicBezTo>
                  <a:cubicBezTo>
                    <a:pt x="105" y="124"/>
                    <a:pt x="95" y="133"/>
                    <a:pt x="86"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7183175" y="4512625"/>
              <a:ext cx="2600" cy="7350"/>
            </a:xfrm>
            <a:custGeom>
              <a:avLst/>
              <a:gdLst/>
              <a:ahLst/>
              <a:cxnLst/>
              <a:rect l="l" t="t" r="r" b="b"/>
              <a:pathLst>
                <a:path w="104" h="294" extrusionOk="0">
                  <a:moveTo>
                    <a:pt x="57" y="294"/>
                  </a:moveTo>
                  <a:cubicBezTo>
                    <a:pt x="9" y="209"/>
                    <a:pt x="0" y="114"/>
                    <a:pt x="28" y="20"/>
                  </a:cubicBezTo>
                  <a:cubicBezTo>
                    <a:pt x="28" y="10"/>
                    <a:pt x="38" y="1"/>
                    <a:pt x="47" y="1"/>
                  </a:cubicBezTo>
                  <a:cubicBezTo>
                    <a:pt x="47" y="1"/>
                    <a:pt x="76" y="10"/>
                    <a:pt x="76" y="29"/>
                  </a:cubicBezTo>
                  <a:cubicBezTo>
                    <a:pt x="104" y="114"/>
                    <a:pt x="95" y="209"/>
                    <a:pt x="57"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7271525" y="4474600"/>
              <a:ext cx="3325" cy="4275"/>
            </a:xfrm>
            <a:custGeom>
              <a:avLst/>
              <a:gdLst/>
              <a:ahLst/>
              <a:cxnLst/>
              <a:rect l="l" t="t" r="r" b="b"/>
              <a:pathLst>
                <a:path w="133" h="171" extrusionOk="0">
                  <a:moveTo>
                    <a:pt x="133" y="114"/>
                  </a:moveTo>
                  <a:cubicBezTo>
                    <a:pt x="114" y="133"/>
                    <a:pt x="95" y="151"/>
                    <a:pt x="76" y="170"/>
                  </a:cubicBezTo>
                  <a:cubicBezTo>
                    <a:pt x="76" y="170"/>
                    <a:pt x="48" y="151"/>
                    <a:pt x="38" y="142"/>
                  </a:cubicBezTo>
                  <a:cubicBezTo>
                    <a:pt x="29" y="114"/>
                    <a:pt x="10" y="95"/>
                    <a:pt x="10" y="66"/>
                  </a:cubicBezTo>
                  <a:cubicBezTo>
                    <a:pt x="1" y="57"/>
                    <a:pt x="1" y="48"/>
                    <a:pt x="10" y="38"/>
                  </a:cubicBezTo>
                  <a:cubicBezTo>
                    <a:pt x="19" y="19"/>
                    <a:pt x="19" y="0"/>
                    <a:pt x="38" y="0"/>
                  </a:cubicBezTo>
                  <a:cubicBezTo>
                    <a:pt x="57" y="0"/>
                    <a:pt x="76" y="0"/>
                    <a:pt x="86" y="19"/>
                  </a:cubicBezTo>
                  <a:cubicBezTo>
                    <a:pt x="105" y="48"/>
                    <a:pt x="123" y="85"/>
                    <a:pt x="133" y="1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7258775" y="4473650"/>
              <a:ext cx="2850" cy="4050"/>
            </a:xfrm>
            <a:custGeom>
              <a:avLst/>
              <a:gdLst/>
              <a:ahLst/>
              <a:cxnLst/>
              <a:rect l="l" t="t" r="r" b="b"/>
              <a:pathLst>
                <a:path w="114" h="162" extrusionOk="0">
                  <a:moveTo>
                    <a:pt x="66" y="0"/>
                  </a:moveTo>
                  <a:cubicBezTo>
                    <a:pt x="76" y="0"/>
                    <a:pt x="85" y="0"/>
                    <a:pt x="95" y="10"/>
                  </a:cubicBezTo>
                  <a:cubicBezTo>
                    <a:pt x="114" y="48"/>
                    <a:pt x="114" y="95"/>
                    <a:pt x="95" y="133"/>
                  </a:cubicBezTo>
                  <a:cubicBezTo>
                    <a:pt x="85" y="142"/>
                    <a:pt x="76" y="152"/>
                    <a:pt x="76" y="152"/>
                  </a:cubicBezTo>
                  <a:cubicBezTo>
                    <a:pt x="66" y="161"/>
                    <a:pt x="57" y="161"/>
                    <a:pt x="47" y="152"/>
                  </a:cubicBezTo>
                  <a:cubicBezTo>
                    <a:pt x="0" y="114"/>
                    <a:pt x="0" y="48"/>
                    <a:pt x="47" y="10"/>
                  </a:cubicBezTo>
                  <a:cubicBezTo>
                    <a:pt x="47" y="10"/>
                    <a:pt x="5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7239150" y="4511450"/>
              <a:ext cx="2625" cy="4275"/>
            </a:xfrm>
            <a:custGeom>
              <a:avLst/>
              <a:gdLst/>
              <a:ahLst/>
              <a:cxnLst/>
              <a:rect l="l" t="t" r="r" b="b"/>
              <a:pathLst>
                <a:path w="105" h="171" extrusionOk="0">
                  <a:moveTo>
                    <a:pt x="10" y="171"/>
                  </a:moveTo>
                  <a:cubicBezTo>
                    <a:pt x="10" y="114"/>
                    <a:pt x="10" y="67"/>
                    <a:pt x="20" y="19"/>
                  </a:cubicBezTo>
                  <a:cubicBezTo>
                    <a:pt x="20" y="10"/>
                    <a:pt x="29" y="1"/>
                    <a:pt x="29" y="1"/>
                  </a:cubicBezTo>
                  <a:cubicBezTo>
                    <a:pt x="39" y="1"/>
                    <a:pt x="58" y="1"/>
                    <a:pt x="58" y="1"/>
                  </a:cubicBezTo>
                  <a:cubicBezTo>
                    <a:pt x="95" y="38"/>
                    <a:pt x="105" y="95"/>
                    <a:pt x="76" y="142"/>
                  </a:cubicBezTo>
                  <a:cubicBezTo>
                    <a:pt x="67" y="161"/>
                    <a:pt x="29" y="152"/>
                    <a:pt x="1"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7168975" y="4521150"/>
              <a:ext cx="1700" cy="4025"/>
            </a:xfrm>
            <a:custGeom>
              <a:avLst/>
              <a:gdLst/>
              <a:ahLst/>
              <a:cxnLst/>
              <a:rect l="l" t="t" r="r" b="b"/>
              <a:pathLst>
                <a:path w="68" h="161" extrusionOk="0">
                  <a:moveTo>
                    <a:pt x="67" y="85"/>
                  </a:moveTo>
                  <a:cubicBezTo>
                    <a:pt x="67" y="104"/>
                    <a:pt x="67" y="123"/>
                    <a:pt x="58" y="142"/>
                  </a:cubicBezTo>
                  <a:cubicBezTo>
                    <a:pt x="48" y="151"/>
                    <a:pt x="48" y="161"/>
                    <a:pt x="39" y="161"/>
                  </a:cubicBezTo>
                  <a:cubicBezTo>
                    <a:pt x="29" y="161"/>
                    <a:pt x="10" y="151"/>
                    <a:pt x="1" y="142"/>
                  </a:cubicBezTo>
                  <a:cubicBezTo>
                    <a:pt x="1" y="104"/>
                    <a:pt x="1" y="66"/>
                    <a:pt x="1" y="28"/>
                  </a:cubicBezTo>
                  <a:cubicBezTo>
                    <a:pt x="1" y="19"/>
                    <a:pt x="20" y="19"/>
                    <a:pt x="20" y="9"/>
                  </a:cubicBezTo>
                  <a:cubicBezTo>
                    <a:pt x="29" y="0"/>
                    <a:pt x="48" y="19"/>
                    <a:pt x="58" y="38"/>
                  </a:cubicBezTo>
                  <a:cubicBezTo>
                    <a:pt x="58" y="47"/>
                    <a:pt x="58" y="66"/>
                    <a:pt x="67"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7121500" y="4463950"/>
              <a:ext cx="500" cy="1225"/>
            </a:xfrm>
            <a:custGeom>
              <a:avLst/>
              <a:gdLst/>
              <a:ahLst/>
              <a:cxnLst/>
              <a:rect l="l" t="t" r="r" b="b"/>
              <a:pathLst>
                <a:path w="20" h="49" extrusionOk="0">
                  <a:moveTo>
                    <a:pt x="10" y="48"/>
                  </a:moveTo>
                  <a:cubicBezTo>
                    <a:pt x="10" y="48"/>
                    <a:pt x="0" y="48"/>
                    <a:pt x="0" y="39"/>
                  </a:cubicBezTo>
                  <a:cubicBezTo>
                    <a:pt x="0" y="29"/>
                    <a:pt x="0" y="29"/>
                    <a:pt x="0" y="20"/>
                  </a:cubicBezTo>
                  <a:cubicBezTo>
                    <a:pt x="10" y="1"/>
                    <a:pt x="19" y="1"/>
                    <a:pt x="19" y="29"/>
                  </a:cubicBezTo>
                  <a:cubicBezTo>
                    <a:pt x="19" y="39"/>
                    <a:pt x="19" y="48"/>
                    <a:pt x="1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7221450" y="4537200"/>
              <a:ext cx="1900" cy="2625"/>
            </a:xfrm>
            <a:custGeom>
              <a:avLst/>
              <a:gdLst/>
              <a:ahLst/>
              <a:cxnLst/>
              <a:rect l="l" t="t" r="r" b="b"/>
              <a:pathLst>
                <a:path w="76" h="105" extrusionOk="0">
                  <a:moveTo>
                    <a:pt x="28" y="105"/>
                  </a:moveTo>
                  <a:cubicBezTo>
                    <a:pt x="19" y="86"/>
                    <a:pt x="0" y="76"/>
                    <a:pt x="0" y="57"/>
                  </a:cubicBezTo>
                  <a:cubicBezTo>
                    <a:pt x="9" y="38"/>
                    <a:pt x="19" y="20"/>
                    <a:pt x="28" y="1"/>
                  </a:cubicBezTo>
                  <a:cubicBezTo>
                    <a:pt x="38" y="1"/>
                    <a:pt x="38" y="1"/>
                    <a:pt x="47" y="1"/>
                  </a:cubicBezTo>
                  <a:cubicBezTo>
                    <a:pt x="76" y="29"/>
                    <a:pt x="76" y="67"/>
                    <a:pt x="47" y="95"/>
                  </a:cubicBezTo>
                  <a:cubicBezTo>
                    <a:pt x="47" y="95"/>
                    <a:pt x="38" y="95"/>
                    <a:pt x="28"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7122675" y="4486175"/>
              <a:ext cx="975" cy="725"/>
            </a:xfrm>
            <a:custGeom>
              <a:avLst/>
              <a:gdLst/>
              <a:ahLst/>
              <a:cxnLst/>
              <a:rect l="l" t="t" r="r" b="b"/>
              <a:pathLst>
                <a:path w="39" h="29" extrusionOk="0">
                  <a:moveTo>
                    <a:pt x="20" y="0"/>
                  </a:moveTo>
                  <a:cubicBezTo>
                    <a:pt x="20" y="0"/>
                    <a:pt x="38" y="0"/>
                    <a:pt x="38" y="0"/>
                  </a:cubicBezTo>
                  <a:cubicBezTo>
                    <a:pt x="38" y="10"/>
                    <a:pt x="38" y="29"/>
                    <a:pt x="29" y="29"/>
                  </a:cubicBezTo>
                  <a:cubicBezTo>
                    <a:pt x="1" y="29"/>
                    <a:pt x="1" y="19"/>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6246125" y="3509925"/>
              <a:ext cx="2400" cy="9475"/>
            </a:xfrm>
            <a:custGeom>
              <a:avLst/>
              <a:gdLst/>
              <a:ahLst/>
              <a:cxnLst/>
              <a:rect l="l" t="t" r="r" b="b"/>
              <a:pathLst>
                <a:path w="96" h="379" extrusionOk="0">
                  <a:moveTo>
                    <a:pt x="86" y="0"/>
                  </a:moveTo>
                  <a:cubicBezTo>
                    <a:pt x="95" y="123"/>
                    <a:pt x="95" y="246"/>
                    <a:pt x="86" y="369"/>
                  </a:cubicBezTo>
                  <a:cubicBezTo>
                    <a:pt x="20" y="378"/>
                    <a:pt x="1" y="331"/>
                    <a:pt x="1" y="303"/>
                  </a:cubicBezTo>
                  <a:cubicBezTo>
                    <a:pt x="1" y="199"/>
                    <a:pt x="29" y="85"/>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6148800" y="3502350"/>
              <a:ext cx="2375" cy="5475"/>
            </a:xfrm>
            <a:custGeom>
              <a:avLst/>
              <a:gdLst/>
              <a:ahLst/>
              <a:cxnLst/>
              <a:rect l="l" t="t" r="r" b="b"/>
              <a:pathLst>
                <a:path w="95" h="219" extrusionOk="0">
                  <a:moveTo>
                    <a:pt x="47" y="1"/>
                  </a:moveTo>
                  <a:cubicBezTo>
                    <a:pt x="95" y="67"/>
                    <a:pt x="95" y="152"/>
                    <a:pt x="47" y="218"/>
                  </a:cubicBezTo>
                  <a:cubicBezTo>
                    <a:pt x="0" y="152"/>
                    <a:pt x="0" y="67"/>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6144075" y="3504025"/>
              <a:ext cx="2150" cy="3550"/>
            </a:xfrm>
            <a:custGeom>
              <a:avLst/>
              <a:gdLst/>
              <a:ahLst/>
              <a:cxnLst/>
              <a:rect l="l" t="t" r="r" b="b"/>
              <a:pathLst>
                <a:path w="86" h="142" extrusionOk="0">
                  <a:moveTo>
                    <a:pt x="47" y="142"/>
                  </a:moveTo>
                  <a:cubicBezTo>
                    <a:pt x="9" y="104"/>
                    <a:pt x="0" y="57"/>
                    <a:pt x="19" y="19"/>
                  </a:cubicBezTo>
                  <a:cubicBezTo>
                    <a:pt x="19" y="10"/>
                    <a:pt x="38" y="0"/>
                    <a:pt x="38" y="0"/>
                  </a:cubicBezTo>
                  <a:cubicBezTo>
                    <a:pt x="38" y="0"/>
                    <a:pt x="66" y="19"/>
                    <a:pt x="76" y="28"/>
                  </a:cubicBezTo>
                  <a:cubicBezTo>
                    <a:pt x="85" y="66"/>
                    <a:pt x="85" y="114"/>
                    <a:pt x="47"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6140525" y="3505425"/>
              <a:ext cx="975" cy="1675"/>
            </a:xfrm>
            <a:custGeom>
              <a:avLst/>
              <a:gdLst/>
              <a:ahLst/>
              <a:cxnLst/>
              <a:rect l="l" t="t" r="r" b="b"/>
              <a:pathLst>
                <a:path w="39" h="67" extrusionOk="0">
                  <a:moveTo>
                    <a:pt x="19" y="58"/>
                  </a:moveTo>
                  <a:cubicBezTo>
                    <a:pt x="19" y="48"/>
                    <a:pt x="19" y="29"/>
                    <a:pt x="10" y="20"/>
                  </a:cubicBezTo>
                  <a:cubicBezTo>
                    <a:pt x="0" y="1"/>
                    <a:pt x="19" y="20"/>
                    <a:pt x="29" y="10"/>
                  </a:cubicBezTo>
                  <a:cubicBezTo>
                    <a:pt x="29" y="1"/>
                    <a:pt x="29" y="39"/>
                    <a:pt x="29" y="48"/>
                  </a:cubicBezTo>
                  <a:cubicBezTo>
                    <a:pt x="38" y="67"/>
                    <a:pt x="19" y="58"/>
                    <a:pt x="19" y="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141475" y="3530250"/>
              <a:ext cx="10175" cy="3075"/>
            </a:xfrm>
            <a:custGeom>
              <a:avLst/>
              <a:gdLst/>
              <a:ahLst/>
              <a:cxnLst/>
              <a:rect l="l" t="t" r="r" b="b"/>
              <a:pathLst>
                <a:path w="407" h="123" extrusionOk="0">
                  <a:moveTo>
                    <a:pt x="10" y="10"/>
                  </a:moveTo>
                  <a:cubicBezTo>
                    <a:pt x="132" y="0"/>
                    <a:pt x="227" y="66"/>
                    <a:pt x="406" y="76"/>
                  </a:cubicBezTo>
                  <a:cubicBezTo>
                    <a:pt x="321" y="104"/>
                    <a:pt x="302" y="123"/>
                    <a:pt x="284" y="114"/>
                  </a:cubicBezTo>
                  <a:cubicBezTo>
                    <a:pt x="180" y="123"/>
                    <a:pt x="76" y="85"/>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6185400" y="3540625"/>
              <a:ext cx="1700" cy="3825"/>
            </a:xfrm>
            <a:custGeom>
              <a:avLst/>
              <a:gdLst/>
              <a:ahLst/>
              <a:cxnLst/>
              <a:rect l="l" t="t" r="r" b="b"/>
              <a:pathLst>
                <a:path w="68" h="153" extrusionOk="0">
                  <a:moveTo>
                    <a:pt x="29" y="152"/>
                  </a:moveTo>
                  <a:cubicBezTo>
                    <a:pt x="1" y="105"/>
                    <a:pt x="1" y="48"/>
                    <a:pt x="29" y="1"/>
                  </a:cubicBezTo>
                  <a:cubicBezTo>
                    <a:pt x="67" y="48"/>
                    <a:pt x="67" y="105"/>
                    <a:pt x="29"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6177375" y="3544900"/>
              <a:ext cx="275" cy="475"/>
            </a:xfrm>
            <a:custGeom>
              <a:avLst/>
              <a:gdLst/>
              <a:ahLst/>
              <a:cxnLst/>
              <a:rect l="l" t="t" r="r" b="b"/>
              <a:pathLst>
                <a:path w="11" h="19" extrusionOk="0">
                  <a:moveTo>
                    <a:pt x="10" y="19"/>
                  </a:moveTo>
                  <a:lnTo>
                    <a:pt x="1" y="19"/>
                  </a:lnTo>
                  <a:lnTo>
                    <a:pt x="1" y="0"/>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6199575" y="3501650"/>
              <a:ext cx="975" cy="500"/>
            </a:xfrm>
            <a:custGeom>
              <a:avLst/>
              <a:gdLst/>
              <a:ahLst/>
              <a:cxnLst/>
              <a:rect l="l" t="t" r="r" b="b"/>
              <a:pathLst>
                <a:path w="39" h="20" extrusionOk="0">
                  <a:moveTo>
                    <a:pt x="29" y="1"/>
                  </a:moveTo>
                  <a:lnTo>
                    <a:pt x="1" y="20"/>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6278025" y="4374900"/>
              <a:ext cx="1450" cy="6625"/>
            </a:xfrm>
            <a:custGeom>
              <a:avLst/>
              <a:gdLst/>
              <a:ahLst/>
              <a:cxnLst/>
              <a:rect l="l" t="t" r="r" b="b"/>
              <a:pathLst>
                <a:path w="58" h="265" extrusionOk="0">
                  <a:moveTo>
                    <a:pt x="57" y="265"/>
                  </a:moveTo>
                  <a:cubicBezTo>
                    <a:pt x="19" y="180"/>
                    <a:pt x="1" y="85"/>
                    <a:pt x="29" y="0"/>
                  </a:cubicBezTo>
                  <a:cubicBezTo>
                    <a:pt x="38" y="114"/>
                    <a:pt x="48" y="189"/>
                    <a:pt x="48"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6141225" y="4623450"/>
              <a:ext cx="1675" cy="2850"/>
            </a:xfrm>
            <a:custGeom>
              <a:avLst/>
              <a:gdLst/>
              <a:ahLst/>
              <a:cxnLst/>
              <a:rect l="l" t="t" r="r" b="b"/>
              <a:pathLst>
                <a:path w="67" h="114" extrusionOk="0">
                  <a:moveTo>
                    <a:pt x="67" y="0"/>
                  </a:moveTo>
                  <a:cubicBezTo>
                    <a:pt x="38" y="38"/>
                    <a:pt x="20" y="76"/>
                    <a:pt x="1" y="114"/>
                  </a:cubicBezTo>
                  <a:cubicBezTo>
                    <a:pt x="20" y="76"/>
                    <a:pt x="1" y="19"/>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7071175" y="4213750"/>
              <a:ext cx="5450" cy="2400"/>
            </a:xfrm>
            <a:custGeom>
              <a:avLst/>
              <a:gdLst/>
              <a:ahLst/>
              <a:cxnLst/>
              <a:rect l="l" t="t" r="r" b="b"/>
              <a:pathLst>
                <a:path w="218" h="96" extrusionOk="0">
                  <a:moveTo>
                    <a:pt x="218" y="86"/>
                  </a:moveTo>
                  <a:cubicBezTo>
                    <a:pt x="133" y="95"/>
                    <a:pt x="57" y="67"/>
                    <a:pt x="0" y="10"/>
                  </a:cubicBezTo>
                  <a:cubicBezTo>
                    <a:pt x="76" y="1"/>
                    <a:pt x="161" y="39"/>
                    <a:pt x="208"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7200650" y="4226275"/>
              <a:ext cx="975" cy="1450"/>
            </a:xfrm>
            <a:custGeom>
              <a:avLst/>
              <a:gdLst/>
              <a:ahLst/>
              <a:cxnLst/>
              <a:rect l="l" t="t" r="r" b="b"/>
              <a:pathLst>
                <a:path w="39" h="58" extrusionOk="0">
                  <a:moveTo>
                    <a:pt x="10" y="57"/>
                  </a:moveTo>
                  <a:cubicBezTo>
                    <a:pt x="19" y="38"/>
                    <a:pt x="19" y="20"/>
                    <a:pt x="29" y="1"/>
                  </a:cubicBezTo>
                  <a:cubicBezTo>
                    <a:pt x="29" y="1"/>
                    <a:pt x="38" y="10"/>
                    <a:pt x="38" y="20"/>
                  </a:cubicBezTo>
                  <a:cubicBezTo>
                    <a:pt x="38" y="20"/>
                    <a:pt x="19" y="38"/>
                    <a:pt x="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7139925" y="4122075"/>
              <a:ext cx="2850" cy="3100"/>
            </a:xfrm>
            <a:custGeom>
              <a:avLst/>
              <a:gdLst/>
              <a:ahLst/>
              <a:cxnLst/>
              <a:rect l="l" t="t" r="r" b="b"/>
              <a:pathLst>
                <a:path w="114" h="124" extrusionOk="0">
                  <a:moveTo>
                    <a:pt x="105" y="1"/>
                  </a:moveTo>
                  <a:cubicBezTo>
                    <a:pt x="86" y="39"/>
                    <a:pt x="76" y="77"/>
                    <a:pt x="48" y="124"/>
                  </a:cubicBezTo>
                  <a:cubicBezTo>
                    <a:pt x="48" y="124"/>
                    <a:pt x="19" y="124"/>
                    <a:pt x="10" y="124"/>
                  </a:cubicBezTo>
                  <a:cubicBezTo>
                    <a:pt x="10" y="105"/>
                    <a:pt x="1" y="86"/>
                    <a:pt x="10" y="77"/>
                  </a:cubicBezTo>
                  <a:cubicBezTo>
                    <a:pt x="29" y="39"/>
                    <a:pt x="57" y="1"/>
                    <a:pt x="11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7142300" y="4120675"/>
              <a:ext cx="1200" cy="1425"/>
            </a:xfrm>
            <a:custGeom>
              <a:avLst/>
              <a:gdLst/>
              <a:ahLst/>
              <a:cxnLst/>
              <a:rect l="l" t="t" r="r" b="b"/>
              <a:pathLst>
                <a:path w="48" h="57" extrusionOk="0">
                  <a:moveTo>
                    <a:pt x="19" y="57"/>
                  </a:moveTo>
                  <a:cubicBezTo>
                    <a:pt x="19" y="38"/>
                    <a:pt x="0" y="10"/>
                    <a:pt x="38" y="0"/>
                  </a:cubicBezTo>
                  <a:cubicBezTo>
                    <a:pt x="38" y="0"/>
                    <a:pt x="47" y="19"/>
                    <a:pt x="47" y="19"/>
                  </a:cubicBezTo>
                  <a:cubicBezTo>
                    <a:pt x="47" y="19"/>
                    <a:pt x="28" y="47"/>
                    <a:pt x="10"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7171825" y="4115700"/>
              <a:ext cx="975" cy="1225"/>
            </a:xfrm>
            <a:custGeom>
              <a:avLst/>
              <a:gdLst/>
              <a:ahLst/>
              <a:cxnLst/>
              <a:rect l="l" t="t" r="r" b="b"/>
              <a:pathLst>
                <a:path w="39" h="49" extrusionOk="0">
                  <a:moveTo>
                    <a:pt x="10" y="48"/>
                  </a:moveTo>
                  <a:lnTo>
                    <a:pt x="10" y="1"/>
                  </a:lnTo>
                  <a:cubicBezTo>
                    <a:pt x="38" y="20"/>
                    <a:pt x="0" y="2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7211050" y="4100575"/>
              <a:ext cx="7100" cy="23650"/>
            </a:xfrm>
            <a:custGeom>
              <a:avLst/>
              <a:gdLst/>
              <a:ahLst/>
              <a:cxnLst/>
              <a:rect l="l" t="t" r="r" b="b"/>
              <a:pathLst>
                <a:path w="284" h="946" extrusionOk="0">
                  <a:moveTo>
                    <a:pt x="66" y="1"/>
                  </a:moveTo>
                  <a:cubicBezTo>
                    <a:pt x="142" y="303"/>
                    <a:pt x="218" y="606"/>
                    <a:pt x="284" y="908"/>
                  </a:cubicBezTo>
                  <a:cubicBezTo>
                    <a:pt x="284" y="918"/>
                    <a:pt x="265" y="937"/>
                    <a:pt x="255" y="937"/>
                  </a:cubicBezTo>
                  <a:cubicBezTo>
                    <a:pt x="246" y="946"/>
                    <a:pt x="236" y="937"/>
                    <a:pt x="236" y="927"/>
                  </a:cubicBezTo>
                  <a:cubicBezTo>
                    <a:pt x="208" y="899"/>
                    <a:pt x="199" y="861"/>
                    <a:pt x="180" y="833"/>
                  </a:cubicBezTo>
                  <a:cubicBezTo>
                    <a:pt x="133" y="653"/>
                    <a:pt x="85" y="473"/>
                    <a:pt x="38" y="294"/>
                  </a:cubicBezTo>
                  <a:cubicBezTo>
                    <a:pt x="0" y="199"/>
                    <a:pt x="10" y="86"/>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7118900" y="4158225"/>
              <a:ext cx="725" cy="975"/>
            </a:xfrm>
            <a:custGeom>
              <a:avLst/>
              <a:gdLst/>
              <a:ahLst/>
              <a:cxnLst/>
              <a:rect l="l" t="t" r="r" b="b"/>
              <a:pathLst>
                <a:path w="29" h="39" extrusionOk="0">
                  <a:moveTo>
                    <a:pt x="0" y="39"/>
                  </a:moveTo>
                  <a:cubicBezTo>
                    <a:pt x="10" y="29"/>
                    <a:pt x="19" y="10"/>
                    <a:pt x="29" y="1"/>
                  </a:cubicBezTo>
                  <a:lnTo>
                    <a:pt x="0"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7118200" y="4158950"/>
              <a:ext cx="950" cy="1675"/>
            </a:xfrm>
            <a:custGeom>
              <a:avLst/>
              <a:gdLst/>
              <a:ahLst/>
              <a:cxnLst/>
              <a:rect l="l" t="t" r="r" b="b"/>
              <a:pathLst>
                <a:path w="38" h="67" extrusionOk="0">
                  <a:moveTo>
                    <a:pt x="28" y="0"/>
                  </a:moveTo>
                  <a:cubicBezTo>
                    <a:pt x="28" y="19"/>
                    <a:pt x="28" y="38"/>
                    <a:pt x="19" y="57"/>
                  </a:cubicBezTo>
                  <a:cubicBezTo>
                    <a:pt x="10" y="66"/>
                    <a:pt x="0" y="57"/>
                    <a:pt x="19" y="29"/>
                  </a:cubicBezTo>
                  <a:cubicBezTo>
                    <a:pt x="38" y="10"/>
                    <a:pt x="19" y="19"/>
                    <a:pt x="2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6963900" y="3612000"/>
              <a:ext cx="83900" cy="84825"/>
            </a:xfrm>
            <a:custGeom>
              <a:avLst/>
              <a:gdLst/>
              <a:ahLst/>
              <a:cxnLst/>
              <a:rect l="l" t="t" r="r" b="b"/>
              <a:pathLst>
                <a:path w="3356" h="3393" extrusionOk="0">
                  <a:moveTo>
                    <a:pt x="2978" y="1096"/>
                  </a:moveTo>
                  <a:cubicBezTo>
                    <a:pt x="2997" y="1115"/>
                    <a:pt x="3016" y="1125"/>
                    <a:pt x="3025" y="1134"/>
                  </a:cubicBezTo>
                  <a:cubicBezTo>
                    <a:pt x="3157" y="1210"/>
                    <a:pt x="3252" y="1333"/>
                    <a:pt x="3309" y="1474"/>
                  </a:cubicBezTo>
                  <a:cubicBezTo>
                    <a:pt x="3337" y="1550"/>
                    <a:pt x="3346" y="1626"/>
                    <a:pt x="3327" y="1692"/>
                  </a:cubicBezTo>
                  <a:cubicBezTo>
                    <a:pt x="3318" y="1748"/>
                    <a:pt x="3299" y="1805"/>
                    <a:pt x="3290" y="1852"/>
                  </a:cubicBezTo>
                  <a:cubicBezTo>
                    <a:pt x="3233" y="2004"/>
                    <a:pt x="3242" y="2174"/>
                    <a:pt x="3309" y="2315"/>
                  </a:cubicBezTo>
                  <a:cubicBezTo>
                    <a:pt x="3309" y="2334"/>
                    <a:pt x="3318" y="2353"/>
                    <a:pt x="3327" y="2372"/>
                  </a:cubicBezTo>
                  <a:cubicBezTo>
                    <a:pt x="3356" y="2448"/>
                    <a:pt x="3337" y="2542"/>
                    <a:pt x="3271" y="2608"/>
                  </a:cubicBezTo>
                  <a:cubicBezTo>
                    <a:pt x="3186" y="2665"/>
                    <a:pt x="3129" y="2760"/>
                    <a:pt x="3110" y="2864"/>
                  </a:cubicBezTo>
                  <a:cubicBezTo>
                    <a:pt x="3025" y="2901"/>
                    <a:pt x="2931" y="2920"/>
                    <a:pt x="2827" y="2911"/>
                  </a:cubicBezTo>
                  <a:cubicBezTo>
                    <a:pt x="2770" y="2911"/>
                    <a:pt x="2713" y="2920"/>
                    <a:pt x="2656" y="2939"/>
                  </a:cubicBezTo>
                  <a:cubicBezTo>
                    <a:pt x="2628" y="2939"/>
                    <a:pt x="2609" y="2968"/>
                    <a:pt x="2600" y="2986"/>
                  </a:cubicBezTo>
                  <a:cubicBezTo>
                    <a:pt x="2590" y="3081"/>
                    <a:pt x="2590" y="3175"/>
                    <a:pt x="2590" y="3270"/>
                  </a:cubicBezTo>
                  <a:cubicBezTo>
                    <a:pt x="2590" y="3308"/>
                    <a:pt x="2590" y="3364"/>
                    <a:pt x="2524" y="3374"/>
                  </a:cubicBezTo>
                  <a:cubicBezTo>
                    <a:pt x="2467" y="3393"/>
                    <a:pt x="2411" y="3346"/>
                    <a:pt x="2401" y="3261"/>
                  </a:cubicBezTo>
                  <a:cubicBezTo>
                    <a:pt x="2401" y="3204"/>
                    <a:pt x="2401" y="3147"/>
                    <a:pt x="2392" y="3090"/>
                  </a:cubicBezTo>
                  <a:cubicBezTo>
                    <a:pt x="2392" y="3053"/>
                    <a:pt x="2382" y="3024"/>
                    <a:pt x="2373" y="2986"/>
                  </a:cubicBezTo>
                  <a:cubicBezTo>
                    <a:pt x="2363" y="2958"/>
                    <a:pt x="2345" y="2939"/>
                    <a:pt x="2316" y="2939"/>
                  </a:cubicBezTo>
                  <a:cubicBezTo>
                    <a:pt x="2288" y="2949"/>
                    <a:pt x="2260" y="2958"/>
                    <a:pt x="2231" y="2968"/>
                  </a:cubicBezTo>
                  <a:cubicBezTo>
                    <a:pt x="2127" y="3034"/>
                    <a:pt x="2004" y="3024"/>
                    <a:pt x="1910" y="2939"/>
                  </a:cubicBezTo>
                  <a:cubicBezTo>
                    <a:pt x="1863" y="2911"/>
                    <a:pt x="1825" y="2864"/>
                    <a:pt x="1815" y="2807"/>
                  </a:cubicBezTo>
                  <a:cubicBezTo>
                    <a:pt x="1815" y="2722"/>
                    <a:pt x="1787" y="2646"/>
                    <a:pt x="1749" y="2571"/>
                  </a:cubicBezTo>
                  <a:cubicBezTo>
                    <a:pt x="1721" y="2561"/>
                    <a:pt x="1692" y="2552"/>
                    <a:pt x="1664" y="2542"/>
                  </a:cubicBezTo>
                  <a:cubicBezTo>
                    <a:pt x="1570" y="2552"/>
                    <a:pt x="1485" y="2476"/>
                    <a:pt x="1466" y="2382"/>
                  </a:cubicBezTo>
                  <a:cubicBezTo>
                    <a:pt x="1456" y="2325"/>
                    <a:pt x="1400" y="2315"/>
                    <a:pt x="1352" y="2306"/>
                  </a:cubicBezTo>
                  <a:cubicBezTo>
                    <a:pt x="1305" y="2297"/>
                    <a:pt x="1248" y="2315"/>
                    <a:pt x="1248" y="2363"/>
                  </a:cubicBezTo>
                  <a:cubicBezTo>
                    <a:pt x="1239" y="2410"/>
                    <a:pt x="1239" y="2438"/>
                    <a:pt x="1239" y="2476"/>
                  </a:cubicBezTo>
                  <a:cubicBezTo>
                    <a:pt x="1239" y="2514"/>
                    <a:pt x="1239" y="2561"/>
                    <a:pt x="1239" y="2608"/>
                  </a:cubicBezTo>
                  <a:cubicBezTo>
                    <a:pt x="1239" y="2675"/>
                    <a:pt x="1192" y="2741"/>
                    <a:pt x="1154" y="2731"/>
                  </a:cubicBezTo>
                  <a:cubicBezTo>
                    <a:pt x="1116" y="2731"/>
                    <a:pt x="1078" y="2684"/>
                    <a:pt x="1069" y="2637"/>
                  </a:cubicBezTo>
                  <a:cubicBezTo>
                    <a:pt x="1040" y="2523"/>
                    <a:pt x="1012" y="2419"/>
                    <a:pt x="993" y="2315"/>
                  </a:cubicBezTo>
                  <a:cubicBezTo>
                    <a:pt x="927" y="2278"/>
                    <a:pt x="861" y="2268"/>
                    <a:pt x="795" y="2287"/>
                  </a:cubicBezTo>
                  <a:cubicBezTo>
                    <a:pt x="558" y="2315"/>
                    <a:pt x="398" y="2230"/>
                    <a:pt x="322" y="2013"/>
                  </a:cubicBezTo>
                  <a:cubicBezTo>
                    <a:pt x="284" y="1947"/>
                    <a:pt x="247" y="1881"/>
                    <a:pt x="180" y="1833"/>
                  </a:cubicBezTo>
                  <a:cubicBezTo>
                    <a:pt x="143" y="1796"/>
                    <a:pt x="105" y="1758"/>
                    <a:pt x="67" y="1720"/>
                  </a:cubicBezTo>
                  <a:cubicBezTo>
                    <a:pt x="10" y="1654"/>
                    <a:pt x="1" y="1559"/>
                    <a:pt x="48" y="1484"/>
                  </a:cubicBezTo>
                  <a:cubicBezTo>
                    <a:pt x="95" y="1389"/>
                    <a:pt x="143" y="1304"/>
                    <a:pt x="190" y="1210"/>
                  </a:cubicBezTo>
                  <a:cubicBezTo>
                    <a:pt x="247" y="1115"/>
                    <a:pt x="322" y="1030"/>
                    <a:pt x="417" y="955"/>
                  </a:cubicBezTo>
                  <a:cubicBezTo>
                    <a:pt x="426" y="936"/>
                    <a:pt x="445" y="917"/>
                    <a:pt x="454" y="888"/>
                  </a:cubicBezTo>
                  <a:cubicBezTo>
                    <a:pt x="464" y="851"/>
                    <a:pt x="426" y="841"/>
                    <a:pt x="407" y="822"/>
                  </a:cubicBezTo>
                  <a:cubicBezTo>
                    <a:pt x="388" y="794"/>
                    <a:pt x="369" y="756"/>
                    <a:pt x="369" y="718"/>
                  </a:cubicBezTo>
                  <a:cubicBezTo>
                    <a:pt x="360" y="605"/>
                    <a:pt x="360" y="501"/>
                    <a:pt x="369" y="388"/>
                  </a:cubicBezTo>
                  <a:cubicBezTo>
                    <a:pt x="369" y="350"/>
                    <a:pt x="379" y="312"/>
                    <a:pt x="398" y="284"/>
                  </a:cubicBezTo>
                  <a:cubicBezTo>
                    <a:pt x="483" y="104"/>
                    <a:pt x="672" y="0"/>
                    <a:pt x="861" y="19"/>
                  </a:cubicBezTo>
                  <a:cubicBezTo>
                    <a:pt x="1088" y="38"/>
                    <a:pt x="1305" y="95"/>
                    <a:pt x="1494" y="208"/>
                  </a:cubicBezTo>
                  <a:cubicBezTo>
                    <a:pt x="1579" y="255"/>
                    <a:pt x="1655" y="302"/>
                    <a:pt x="1730" y="369"/>
                  </a:cubicBezTo>
                  <a:cubicBezTo>
                    <a:pt x="1834" y="425"/>
                    <a:pt x="1863" y="567"/>
                    <a:pt x="1787" y="662"/>
                  </a:cubicBezTo>
                  <a:cubicBezTo>
                    <a:pt x="1768" y="690"/>
                    <a:pt x="1749" y="709"/>
                    <a:pt x="1730" y="728"/>
                  </a:cubicBezTo>
                  <a:cubicBezTo>
                    <a:pt x="1702" y="766"/>
                    <a:pt x="1702" y="822"/>
                    <a:pt x="1730" y="860"/>
                  </a:cubicBezTo>
                  <a:cubicBezTo>
                    <a:pt x="1787" y="926"/>
                    <a:pt x="1834" y="992"/>
                    <a:pt x="1863" y="1077"/>
                  </a:cubicBezTo>
                  <a:cubicBezTo>
                    <a:pt x="1872" y="1096"/>
                    <a:pt x="1919" y="1087"/>
                    <a:pt x="1938" y="1059"/>
                  </a:cubicBezTo>
                  <a:cubicBezTo>
                    <a:pt x="1967" y="1002"/>
                    <a:pt x="2004" y="945"/>
                    <a:pt x="2042" y="898"/>
                  </a:cubicBezTo>
                  <a:cubicBezTo>
                    <a:pt x="2099" y="813"/>
                    <a:pt x="2193" y="775"/>
                    <a:pt x="2288" y="775"/>
                  </a:cubicBezTo>
                  <a:cubicBezTo>
                    <a:pt x="2326" y="784"/>
                    <a:pt x="2363" y="784"/>
                    <a:pt x="2411" y="766"/>
                  </a:cubicBezTo>
                  <a:cubicBezTo>
                    <a:pt x="2486" y="718"/>
                    <a:pt x="2600" y="718"/>
                    <a:pt x="2685" y="766"/>
                  </a:cubicBezTo>
                  <a:cubicBezTo>
                    <a:pt x="2883" y="766"/>
                    <a:pt x="2978" y="870"/>
                    <a:pt x="2968" y="1059"/>
                  </a:cubicBezTo>
                  <a:cubicBezTo>
                    <a:pt x="2968" y="1077"/>
                    <a:pt x="2978" y="1087"/>
                    <a:pt x="2978" y="1096"/>
                  </a:cubicBezTo>
                  <a:close/>
                  <a:moveTo>
                    <a:pt x="1815" y="1852"/>
                  </a:moveTo>
                  <a:cubicBezTo>
                    <a:pt x="1806" y="1786"/>
                    <a:pt x="1796" y="1739"/>
                    <a:pt x="1787" y="1682"/>
                  </a:cubicBezTo>
                  <a:cubicBezTo>
                    <a:pt x="1778" y="1626"/>
                    <a:pt x="1759" y="1550"/>
                    <a:pt x="1740" y="1493"/>
                  </a:cubicBezTo>
                  <a:cubicBezTo>
                    <a:pt x="1721" y="1427"/>
                    <a:pt x="1674" y="1399"/>
                    <a:pt x="1692" y="1342"/>
                  </a:cubicBezTo>
                  <a:cubicBezTo>
                    <a:pt x="1702" y="1323"/>
                    <a:pt x="1711" y="1304"/>
                    <a:pt x="1721" y="1295"/>
                  </a:cubicBezTo>
                  <a:cubicBezTo>
                    <a:pt x="1749" y="1248"/>
                    <a:pt x="1749" y="1181"/>
                    <a:pt x="1702" y="1144"/>
                  </a:cubicBezTo>
                  <a:cubicBezTo>
                    <a:pt x="1692" y="1125"/>
                    <a:pt x="1674" y="1115"/>
                    <a:pt x="1655" y="1106"/>
                  </a:cubicBezTo>
                  <a:cubicBezTo>
                    <a:pt x="1579" y="1077"/>
                    <a:pt x="1532" y="992"/>
                    <a:pt x="1541" y="907"/>
                  </a:cubicBezTo>
                  <a:lnTo>
                    <a:pt x="1541" y="548"/>
                  </a:lnTo>
                  <a:cubicBezTo>
                    <a:pt x="1485" y="501"/>
                    <a:pt x="1428" y="444"/>
                    <a:pt x="1381" y="388"/>
                  </a:cubicBezTo>
                  <a:cubicBezTo>
                    <a:pt x="1277" y="265"/>
                    <a:pt x="1135" y="189"/>
                    <a:pt x="984" y="180"/>
                  </a:cubicBezTo>
                  <a:cubicBezTo>
                    <a:pt x="889" y="161"/>
                    <a:pt x="795" y="161"/>
                    <a:pt x="700" y="189"/>
                  </a:cubicBezTo>
                  <a:cubicBezTo>
                    <a:pt x="662" y="246"/>
                    <a:pt x="719" y="265"/>
                    <a:pt x="747" y="302"/>
                  </a:cubicBezTo>
                  <a:cubicBezTo>
                    <a:pt x="776" y="331"/>
                    <a:pt x="776" y="378"/>
                    <a:pt x="747" y="397"/>
                  </a:cubicBezTo>
                  <a:cubicBezTo>
                    <a:pt x="738" y="406"/>
                    <a:pt x="729" y="406"/>
                    <a:pt x="719" y="416"/>
                  </a:cubicBezTo>
                  <a:cubicBezTo>
                    <a:pt x="606" y="454"/>
                    <a:pt x="587" y="529"/>
                    <a:pt x="606" y="633"/>
                  </a:cubicBezTo>
                  <a:cubicBezTo>
                    <a:pt x="606" y="671"/>
                    <a:pt x="615" y="709"/>
                    <a:pt x="634" y="737"/>
                  </a:cubicBezTo>
                  <a:cubicBezTo>
                    <a:pt x="672" y="851"/>
                    <a:pt x="653" y="964"/>
                    <a:pt x="568" y="1049"/>
                  </a:cubicBezTo>
                  <a:cubicBezTo>
                    <a:pt x="521" y="1096"/>
                    <a:pt x="473" y="1144"/>
                    <a:pt x="426" y="1191"/>
                  </a:cubicBezTo>
                  <a:cubicBezTo>
                    <a:pt x="436" y="1257"/>
                    <a:pt x="502" y="1323"/>
                    <a:pt x="426" y="1399"/>
                  </a:cubicBezTo>
                  <a:cubicBezTo>
                    <a:pt x="398" y="1437"/>
                    <a:pt x="369" y="1493"/>
                    <a:pt x="350" y="1541"/>
                  </a:cubicBezTo>
                  <a:cubicBezTo>
                    <a:pt x="303" y="1616"/>
                    <a:pt x="322" y="1720"/>
                    <a:pt x="379" y="1777"/>
                  </a:cubicBezTo>
                  <a:cubicBezTo>
                    <a:pt x="445" y="1852"/>
                    <a:pt x="502" y="1928"/>
                    <a:pt x="549" y="2004"/>
                  </a:cubicBezTo>
                  <a:cubicBezTo>
                    <a:pt x="568" y="2041"/>
                    <a:pt x="606" y="2070"/>
                    <a:pt x="653" y="2070"/>
                  </a:cubicBezTo>
                  <a:cubicBezTo>
                    <a:pt x="691" y="2051"/>
                    <a:pt x="738" y="2022"/>
                    <a:pt x="795" y="2004"/>
                  </a:cubicBezTo>
                  <a:cubicBezTo>
                    <a:pt x="908" y="1937"/>
                    <a:pt x="1050" y="1956"/>
                    <a:pt x="1144" y="2051"/>
                  </a:cubicBezTo>
                  <a:cubicBezTo>
                    <a:pt x="1192" y="2089"/>
                    <a:pt x="1248" y="2108"/>
                    <a:pt x="1305" y="2098"/>
                  </a:cubicBezTo>
                  <a:cubicBezTo>
                    <a:pt x="1381" y="2089"/>
                    <a:pt x="1456" y="2060"/>
                    <a:pt x="1513" y="2013"/>
                  </a:cubicBezTo>
                  <a:cubicBezTo>
                    <a:pt x="1551" y="1985"/>
                    <a:pt x="1598" y="1966"/>
                    <a:pt x="1655" y="1966"/>
                  </a:cubicBezTo>
                  <a:cubicBezTo>
                    <a:pt x="1711" y="1975"/>
                    <a:pt x="1749" y="1909"/>
                    <a:pt x="1815" y="1852"/>
                  </a:cubicBezTo>
                  <a:close/>
                  <a:moveTo>
                    <a:pt x="2552" y="936"/>
                  </a:moveTo>
                  <a:cubicBezTo>
                    <a:pt x="2524" y="945"/>
                    <a:pt x="2496" y="955"/>
                    <a:pt x="2467" y="964"/>
                  </a:cubicBezTo>
                  <a:cubicBezTo>
                    <a:pt x="2430" y="983"/>
                    <a:pt x="2401" y="1011"/>
                    <a:pt x="2363" y="1011"/>
                  </a:cubicBezTo>
                  <a:cubicBezTo>
                    <a:pt x="2250" y="1040"/>
                    <a:pt x="2156" y="1096"/>
                    <a:pt x="2080" y="1191"/>
                  </a:cubicBezTo>
                  <a:cubicBezTo>
                    <a:pt x="2004" y="1257"/>
                    <a:pt x="1985" y="1361"/>
                    <a:pt x="2042" y="1446"/>
                  </a:cubicBezTo>
                  <a:cubicBezTo>
                    <a:pt x="2156" y="1644"/>
                    <a:pt x="2127" y="1852"/>
                    <a:pt x="2089" y="2060"/>
                  </a:cubicBezTo>
                  <a:cubicBezTo>
                    <a:pt x="2080" y="2155"/>
                    <a:pt x="2004" y="2221"/>
                    <a:pt x="1919" y="2221"/>
                  </a:cubicBezTo>
                  <a:cubicBezTo>
                    <a:pt x="1834" y="2221"/>
                    <a:pt x="1749" y="2249"/>
                    <a:pt x="1683" y="2306"/>
                  </a:cubicBezTo>
                  <a:cubicBezTo>
                    <a:pt x="1674" y="2325"/>
                    <a:pt x="1674" y="2344"/>
                    <a:pt x="1683" y="2353"/>
                  </a:cubicBezTo>
                  <a:cubicBezTo>
                    <a:pt x="1692" y="2372"/>
                    <a:pt x="1711" y="2382"/>
                    <a:pt x="1730" y="2382"/>
                  </a:cubicBezTo>
                  <a:cubicBezTo>
                    <a:pt x="1834" y="2391"/>
                    <a:pt x="1919" y="2476"/>
                    <a:pt x="1938" y="2580"/>
                  </a:cubicBezTo>
                  <a:cubicBezTo>
                    <a:pt x="1948" y="2627"/>
                    <a:pt x="1948" y="2675"/>
                    <a:pt x="1957" y="2722"/>
                  </a:cubicBezTo>
                  <a:cubicBezTo>
                    <a:pt x="1957" y="2750"/>
                    <a:pt x="1967" y="2769"/>
                    <a:pt x="1985" y="2797"/>
                  </a:cubicBezTo>
                  <a:cubicBezTo>
                    <a:pt x="1995" y="2826"/>
                    <a:pt x="2080" y="2873"/>
                    <a:pt x="2099" y="2864"/>
                  </a:cubicBezTo>
                  <a:cubicBezTo>
                    <a:pt x="2203" y="2807"/>
                    <a:pt x="2345" y="2797"/>
                    <a:pt x="2420" y="2693"/>
                  </a:cubicBezTo>
                  <a:cubicBezTo>
                    <a:pt x="2430" y="2684"/>
                    <a:pt x="2439" y="2684"/>
                    <a:pt x="2449" y="2684"/>
                  </a:cubicBezTo>
                  <a:cubicBezTo>
                    <a:pt x="2467" y="2684"/>
                    <a:pt x="2496" y="2684"/>
                    <a:pt x="2505" y="2684"/>
                  </a:cubicBezTo>
                  <a:cubicBezTo>
                    <a:pt x="2581" y="2797"/>
                    <a:pt x="2704" y="2760"/>
                    <a:pt x="2817" y="2769"/>
                  </a:cubicBezTo>
                  <a:cubicBezTo>
                    <a:pt x="2836" y="2769"/>
                    <a:pt x="2855" y="2760"/>
                    <a:pt x="2874" y="2750"/>
                  </a:cubicBezTo>
                  <a:cubicBezTo>
                    <a:pt x="2949" y="2675"/>
                    <a:pt x="3016" y="2599"/>
                    <a:pt x="3082" y="2523"/>
                  </a:cubicBezTo>
                  <a:cubicBezTo>
                    <a:pt x="3110" y="2495"/>
                    <a:pt x="3091" y="2448"/>
                    <a:pt x="3053" y="2448"/>
                  </a:cubicBezTo>
                  <a:cubicBezTo>
                    <a:pt x="2978" y="2448"/>
                    <a:pt x="2912" y="2457"/>
                    <a:pt x="2855" y="2419"/>
                  </a:cubicBezTo>
                  <a:cubicBezTo>
                    <a:pt x="2845" y="2419"/>
                    <a:pt x="2836" y="2401"/>
                    <a:pt x="2836" y="2401"/>
                  </a:cubicBezTo>
                  <a:cubicBezTo>
                    <a:pt x="2836" y="2391"/>
                    <a:pt x="2836" y="2363"/>
                    <a:pt x="2845" y="2353"/>
                  </a:cubicBezTo>
                  <a:cubicBezTo>
                    <a:pt x="2864" y="2344"/>
                    <a:pt x="2883" y="2344"/>
                    <a:pt x="2902" y="2344"/>
                  </a:cubicBezTo>
                  <a:cubicBezTo>
                    <a:pt x="2997" y="2344"/>
                    <a:pt x="3082" y="2268"/>
                    <a:pt x="3101" y="2174"/>
                  </a:cubicBezTo>
                  <a:cubicBezTo>
                    <a:pt x="3129" y="2060"/>
                    <a:pt x="3129" y="1937"/>
                    <a:pt x="3101" y="1824"/>
                  </a:cubicBezTo>
                  <a:cubicBezTo>
                    <a:pt x="3063" y="1720"/>
                    <a:pt x="3063" y="1616"/>
                    <a:pt x="3101" y="1522"/>
                  </a:cubicBezTo>
                  <a:cubicBezTo>
                    <a:pt x="3120" y="1493"/>
                    <a:pt x="3091" y="1455"/>
                    <a:pt x="3063" y="1427"/>
                  </a:cubicBezTo>
                  <a:cubicBezTo>
                    <a:pt x="3034" y="1408"/>
                    <a:pt x="2997" y="1418"/>
                    <a:pt x="2968" y="1446"/>
                  </a:cubicBezTo>
                  <a:cubicBezTo>
                    <a:pt x="2940" y="1484"/>
                    <a:pt x="2893" y="1484"/>
                    <a:pt x="2864" y="1446"/>
                  </a:cubicBezTo>
                  <a:cubicBezTo>
                    <a:pt x="2817" y="1408"/>
                    <a:pt x="2789" y="1342"/>
                    <a:pt x="2779" y="1276"/>
                  </a:cubicBezTo>
                  <a:cubicBezTo>
                    <a:pt x="2770" y="1219"/>
                    <a:pt x="2770" y="1153"/>
                    <a:pt x="2760" y="10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7067625" y="3574425"/>
              <a:ext cx="114150" cy="56250"/>
            </a:xfrm>
            <a:custGeom>
              <a:avLst/>
              <a:gdLst/>
              <a:ahLst/>
              <a:cxnLst/>
              <a:rect l="l" t="t" r="r" b="b"/>
              <a:pathLst>
                <a:path w="4566" h="2250" extrusionOk="0">
                  <a:moveTo>
                    <a:pt x="2685" y="917"/>
                  </a:moveTo>
                  <a:cubicBezTo>
                    <a:pt x="2760" y="879"/>
                    <a:pt x="2826" y="813"/>
                    <a:pt x="2864" y="738"/>
                  </a:cubicBezTo>
                  <a:cubicBezTo>
                    <a:pt x="2978" y="586"/>
                    <a:pt x="3119" y="473"/>
                    <a:pt x="3289" y="397"/>
                  </a:cubicBezTo>
                  <a:cubicBezTo>
                    <a:pt x="3337" y="369"/>
                    <a:pt x="3393" y="360"/>
                    <a:pt x="3450" y="350"/>
                  </a:cubicBezTo>
                  <a:cubicBezTo>
                    <a:pt x="3696" y="341"/>
                    <a:pt x="3696" y="331"/>
                    <a:pt x="3857" y="511"/>
                  </a:cubicBezTo>
                  <a:cubicBezTo>
                    <a:pt x="3942" y="596"/>
                    <a:pt x="4017" y="690"/>
                    <a:pt x="4074" y="794"/>
                  </a:cubicBezTo>
                  <a:cubicBezTo>
                    <a:pt x="4197" y="1012"/>
                    <a:pt x="4348" y="1210"/>
                    <a:pt x="4518" y="1390"/>
                  </a:cubicBezTo>
                  <a:cubicBezTo>
                    <a:pt x="4537" y="1418"/>
                    <a:pt x="4556" y="1446"/>
                    <a:pt x="4565" y="1484"/>
                  </a:cubicBezTo>
                  <a:cubicBezTo>
                    <a:pt x="4565" y="1494"/>
                    <a:pt x="4556" y="1513"/>
                    <a:pt x="4537" y="1522"/>
                  </a:cubicBezTo>
                  <a:cubicBezTo>
                    <a:pt x="4518" y="1531"/>
                    <a:pt x="4480" y="1531"/>
                    <a:pt x="4452" y="1522"/>
                  </a:cubicBezTo>
                  <a:cubicBezTo>
                    <a:pt x="4395" y="1484"/>
                    <a:pt x="4329" y="1437"/>
                    <a:pt x="4282" y="1380"/>
                  </a:cubicBezTo>
                  <a:cubicBezTo>
                    <a:pt x="4159" y="1238"/>
                    <a:pt x="4046" y="1087"/>
                    <a:pt x="3951" y="927"/>
                  </a:cubicBezTo>
                  <a:cubicBezTo>
                    <a:pt x="3885" y="823"/>
                    <a:pt x="3819" y="719"/>
                    <a:pt x="3734" y="634"/>
                  </a:cubicBezTo>
                  <a:cubicBezTo>
                    <a:pt x="3630" y="501"/>
                    <a:pt x="3450" y="482"/>
                    <a:pt x="3318" y="567"/>
                  </a:cubicBezTo>
                  <a:cubicBezTo>
                    <a:pt x="3280" y="586"/>
                    <a:pt x="3233" y="615"/>
                    <a:pt x="3195" y="643"/>
                  </a:cubicBezTo>
                  <a:cubicBezTo>
                    <a:pt x="3034" y="775"/>
                    <a:pt x="2883" y="936"/>
                    <a:pt x="2770" y="1125"/>
                  </a:cubicBezTo>
                  <a:cubicBezTo>
                    <a:pt x="2751" y="1163"/>
                    <a:pt x="2751" y="1210"/>
                    <a:pt x="2770" y="1257"/>
                  </a:cubicBezTo>
                  <a:cubicBezTo>
                    <a:pt x="2798" y="1409"/>
                    <a:pt x="2826" y="1560"/>
                    <a:pt x="2864" y="1720"/>
                  </a:cubicBezTo>
                  <a:cubicBezTo>
                    <a:pt x="2930" y="1739"/>
                    <a:pt x="2968" y="1805"/>
                    <a:pt x="2959" y="1872"/>
                  </a:cubicBezTo>
                  <a:cubicBezTo>
                    <a:pt x="2930" y="1928"/>
                    <a:pt x="2855" y="1928"/>
                    <a:pt x="2789" y="1928"/>
                  </a:cubicBezTo>
                  <a:cubicBezTo>
                    <a:pt x="2732" y="1909"/>
                    <a:pt x="2685" y="1891"/>
                    <a:pt x="2637" y="1853"/>
                  </a:cubicBezTo>
                  <a:cubicBezTo>
                    <a:pt x="2590" y="1862"/>
                    <a:pt x="2609" y="1909"/>
                    <a:pt x="2600" y="1938"/>
                  </a:cubicBezTo>
                  <a:cubicBezTo>
                    <a:pt x="2600" y="1976"/>
                    <a:pt x="2609" y="2013"/>
                    <a:pt x="2571" y="2042"/>
                  </a:cubicBezTo>
                  <a:cubicBezTo>
                    <a:pt x="2515" y="2032"/>
                    <a:pt x="2505" y="1994"/>
                    <a:pt x="2496" y="1947"/>
                  </a:cubicBezTo>
                  <a:cubicBezTo>
                    <a:pt x="2467" y="1834"/>
                    <a:pt x="2458" y="1711"/>
                    <a:pt x="2439" y="1598"/>
                  </a:cubicBezTo>
                  <a:cubicBezTo>
                    <a:pt x="2411" y="1418"/>
                    <a:pt x="2373" y="1229"/>
                    <a:pt x="2335" y="1049"/>
                  </a:cubicBezTo>
                  <a:cubicBezTo>
                    <a:pt x="2326" y="1002"/>
                    <a:pt x="2326" y="936"/>
                    <a:pt x="2354" y="889"/>
                  </a:cubicBezTo>
                  <a:cubicBezTo>
                    <a:pt x="2363" y="879"/>
                    <a:pt x="2373" y="860"/>
                    <a:pt x="2373" y="842"/>
                  </a:cubicBezTo>
                  <a:cubicBezTo>
                    <a:pt x="2335" y="624"/>
                    <a:pt x="2250" y="426"/>
                    <a:pt x="2118" y="256"/>
                  </a:cubicBezTo>
                  <a:cubicBezTo>
                    <a:pt x="2089" y="218"/>
                    <a:pt x="2033" y="208"/>
                    <a:pt x="1985" y="218"/>
                  </a:cubicBezTo>
                  <a:cubicBezTo>
                    <a:pt x="1929" y="246"/>
                    <a:pt x="1862" y="274"/>
                    <a:pt x="1806" y="303"/>
                  </a:cubicBezTo>
                  <a:cubicBezTo>
                    <a:pt x="1740" y="331"/>
                    <a:pt x="1664" y="378"/>
                    <a:pt x="1598" y="407"/>
                  </a:cubicBezTo>
                  <a:cubicBezTo>
                    <a:pt x="1220" y="567"/>
                    <a:pt x="917" y="860"/>
                    <a:pt x="747" y="1238"/>
                  </a:cubicBezTo>
                  <a:cubicBezTo>
                    <a:pt x="728" y="1286"/>
                    <a:pt x="747" y="1314"/>
                    <a:pt x="813" y="1342"/>
                  </a:cubicBezTo>
                  <a:cubicBezTo>
                    <a:pt x="908" y="1390"/>
                    <a:pt x="936" y="1427"/>
                    <a:pt x="917" y="1503"/>
                  </a:cubicBezTo>
                  <a:cubicBezTo>
                    <a:pt x="917" y="1541"/>
                    <a:pt x="908" y="1579"/>
                    <a:pt x="889" y="1616"/>
                  </a:cubicBezTo>
                  <a:cubicBezTo>
                    <a:pt x="766" y="1805"/>
                    <a:pt x="653" y="2013"/>
                    <a:pt x="558" y="2231"/>
                  </a:cubicBezTo>
                  <a:cubicBezTo>
                    <a:pt x="558" y="2240"/>
                    <a:pt x="549" y="2250"/>
                    <a:pt x="549" y="2250"/>
                  </a:cubicBezTo>
                  <a:cubicBezTo>
                    <a:pt x="530" y="2250"/>
                    <a:pt x="511" y="2250"/>
                    <a:pt x="492" y="2250"/>
                  </a:cubicBezTo>
                  <a:cubicBezTo>
                    <a:pt x="473" y="2240"/>
                    <a:pt x="464" y="2221"/>
                    <a:pt x="464" y="2212"/>
                  </a:cubicBezTo>
                  <a:cubicBezTo>
                    <a:pt x="454" y="2184"/>
                    <a:pt x="464" y="2155"/>
                    <a:pt x="473" y="2127"/>
                  </a:cubicBezTo>
                  <a:cubicBezTo>
                    <a:pt x="520" y="1976"/>
                    <a:pt x="587" y="1834"/>
                    <a:pt x="681" y="1702"/>
                  </a:cubicBezTo>
                  <a:cubicBezTo>
                    <a:pt x="719" y="1645"/>
                    <a:pt x="757" y="1579"/>
                    <a:pt x="794" y="1513"/>
                  </a:cubicBezTo>
                  <a:cubicBezTo>
                    <a:pt x="823" y="1484"/>
                    <a:pt x="813" y="1437"/>
                    <a:pt x="776" y="1418"/>
                  </a:cubicBezTo>
                  <a:cubicBezTo>
                    <a:pt x="738" y="1399"/>
                    <a:pt x="681" y="1409"/>
                    <a:pt x="643" y="1437"/>
                  </a:cubicBezTo>
                  <a:cubicBezTo>
                    <a:pt x="577" y="1531"/>
                    <a:pt x="520" y="1626"/>
                    <a:pt x="454" y="1720"/>
                  </a:cubicBezTo>
                  <a:cubicBezTo>
                    <a:pt x="388" y="1815"/>
                    <a:pt x="331" y="1909"/>
                    <a:pt x="265" y="1994"/>
                  </a:cubicBezTo>
                  <a:cubicBezTo>
                    <a:pt x="218" y="2061"/>
                    <a:pt x="142" y="2098"/>
                    <a:pt x="67" y="2098"/>
                  </a:cubicBezTo>
                  <a:cubicBezTo>
                    <a:pt x="48" y="2098"/>
                    <a:pt x="29" y="2089"/>
                    <a:pt x="20" y="2070"/>
                  </a:cubicBezTo>
                  <a:cubicBezTo>
                    <a:pt x="10" y="2061"/>
                    <a:pt x="1" y="2042"/>
                    <a:pt x="1" y="2023"/>
                  </a:cubicBezTo>
                  <a:cubicBezTo>
                    <a:pt x="10" y="2004"/>
                    <a:pt x="20" y="1985"/>
                    <a:pt x="29" y="1976"/>
                  </a:cubicBezTo>
                  <a:cubicBezTo>
                    <a:pt x="218" y="1749"/>
                    <a:pt x="388" y="1513"/>
                    <a:pt x="520" y="1257"/>
                  </a:cubicBezTo>
                  <a:cubicBezTo>
                    <a:pt x="549" y="1220"/>
                    <a:pt x="568" y="1182"/>
                    <a:pt x="587" y="1134"/>
                  </a:cubicBezTo>
                  <a:cubicBezTo>
                    <a:pt x="709" y="842"/>
                    <a:pt x="946" y="634"/>
                    <a:pt x="1182" y="426"/>
                  </a:cubicBezTo>
                  <a:cubicBezTo>
                    <a:pt x="1191" y="416"/>
                    <a:pt x="1210" y="407"/>
                    <a:pt x="1220" y="397"/>
                  </a:cubicBezTo>
                  <a:cubicBezTo>
                    <a:pt x="1456" y="265"/>
                    <a:pt x="1702" y="152"/>
                    <a:pt x="1947" y="48"/>
                  </a:cubicBezTo>
                  <a:cubicBezTo>
                    <a:pt x="2070" y="0"/>
                    <a:pt x="2212" y="48"/>
                    <a:pt x="2288" y="161"/>
                  </a:cubicBezTo>
                  <a:cubicBezTo>
                    <a:pt x="2392" y="284"/>
                    <a:pt x="2477" y="435"/>
                    <a:pt x="2524" y="596"/>
                  </a:cubicBezTo>
                  <a:cubicBezTo>
                    <a:pt x="2552" y="719"/>
                    <a:pt x="2600" y="823"/>
                    <a:pt x="2685" y="9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7117725" y="3617425"/>
              <a:ext cx="8525" cy="11825"/>
            </a:xfrm>
            <a:custGeom>
              <a:avLst/>
              <a:gdLst/>
              <a:ahLst/>
              <a:cxnLst/>
              <a:rect l="l" t="t" r="r" b="b"/>
              <a:pathLst>
                <a:path w="341" h="473" extrusionOk="0">
                  <a:moveTo>
                    <a:pt x="340" y="435"/>
                  </a:moveTo>
                  <a:cubicBezTo>
                    <a:pt x="199" y="473"/>
                    <a:pt x="246" y="350"/>
                    <a:pt x="180" y="293"/>
                  </a:cubicBezTo>
                  <a:cubicBezTo>
                    <a:pt x="161" y="322"/>
                    <a:pt x="142" y="350"/>
                    <a:pt x="114" y="378"/>
                  </a:cubicBezTo>
                  <a:cubicBezTo>
                    <a:pt x="85" y="407"/>
                    <a:pt x="38" y="388"/>
                    <a:pt x="29" y="350"/>
                  </a:cubicBezTo>
                  <a:cubicBezTo>
                    <a:pt x="0" y="256"/>
                    <a:pt x="0" y="152"/>
                    <a:pt x="29" y="57"/>
                  </a:cubicBezTo>
                  <a:cubicBezTo>
                    <a:pt x="29" y="38"/>
                    <a:pt x="38" y="19"/>
                    <a:pt x="57" y="10"/>
                  </a:cubicBezTo>
                  <a:cubicBezTo>
                    <a:pt x="66" y="0"/>
                    <a:pt x="104" y="0"/>
                    <a:pt x="104" y="10"/>
                  </a:cubicBezTo>
                  <a:cubicBezTo>
                    <a:pt x="114" y="48"/>
                    <a:pt x="132" y="76"/>
                    <a:pt x="142" y="114"/>
                  </a:cubicBezTo>
                  <a:cubicBezTo>
                    <a:pt x="170" y="104"/>
                    <a:pt x="189" y="95"/>
                    <a:pt x="208" y="85"/>
                  </a:cubicBezTo>
                  <a:cubicBezTo>
                    <a:pt x="284" y="29"/>
                    <a:pt x="331" y="85"/>
                    <a:pt x="331" y="142"/>
                  </a:cubicBezTo>
                  <a:lnTo>
                    <a:pt x="331" y="218"/>
                  </a:lnTo>
                  <a:cubicBezTo>
                    <a:pt x="340" y="293"/>
                    <a:pt x="340" y="369"/>
                    <a:pt x="340" y="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7195675" y="3622150"/>
              <a:ext cx="11150" cy="22475"/>
            </a:xfrm>
            <a:custGeom>
              <a:avLst/>
              <a:gdLst/>
              <a:ahLst/>
              <a:cxnLst/>
              <a:rect l="l" t="t" r="r" b="b"/>
              <a:pathLst>
                <a:path w="446" h="899" extrusionOk="0">
                  <a:moveTo>
                    <a:pt x="426" y="0"/>
                  </a:moveTo>
                  <a:cubicBezTo>
                    <a:pt x="426" y="10"/>
                    <a:pt x="445" y="19"/>
                    <a:pt x="436" y="19"/>
                  </a:cubicBezTo>
                  <a:cubicBezTo>
                    <a:pt x="332" y="312"/>
                    <a:pt x="199" y="605"/>
                    <a:pt x="58" y="889"/>
                  </a:cubicBezTo>
                  <a:cubicBezTo>
                    <a:pt x="58" y="889"/>
                    <a:pt x="39" y="898"/>
                    <a:pt x="39" y="898"/>
                  </a:cubicBezTo>
                  <a:cubicBezTo>
                    <a:pt x="29" y="889"/>
                    <a:pt x="1" y="870"/>
                    <a:pt x="1" y="860"/>
                  </a:cubicBezTo>
                  <a:cubicBezTo>
                    <a:pt x="77" y="567"/>
                    <a:pt x="199" y="284"/>
                    <a:pt x="379" y="29"/>
                  </a:cubicBezTo>
                  <a:cubicBezTo>
                    <a:pt x="388" y="10"/>
                    <a:pt x="407" y="1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7206075" y="3616000"/>
              <a:ext cx="9725" cy="22475"/>
            </a:xfrm>
            <a:custGeom>
              <a:avLst/>
              <a:gdLst/>
              <a:ahLst/>
              <a:cxnLst/>
              <a:rect l="l" t="t" r="r" b="b"/>
              <a:pathLst>
                <a:path w="389" h="899" extrusionOk="0">
                  <a:moveTo>
                    <a:pt x="360" y="1"/>
                  </a:moveTo>
                  <a:cubicBezTo>
                    <a:pt x="379" y="29"/>
                    <a:pt x="379" y="57"/>
                    <a:pt x="388" y="86"/>
                  </a:cubicBezTo>
                  <a:cubicBezTo>
                    <a:pt x="379" y="142"/>
                    <a:pt x="369" y="190"/>
                    <a:pt x="350" y="246"/>
                  </a:cubicBezTo>
                  <a:cubicBezTo>
                    <a:pt x="294" y="417"/>
                    <a:pt x="228" y="577"/>
                    <a:pt x="171" y="738"/>
                  </a:cubicBezTo>
                  <a:cubicBezTo>
                    <a:pt x="152" y="785"/>
                    <a:pt x="133" y="823"/>
                    <a:pt x="105" y="861"/>
                  </a:cubicBezTo>
                  <a:cubicBezTo>
                    <a:pt x="95" y="889"/>
                    <a:pt x="67" y="899"/>
                    <a:pt x="39" y="889"/>
                  </a:cubicBezTo>
                  <a:cubicBezTo>
                    <a:pt x="10" y="880"/>
                    <a:pt x="1" y="851"/>
                    <a:pt x="10" y="823"/>
                  </a:cubicBezTo>
                  <a:cubicBezTo>
                    <a:pt x="67" y="691"/>
                    <a:pt x="114" y="549"/>
                    <a:pt x="171" y="417"/>
                  </a:cubicBezTo>
                  <a:cubicBezTo>
                    <a:pt x="228" y="275"/>
                    <a:pt x="294" y="152"/>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6963425" y="3724700"/>
              <a:ext cx="8775" cy="16325"/>
            </a:xfrm>
            <a:custGeom>
              <a:avLst/>
              <a:gdLst/>
              <a:ahLst/>
              <a:cxnLst/>
              <a:rect l="l" t="t" r="r" b="b"/>
              <a:pathLst>
                <a:path w="351" h="653" extrusionOk="0">
                  <a:moveTo>
                    <a:pt x="332" y="0"/>
                  </a:moveTo>
                  <a:cubicBezTo>
                    <a:pt x="341" y="19"/>
                    <a:pt x="351" y="38"/>
                    <a:pt x="351" y="57"/>
                  </a:cubicBezTo>
                  <a:cubicBezTo>
                    <a:pt x="322" y="123"/>
                    <a:pt x="284" y="189"/>
                    <a:pt x="256" y="255"/>
                  </a:cubicBezTo>
                  <a:cubicBezTo>
                    <a:pt x="190" y="359"/>
                    <a:pt x="162" y="473"/>
                    <a:pt x="152" y="595"/>
                  </a:cubicBezTo>
                  <a:cubicBezTo>
                    <a:pt x="152" y="624"/>
                    <a:pt x="105" y="652"/>
                    <a:pt x="67" y="643"/>
                  </a:cubicBezTo>
                  <a:cubicBezTo>
                    <a:pt x="29" y="643"/>
                    <a:pt x="1" y="605"/>
                    <a:pt x="10" y="567"/>
                  </a:cubicBezTo>
                  <a:cubicBezTo>
                    <a:pt x="29" y="444"/>
                    <a:pt x="67" y="331"/>
                    <a:pt x="133" y="236"/>
                  </a:cubicBezTo>
                  <a:cubicBezTo>
                    <a:pt x="180" y="142"/>
                    <a:pt x="247" y="57"/>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7088900" y="3613400"/>
              <a:ext cx="7100" cy="14200"/>
            </a:xfrm>
            <a:custGeom>
              <a:avLst/>
              <a:gdLst/>
              <a:ahLst/>
              <a:cxnLst/>
              <a:rect l="l" t="t" r="r" b="b"/>
              <a:pathLst>
                <a:path w="284" h="568" extrusionOk="0">
                  <a:moveTo>
                    <a:pt x="38" y="568"/>
                  </a:moveTo>
                  <a:cubicBezTo>
                    <a:pt x="19" y="539"/>
                    <a:pt x="0" y="511"/>
                    <a:pt x="0" y="492"/>
                  </a:cubicBezTo>
                  <a:cubicBezTo>
                    <a:pt x="0" y="454"/>
                    <a:pt x="10" y="417"/>
                    <a:pt x="29" y="388"/>
                  </a:cubicBezTo>
                  <a:cubicBezTo>
                    <a:pt x="85" y="265"/>
                    <a:pt x="142" y="143"/>
                    <a:pt x="208" y="20"/>
                  </a:cubicBezTo>
                  <a:cubicBezTo>
                    <a:pt x="218" y="10"/>
                    <a:pt x="236" y="10"/>
                    <a:pt x="255" y="1"/>
                  </a:cubicBezTo>
                  <a:cubicBezTo>
                    <a:pt x="274" y="1"/>
                    <a:pt x="274" y="20"/>
                    <a:pt x="274" y="20"/>
                  </a:cubicBezTo>
                  <a:cubicBezTo>
                    <a:pt x="284" y="209"/>
                    <a:pt x="227" y="379"/>
                    <a:pt x="114" y="530"/>
                  </a:cubicBezTo>
                  <a:cubicBezTo>
                    <a:pt x="95" y="549"/>
                    <a:pt x="66" y="549"/>
                    <a:pt x="38" y="5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7157175" y="3652400"/>
              <a:ext cx="10425" cy="13950"/>
            </a:xfrm>
            <a:custGeom>
              <a:avLst/>
              <a:gdLst/>
              <a:ahLst/>
              <a:cxnLst/>
              <a:rect l="l" t="t" r="r" b="b"/>
              <a:pathLst>
                <a:path w="417" h="558" extrusionOk="0">
                  <a:moveTo>
                    <a:pt x="67" y="558"/>
                  </a:moveTo>
                  <a:lnTo>
                    <a:pt x="29" y="558"/>
                  </a:lnTo>
                  <a:cubicBezTo>
                    <a:pt x="19" y="558"/>
                    <a:pt x="0" y="529"/>
                    <a:pt x="0" y="520"/>
                  </a:cubicBezTo>
                  <a:cubicBezTo>
                    <a:pt x="76" y="321"/>
                    <a:pt x="208" y="142"/>
                    <a:pt x="369" y="10"/>
                  </a:cubicBezTo>
                  <a:cubicBezTo>
                    <a:pt x="378" y="0"/>
                    <a:pt x="388" y="0"/>
                    <a:pt x="397" y="10"/>
                  </a:cubicBezTo>
                  <a:cubicBezTo>
                    <a:pt x="397" y="10"/>
                    <a:pt x="407" y="19"/>
                    <a:pt x="407" y="28"/>
                  </a:cubicBezTo>
                  <a:cubicBezTo>
                    <a:pt x="416" y="47"/>
                    <a:pt x="407" y="57"/>
                    <a:pt x="407" y="76"/>
                  </a:cubicBezTo>
                  <a:cubicBezTo>
                    <a:pt x="293" y="217"/>
                    <a:pt x="199" y="359"/>
                    <a:pt x="123" y="520"/>
                  </a:cubicBezTo>
                  <a:cubicBezTo>
                    <a:pt x="114" y="539"/>
                    <a:pt x="85" y="548"/>
                    <a:pt x="67" y="5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7107550" y="3615525"/>
              <a:ext cx="4050" cy="11600"/>
            </a:xfrm>
            <a:custGeom>
              <a:avLst/>
              <a:gdLst/>
              <a:ahLst/>
              <a:cxnLst/>
              <a:rect l="l" t="t" r="r" b="b"/>
              <a:pathLst>
                <a:path w="162" h="464" extrusionOk="0">
                  <a:moveTo>
                    <a:pt x="161" y="454"/>
                  </a:moveTo>
                  <a:cubicBezTo>
                    <a:pt x="114" y="464"/>
                    <a:pt x="76" y="454"/>
                    <a:pt x="58" y="417"/>
                  </a:cubicBezTo>
                  <a:cubicBezTo>
                    <a:pt x="1" y="284"/>
                    <a:pt x="1" y="143"/>
                    <a:pt x="58" y="20"/>
                  </a:cubicBezTo>
                  <a:cubicBezTo>
                    <a:pt x="58" y="10"/>
                    <a:pt x="76" y="1"/>
                    <a:pt x="76" y="1"/>
                  </a:cubicBezTo>
                  <a:cubicBezTo>
                    <a:pt x="95" y="10"/>
                    <a:pt x="105" y="20"/>
                    <a:pt x="124" y="29"/>
                  </a:cubicBezTo>
                  <a:cubicBezTo>
                    <a:pt x="133" y="39"/>
                    <a:pt x="133" y="39"/>
                    <a:pt x="133" y="58"/>
                  </a:cubicBezTo>
                  <a:cubicBezTo>
                    <a:pt x="152" y="180"/>
                    <a:pt x="161" y="322"/>
                    <a:pt x="161"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7142300" y="3597350"/>
              <a:ext cx="7100" cy="6875"/>
            </a:xfrm>
            <a:custGeom>
              <a:avLst/>
              <a:gdLst/>
              <a:ahLst/>
              <a:cxnLst/>
              <a:rect l="l" t="t" r="r" b="b"/>
              <a:pathLst>
                <a:path w="284" h="275" extrusionOk="0">
                  <a:moveTo>
                    <a:pt x="274" y="123"/>
                  </a:moveTo>
                  <a:cubicBezTo>
                    <a:pt x="208" y="170"/>
                    <a:pt x="142" y="227"/>
                    <a:pt x="76" y="274"/>
                  </a:cubicBezTo>
                  <a:cubicBezTo>
                    <a:pt x="57" y="274"/>
                    <a:pt x="38" y="265"/>
                    <a:pt x="28" y="255"/>
                  </a:cubicBezTo>
                  <a:cubicBezTo>
                    <a:pt x="0" y="199"/>
                    <a:pt x="0" y="132"/>
                    <a:pt x="28" y="76"/>
                  </a:cubicBezTo>
                  <a:cubicBezTo>
                    <a:pt x="57" y="28"/>
                    <a:pt x="113" y="0"/>
                    <a:pt x="170" y="10"/>
                  </a:cubicBezTo>
                  <a:cubicBezTo>
                    <a:pt x="236" y="19"/>
                    <a:pt x="284" y="47"/>
                    <a:pt x="27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7097400" y="3616250"/>
              <a:ext cx="5225" cy="9475"/>
            </a:xfrm>
            <a:custGeom>
              <a:avLst/>
              <a:gdLst/>
              <a:ahLst/>
              <a:cxnLst/>
              <a:rect l="l" t="t" r="r" b="b"/>
              <a:pathLst>
                <a:path w="209" h="379" extrusionOk="0">
                  <a:moveTo>
                    <a:pt x="0" y="331"/>
                  </a:moveTo>
                  <a:cubicBezTo>
                    <a:pt x="19" y="246"/>
                    <a:pt x="29" y="170"/>
                    <a:pt x="48" y="104"/>
                  </a:cubicBezTo>
                  <a:cubicBezTo>
                    <a:pt x="57" y="66"/>
                    <a:pt x="76" y="38"/>
                    <a:pt x="104" y="10"/>
                  </a:cubicBezTo>
                  <a:cubicBezTo>
                    <a:pt x="133" y="0"/>
                    <a:pt x="161" y="0"/>
                    <a:pt x="180" y="10"/>
                  </a:cubicBezTo>
                  <a:cubicBezTo>
                    <a:pt x="199" y="10"/>
                    <a:pt x="208" y="29"/>
                    <a:pt x="208" y="47"/>
                  </a:cubicBezTo>
                  <a:cubicBezTo>
                    <a:pt x="208" y="161"/>
                    <a:pt x="171" y="265"/>
                    <a:pt x="104" y="350"/>
                  </a:cubicBezTo>
                  <a:cubicBezTo>
                    <a:pt x="85" y="369"/>
                    <a:pt x="57" y="378"/>
                    <a:pt x="29" y="378"/>
                  </a:cubicBezTo>
                  <a:cubicBezTo>
                    <a:pt x="10" y="378"/>
                    <a:pt x="10" y="340"/>
                    <a:pt x="0"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7219775" y="3545350"/>
              <a:ext cx="6650" cy="11375"/>
            </a:xfrm>
            <a:custGeom>
              <a:avLst/>
              <a:gdLst/>
              <a:ahLst/>
              <a:cxnLst/>
              <a:rect l="l" t="t" r="r" b="b"/>
              <a:pathLst>
                <a:path w="266" h="455" extrusionOk="0">
                  <a:moveTo>
                    <a:pt x="48" y="455"/>
                  </a:moveTo>
                  <a:cubicBezTo>
                    <a:pt x="39" y="445"/>
                    <a:pt x="29" y="445"/>
                    <a:pt x="20" y="445"/>
                  </a:cubicBezTo>
                  <a:cubicBezTo>
                    <a:pt x="10" y="436"/>
                    <a:pt x="1" y="436"/>
                    <a:pt x="1" y="426"/>
                  </a:cubicBezTo>
                  <a:cubicBezTo>
                    <a:pt x="1" y="417"/>
                    <a:pt x="1" y="407"/>
                    <a:pt x="1" y="398"/>
                  </a:cubicBezTo>
                  <a:cubicBezTo>
                    <a:pt x="67" y="266"/>
                    <a:pt x="133" y="133"/>
                    <a:pt x="199" y="10"/>
                  </a:cubicBezTo>
                  <a:cubicBezTo>
                    <a:pt x="209" y="1"/>
                    <a:pt x="218" y="1"/>
                    <a:pt x="228" y="1"/>
                  </a:cubicBezTo>
                  <a:cubicBezTo>
                    <a:pt x="237" y="10"/>
                    <a:pt x="256" y="20"/>
                    <a:pt x="256" y="29"/>
                  </a:cubicBezTo>
                  <a:cubicBezTo>
                    <a:pt x="265" y="58"/>
                    <a:pt x="265" y="86"/>
                    <a:pt x="256" y="114"/>
                  </a:cubicBezTo>
                  <a:cubicBezTo>
                    <a:pt x="228" y="237"/>
                    <a:pt x="162" y="351"/>
                    <a:pt x="67" y="445"/>
                  </a:cubicBezTo>
                  <a:cubicBezTo>
                    <a:pt x="67" y="445"/>
                    <a:pt x="58" y="445"/>
                    <a:pt x="48" y="4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7061950" y="3553625"/>
              <a:ext cx="8775" cy="11375"/>
            </a:xfrm>
            <a:custGeom>
              <a:avLst/>
              <a:gdLst/>
              <a:ahLst/>
              <a:cxnLst/>
              <a:rect l="l" t="t" r="r" b="b"/>
              <a:pathLst>
                <a:path w="351" h="455" extrusionOk="0">
                  <a:moveTo>
                    <a:pt x="351" y="39"/>
                  </a:moveTo>
                  <a:cubicBezTo>
                    <a:pt x="256" y="171"/>
                    <a:pt x="161" y="313"/>
                    <a:pt x="58" y="445"/>
                  </a:cubicBezTo>
                  <a:cubicBezTo>
                    <a:pt x="58" y="454"/>
                    <a:pt x="29" y="445"/>
                    <a:pt x="10" y="454"/>
                  </a:cubicBezTo>
                  <a:cubicBezTo>
                    <a:pt x="10" y="445"/>
                    <a:pt x="1" y="426"/>
                    <a:pt x="10" y="407"/>
                  </a:cubicBezTo>
                  <a:cubicBezTo>
                    <a:pt x="86" y="265"/>
                    <a:pt x="171" y="133"/>
                    <a:pt x="284" y="20"/>
                  </a:cubicBezTo>
                  <a:cubicBezTo>
                    <a:pt x="294" y="1"/>
                    <a:pt x="322" y="1"/>
                    <a:pt x="351"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6919950" y="3636800"/>
              <a:ext cx="3825" cy="10175"/>
            </a:xfrm>
            <a:custGeom>
              <a:avLst/>
              <a:gdLst/>
              <a:ahLst/>
              <a:cxnLst/>
              <a:rect l="l" t="t" r="r" b="b"/>
              <a:pathLst>
                <a:path w="153" h="407" extrusionOk="0">
                  <a:moveTo>
                    <a:pt x="20" y="227"/>
                  </a:moveTo>
                  <a:cubicBezTo>
                    <a:pt x="39" y="152"/>
                    <a:pt x="10" y="76"/>
                    <a:pt x="58" y="10"/>
                  </a:cubicBezTo>
                  <a:cubicBezTo>
                    <a:pt x="67" y="0"/>
                    <a:pt x="77" y="0"/>
                    <a:pt x="86" y="0"/>
                  </a:cubicBezTo>
                  <a:cubicBezTo>
                    <a:pt x="86" y="0"/>
                    <a:pt x="95" y="0"/>
                    <a:pt x="105" y="10"/>
                  </a:cubicBezTo>
                  <a:cubicBezTo>
                    <a:pt x="114" y="10"/>
                    <a:pt x="114" y="19"/>
                    <a:pt x="124" y="29"/>
                  </a:cubicBezTo>
                  <a:cubicBezTo>
                    <a:pt x="152" y="152"/>
                    <a:pt x="133" y="284"/>
                    <a:pt x="67" y="397"/>
                  </a:cubicBezTo>
                  <a:cubicBezTo>
                    <a:pt x="58" y="407"/>
                    <a:pt x="48" y="407"/>
                    <a:pt x="39" y="407"/>
                  </a:cubicBezTo>
                  <a:cubicBezTo>
                    <a:pt x="29" y="397"/>
                    <a:pt x="1" y="388"/>
                    <a:pt x="1" y="378"/>
                  </a:cubicBezTo>
                  <a:cubicBezTo>
                    <a:pt x="1" y="331"/>
                    <a:pt x="10" y="274"/>
                    <a:pt x="20"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7147475" y="3612700"/>
              <a:ext cx="5475" cy="7100"/>
            </a:xfrm>
            <a:custGeom>
              <a:avLst/>
              <a:gdLst/>
              <a:ahLst/>
              <a:cxnLst/>
              <a:rect l="l" t="t" r="r" b="b"/>
              <a:pathLst>
                <a:path w="219" h="284" extrusionOk="0">
                  <a:moveTo>
                    <a:pt x="190" y="0"/>
                  </a:moveTo>
                  <a:cubicBezTo>
                    <a:pt x="199" y="19"/>
                    <a:pt x="218" y="48"/>
                    <a:pt x="209" y="67"/>
                  </a:cubicBezTo>
                  <a:cubicBezTo>
                    <a:pt x="209" y="152"/>
                    <a:pt x="162" y="227"/>
                    <a:pt x="95" y="265"/>
                  </a:cubicBezTo>
                  <a:cubicBezTo>
                    <a:pt x="67" y="284"/>
                    <a:pt x="48" y="284"/>
                    <a:pt x="20" y="274"/>
                  </a:cubicBezTo>
                  <a:cubicBezTo>
                    <a:pt x="10" y="274"/>
                    <a:pt x="1" y="246"/>
                    <a:pt x="1" y="227"/>
                  </a:cubicBezTo>
                  <a:cubicBezTo>
                    <a:pt x="1" y="218"/>
                    <a:pt x="10" y="180"/>
                    <a:pt x="10" y="152"/>
                  </a:cubicBezTo>
                  <a:cubicBezTo>
                    <a:pt x="20" y="48"/>
                    <a:pt x="86" y="1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6949725" y="3581750"/>
              <a:ext cx="4275" cy="8300"/>
            </a:xfrm>
            <a:custGeom>
              <a:avLst/>
              <a:gdLst/>
              <a:ahLst/>
              <a:cxnLst/>
              <a:rect l="l" t="t" r="r" b="b"/>
              <a:pathLst>
                <a:path w="171" h="332" extrusionOk="0">
                  <a:moveTo>
                    <a:pt x="171" y="331"/>
                  </a:moveTo>
                  <a:cubicBezTo>
                    <a:pt x="114" y="237"/>
                    <a:pt x="57" y="142"/>
                    <a:pt x="1" y="48"/>
                  </a:cubicBezTo>
                  <a:cubicBezTo>
                    <a:pt x="1" y="38"/>
                    <a:pt x="10" y="19"/>
                    <a:pt x="20" y="10"/>
                  </a:cubicBezTo>
                  <a:cubicBezTo>
                    <a:pt x="29" y="0"/>
                    <a:pt x="39" y="10"/>
                    <a:pt x="48" y="10"/>
                  </a:cubicBezTo>
                  <a:cubicBezTo>
                    <a:pt x="124" y="95"/>
                    <a:pt x="171" y="208"/>
                    <a:pt x="171"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7230650" y="3552450"/>
              <a:ext cx="3575" cy="6650"/>
            </a:xfrm>
            <a:custGeom>
              <a:avLst/>
              <a:gdLst/>
              <a:ahLst/>
              <a:cxnLst/>
              <a:rect l="l" t="t" r="r" b="b"/>
              <a:pathLst>
                <a:path w="143" h="266" extrusionOk="0">
                  <a:moveTo>
                    <a:pt x="19" y="265"/>
                  </a:moveTo>
                  <a:cubicBezTo>
                    <a:pt x="19" y="256"/>
                    <a:pt x="1" y="237"/>
                    <a:pt x="1" y="218"/>
                  </a:cubicBezTo>
                  <a:cubicBezTo>
                    <a:pt x="19" y="152"/>
                    <a:pt x="48" y="86"/>
                    <a:pt x="67" y="19"/>
                  </a:cubicBezTo>
                  <a:cubicBezTo>
                    <a:pt x="67" y="10"/>
                    <a:pt x="105" y="1"/>
                    <a:pt x="114" y="1"/>
                  </a:cubicBezTo>
                  <a:cubicBezTo>
                    <a:pt x="133" y="1"/>
                    <a:pt x="133" y="19"/>
                    <a:pt x="133" y="19"/>
                  </a:cubicBezTo>
                  <a:cubicBezTo>
                    <a:pt x="142" y="104"/>
                    <a:pt x="114" y="190"/>
                    <a:pt x="67" y="246"/>
                  </a:cubicBezTo>
                  <a:cubicBezTo>
                    <a:pt x="57" y="256"/>
                    <a:pt x="38" y="265"/>
                    <a:pt x="19" y="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7159775" y="3606075"/>
              <a:ext cx="3575" cy="9000"/>
            </a:xfrm>
            <a:custGeom>
              <a:avLst/>
              <a:gdLst/>
              <a:ahLst/>
              <a:cxnLst/>
              <a:rect l="l" t="t" r="r" b="b"/>
              <a:pathLst>
                <a:path w="143" h="360" extrusionOk="0">
                  <a:moveTo>
                    <a:pt x="0" y="247"/>
                  </a:moveTo>
                  <a:cubicBezTo>
                    <a:pt x="0" y="152"/>
                    <a:pt x="38" y="67"/>
                    <a:pt x="95" y="10"/>
                  </a:cubicBezTo>
                  <a:cubicBezTo>
                    <a:pt x="104" y="1"/>
                    <a:pt x="114" y="1"/>
                    <a:pt x="123" y="10"/>
                  </a:cubicBezTo>
                  <a:cubicBezTo>
                    <a:pt x="133" y="10"/>
                    <a:pt x="133" y="20"/>
                    <a:pt x="142" y="29"/>
                  </a:cubicBezTo>
                  <a:cubicBezTo>
                    <a:pt x="142" y="29"/>
                    <a:pt x="142" y="39"/>
                    <a:pt x="142" y="48"/>
                  </a:cubicBezTo>
                  <a:cubicBezTo>
                    <a:pt x="123" y="152"/>
                    <a:pt x="95" y="247"/>
                    <a:pt x="76" y="341"/>
                  </a:cubicBezTo>
                  <a:cubicBezTo>
                    <a:pt x="76" y="350"/>
                    <a:pt x="48" y="350"/>
                    <a:pt x="29" y="350"/>
                  </a:cubicBezTo>
                  <a:cubicBezTo>
                    <a:pt x="19" y="360"/>
                    <a:pt x="19" y="341"/>
                    <a:pt x="19" y="332"/>
                  </a:cubicBezTo>
                  <a:cubicBezTo>
                    <a:pt x="10" y="303"/>
                    <a:pt x="10" y="265"/>
                    <a:pt x="0" y="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7045175" y="3596400"/>
              <a:ext cx="5225" cy="9700"/>
            </a:xfrm>
            <a:custGeom>
              <a:avLst/>
              <a:gdLst/>
              <a:ahLst/>
              <a:cxnLst/>
              <a:rect l="l" t="t" r="r" b="b"/>
              <a:pathLst>
                <a:path w="209" h="388" extrusionOk="0">
                  <a:moveTo>
                    <a:pt x="171" y="10"/>
                  </a:moveTo>
                  <a:cubicBezTo>
                    <a:pt x="199" y="57"/>
                    <a:pt x="209" y="133"/>
                    <a:pt x="180" y="189"/>
                  </a:cubicBezTo>
                  <a:cubicBezTo>
                    <a:pt x="143" y="265"/>
                    <a:pt x="86" y="341"/>
                    <a:pt x="20" y="388"/>
                  </a:cubicBezTo>
                  <a:cubicBezTo>
                    <a:pt x="20" y="359"/>
                    <a:pt x="1" y="331"/>
                    <a:pt x="10" y="312"/>
                  </a:cubicBezTo>
                  <a:cubicBezTo>
                    <a:pt x="48" y="246"/>
                    <a:pt x="105" y="180"/>
                    <a:pt x="143" y="104"/>
                  </a:cubicBezTo>
                  <a:cubicBezTo>
                    <a:pt x="152" y="76"/>
                    <a:pt x="161" y="38"/>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6941225" y="3573000"/>
              <a:ext cx="3800" cy="9000"/>
            </a:xfrm>
            <a:custGeom>
              <a:avLst/>
              <a:gdLst/>
              <a:ahLst/>
              <a:cxnLst/>
              <a:rect l="l" t="t" r="r" b="b"/>
              <a:pathLst>
                <a:path w="152" h="360" extrusionOk="0">
                  <a:moveTo>
                    <a:pt x="29" y="1"/>
                  </a:moveTo>
                  <a:cubicBezTo>
                    <a:pt x="38" y="10"/>
                    <a:pt x="57" y="20"/>
                    <a:pt x="67" y="29"/>
                  </a:cubicBezTo>
                  <a:cubicBezTo>
                    <a:pt x="123" y="124"/>
                    <a:pt x="152" y="228"/>
                    <a:pt x="152" y="341"/>
                  </a:cubicBezTo>
                  <a:cubicBezTo>
                    <a:pt x="152" y="350"/>
                    <a:pt x="142" y="360"/>
                    <a:pt x="133" y="360"/>
                  </a:cubicBezTo>
                  <a:cubicBezTo>
                    <a:pt x="123" y="360"/>
                    <a:pt x="114" y="360"/>
                    <a:pt x="105" y="350"/>
                  </a:cubicBezTo>
                  <a:cubicBezTo>
                    <a:pt x="95" y="341"/>
                    <a:pt x="76" y="322"/>
                    <a:pt x="67" y="313"/>
                  </a:cubicBezTo>
                  <a:cubicBezTo>
                    <a:pt x="48" y="228"/>
                    <a:pt x="19" y="133"/>
                    <a:pt x="1" y="48"/>
                  </a:cubicBezTo>
                  <a:cubicBezTo>
                    <a:pt x="1" y="39"/>
                    <a:pt x="19" y="20"/>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7025325" y="3721375"/>
              <a:ext cx="2875" cy="5475"/>
            </a:xfrm>
            <a:custGeom>
              <a:avLst/>
              <a:gdLst/>
              <a:ahLst/>
              <a:cxnLst/>
              <a:rect l="l" t="t" r="r" b="b"/>
              <a:pathLst>
                <a:path w="115" h="219" extrusionOk="0">
                  <a:moveTo>
                    <a:pt x="114" y="86"/>
                  </a:moveTo>
                  <a:cubicBezTo>
                    <a:pt x="114" y="114"/>
                    <a:pt x="114" y="133"/>
                    <a:pt x="105" y="161"/>
                  </a:cubicBezTo>
                  <a:cubicBezTo>
                    <a:pt x="95" y="180"/>
                    <a:pt x="67" y="199"/>
                    <a:pt x="48" y="209"/>
                  </a:cubicBezTo>
                  <a:cubicBezTo>
                    <a:pt x="29" y="218"/>
                    <a:pt x="1" y="180"/>
                    <a:pt x="1" y="152"/>
                  </a:cubicBezTo>
                  <a:cubicBezTo>
                    <a:pt x="10" y="114"/>
                    <a:pt x="20" y="67"/>
                    <a:pt x="39" y="29"/>
                  </a:cubicBezTo>
                  <a:cubicBezTo>
                    <a:pt x="39" y="20"/>
                    <a:pt x="67" y="10"/>
                    <a:pt x="86" y="10"/>
                  </a:cubicBezTo>
                  <a:cubicBezTo>
                    <a:pt x="105" y="1"/>
                    <a:pt x="105" y="20"/>
                    <a:pt x="105" y="29"/>
                  </a:cubicBezTo>
                  <a:cubicBezTo>
                    <a:pt x="105" y="38"/>
                    <a:pt x="114" y="57"/>
                    <a:pt x="114" y="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6894450" y="3621675"/>
              <a:ext cx="2850" cy="5700"/>
            </a:xfrm>
            <a:custGeom>
              <a:avLst/>
              <a:gdLst/>
              <a:ahLst/>
              <a:cxnLst/>
              <a:rect l="l" t="t" r="r" b="b"/>
              <a:pathLst>
                <a:path w="114" h="228" extrusionOk="0">
                  <a:moveTo>
                    <a:pt x="19" y="227"/>
                  </a:moveTo>
                  <a:cubicBezTo>
                    <a:pt x="0" y="133"/>
                    <a:pt x="0" y="133"/>
                    <a:pt x="104" y="1"/>
                  </a:cubicBezTo>
                  <a:cubicBezTo>
                    <a:pt x="114" y="86"/>
                    <a:pt x="76" y="171"/>
                    <a:pt x="19"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6915700" y="3581750"/>
              <a:ext cx="4750" cy="5225"/>
            </a:xfrm>
            <a:custGeom>
              <a:avLst/>
              <a:gdLst/>
              <a:ahLst/>
              <a:cxnLst/>
              <a:rect l="l" t="t" r="r" b="b"/>
              <a:pathLst>
                <a:path w="190" h="209" extrusionOk="0">
                  <a:moveTo>
                    <a:pt x="190" y="161"/>
                  </a:moveTo>
                  <a:cubicBezTo>
                    <a:pt x="171" y="180"/>
                    <a:pt x="162" y="199"/>
                    <a:pt x="143" y="199"/>
                  </a:cubicBezTo>
                  <a:cubicBezTo>
                    <a:pt x="95" y="208"/>
                    <a:pt x="48" y="180"/>
                    <a:pt x="29" y="133"/>
                  </a:cubicBezTo>
                  <a:cubicBezTo>
                    <a:pt x="1" y="95"/>
                    <a:pt x="1" y="48"/>
                    <a:pt x="29" y="10"/>
                  </a:cubicBezTo>
                  <a:cubicBezTo>
                    <a:pt x="39" y="0"/>
                    <a:pt x="67" y="0"/>
                    <a:pt x="76" y="10"/>
                  </a:cubicBezTo>
                  <a:cubicBezTo>
                    <a:pt x="124" y="57"/>
                    <a:pt x="152" y="104"/>
                    <a:pt x="190"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7131425" y="3670350"/>
              <a:ext cx="1900" cy="4275"/>
            </a:xfrm>
            <a:custGeom>
              <a:avLst/>
              <a:gdLst/>
              <a:ahLst/>
              <a:cxnLst/>
              <a:rect l="l" t="t" r="r" b="b"/>
              <a:pathLst>
                <a:path w="76" h="171" extrusionOk="0">
                  <a:moveTo>
                    <a:pt x="48" y="0"/>
                  </a:moveTo>
                  <a:cubicBezTo>
                    <a:pt x="76" y="76"/>
                    <a:pt x="76" y="76"/>
                    <a:pt x="10" y="170"/>
                  </a:cubicBezTo>
                  <a:cubicBezTo>
                    <a:pt x="0" y="104"/>
                    <a:pt x="0" y="10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7236550" y="3564275"/>
              <a:ext cx="2625" cy="4500"/>
            </a:xfrm>
            <a:custGeom>
              <a:avLst/>
              <a:gdLst/>
              <a:ahLst/>
              <a:cxnLst/>
              <a:rect l="l" t="t" r="r" b="b"/>
              <a:pathLst>
                <a:path w="105" h="180" extrusionOk="0">
                  <a:moveTo>
                    <a:pt x="29" y="180"/>
                  </a:moveTo>
                  <a:cubicBezTo>
                    <a:pt x="20" y="170"/>
                    <a:pt x="1" y="161"/>
                    <a:pt x="1" y="142"/>
                  </a:cubicBezTo>
                  <a:cubicBezTo>
                    <a:pt x="1" y="95"/>
                    <a:pt x="20" y="38"/>
                    <a:pt x="58" y="0"/>
                  </a:cubicBezTo>
                  <a:cubicBezTo>
                    <a:pt x="67" y="0"/>
                    <a:pt x="76" y="0"/>
                    <a:pt x="76" y="0"/>
                  </a:cubicBezTo>
                  <a:cubicBezTo>
                    <a:pt x="86" y="9"/>
                    <a:pt x="95" y="9"/>
                    <a:pt x="95" y="19"/>
                  </a:cubicBezTo>
                  <a:cubicBezTo>
                    <a:pt x="105" y="85"/>
                    <a:pt x="76" y="142"/>
                    <a:pt x="29"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7034325" y="3714525"/>
              <a:ext cx="2850" cy="5225"/>
            </a:xfrm>
            <a:custGeom>
              <a:avLst/>
              <a:gdLst/>
              <a:ahLst/>
              <a:cxnLst/>
              <a:rect l="l" t="t" r="r" b="b"/>
              <a:pathLst>
                <a:path w="114" h="209" extrusionOk="0">
                  <a:moveTo>
                    <a:pt x="114" y="1"/>
                  </a:moveTo>
                  <a:lnTo>
                    <a:pt x="114" y="161"/>
                  </a:lnTo>
                  <a:lnTo>
                    <a:pt x="114" y="161"/>
                  </a:lnTo>
                  <a:lnTo>
                    <a:pt x="19" y="209"/>
                  </a:lnTo>
                  <a:cubicBezTo>
                    <a:pt x="0" y="105"/>
                    <a:pt x="19" y="76"/>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7198275" y="3546075"/>
              <a:ext cx="1925" cy="2150"/>
            </a:xfrm>
            <a:custGeom>
              <a:avLst/>
              <a:gdLst/>
              <a:ahLst/>
              <a:cxnLst/>
              <a:rect l="l" t="t" r="r" b="b"/>
              <a:pathLst>
                <a:path w="77" h="86" extrusionOk="0">
                  <a:moveTo>
                    <a:pt x="29" y="85"/>
                  </a:moveTo>
                  <a:cubicBezTo>
                    <a:pt x="20" y="76"/>
                    <a:pt x="1" y="57"/>
                    <a:pt x="1" y="48"/>
                  </a:cubicBezTo>
                  <a:cubicBezTo>
                    <a:pt x="1" y="19"/>
                    <a:pt x="29" y="0"/>
                    <a:pt x="58" y="10"/>
                  </a:cubicBezTo>
                  <a:cubicBezTo>
                    <a:pt x="58" y="10"/>
                    <a:pt x="76" y="19"/>
                    <a:pt x="67" y="29"/>
                  </a:cubicBezTo>
                  <a:cubicBezTo>
                    <a:pt x="58" y="48"/>
                    <a:pt x="48" y="66"/>
                    <a:pt x="29" y="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7036925" y="3712175"/>
              <a:ext cx="1200" cy="2375"/>
            </a:xfrm>
            <a:custGeom>
              <a:avLst/>
              <a:gdLst/>
              <a:ahLst/>
              <a:cxnLst/>
              <a:rect l="l" t="t" r="r" b="b"/>
              <a:pathLst>
                <a:path w="48" h="95" extrusionOk="0">
                  <a:moveTo>
                    <a:pt x="10" y="95"/>
                  </a:moveTo>
                  <a:lnTo>
                    <a:pt x="10" y="19"/>
                  </a:lnTo>
                  <a:cubicBezTo>
                    <a:pt x="10" y="0"/>
                    <a:pt x="19" y="10"/>
                    <a:pt x="19" y="0"/>
                  </a:cubicBezTo>
                  <a:cubicBezTo>
                    <a:pt x="28" y="10"/>
                    <a:pt x="47" y="28"/>
                    <a:pt x="47" y="38"/>
                  </a:cubicBezTo>
                  <a:cubicBezTo>
                    <a:pt x="38" y="57"/>
                    <a:pt x="19" y="76"/>
                    <a:pt x="0"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7189775" y="3540625"/>
              <a:ext cx="1450" cy="2175"/>
            </a:xfrm>
            <a:custGeom>
              <a:avLst/>
              <a:gdLst/>
              <a:ahLst/>
              <a:cxnLst/>
              <a:rect l="l" t="t" r="r" b="b"/>
              <a:pathLst>
                <a:path w="58" h="87" extrusionOk="0">
                  <a:moveTo>
                    <a:pt x="20" y="1"/>
                  </a:moveTo>
                  <a:lnTo>
                    <a:pt x="38" y="1"/>
                  </a:lnTo>
                  <a:cubicBezTo>
                    <a:pt x="48" y="10"/>
                    <a:pt x="57" y="29"/>
                    <a:pt x="57" y="48"/>
                  </a:cubicBezTo>
                  <a:cubicBezTo>
                    <a:pt x="57" y="67"/>
                    <a:pt x="38" y="77"/>
                    <a:pt x="29" y="86"/>
                  </a:cubicBezTo>
                  <a:cubicBezTo>
                    <a:pt x="20" y="77"/>
                    <a:pt x="1" y="58"/>
                    <a:pt x="1" y="48"/>
                  </a:cubicBezTo>
                  <a:cubicBezTo>
                    <a:pt x="1" y="29"/>
                    <a:pt x="10" y="20"/>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7075650" y="3556700"/>
              <a:ext cx="1450" cy="2400"/>
            </a:xfrm>
            <a:custGeom>
              <a:avLst/>
              <a:gdLst/>
              <a:ahLst/>
              <a:cxnLst/>
              <a:rect l="l" t="t" r="r" b="b"/>
              <a:pathLst>
                <a:path w="58" h="96" extrusionOk="0">
                  <a:moveTo>
                    <a:pt x="58" y="1"/>
                  </a:moveTo>
                  <a:cubicBezTo>
                    <a:pt x="58" y="20"/>
                    <a:pt x="58" y="48"/>
                    <a:pt x="58" y="76"/>
                  </a:cubicBezTo>
                  <a:cubicBezTo>
                    <a:pt x="58" y="86"/>
                    <a:pt x="29" y="86"/>
                    <a:pt x="20" y="95"/>
                  </a:cubicBezTo>
                  <a:cubicBezTo>
                    <a:pt x="20" y="86"/>
                    <a:pt x="1" y="67"/>
                    <a:pt x="10" y="57"/>
                  </a:cubicBezTo>
                  <a:cubicBezTo>
                    <a:pt x="29" y="38"/>
                    <a:pt x="39" y="20"/>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7076850" y="3553875"/>
              <a:ext cx="1675" cy="2850"/>
            </a:xfrm>
            <a:custGeom>
              <a:avLst/>
              <a:gdLst/>
              <a:ahLst/>
              <a:cxnLst/>
              <a:rect l="l" t="t" r="r" b="b"/>
              <a:pathLst>
                <a:path w="67" h="114" extrusionOk="0">
                  <a:moveTo>
                    <a:pt x="66" y="0"/>
                  </a:moveTo>
                  <a:cubicBezTo>
                    <a:pt x="66" y="47"/>
                    <a:pt x="66" y="95"/>
                    <a:pt x="10" y="114"/>
                  </a:cubicBezTo>
                  <a:lnTo>
                    <a:pt x="10" y="114"/>
                  </a:lnTo>
                  <a:cubicBezTo>
                    <a:pt x="10" y="66"/>
                    <a:pt x="0" y="19"/>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7078500" y="3552225"/>
              <a:ext cx="975" cy="1900"/>
            </a:xfrm>
            <a:custGeom>
              <a:avLst/>
              <a:gdLst/>
              <a:ahLst/>
              <a:cxnLst/>
              <a:rect l="l" t="t" r="r" b="b"/>
              <a:pathLst>
                <a:path w="39" h="76" extrusionOk="0">
                  <a:moveTo>
                    <a:pt x="0" y="76"/>
                  </a:moveTo>
                  <a:lnTo>
                    <a:pt x="0" y="19"/>
                  </a:lnTo>
                  <a:cubicBezTo>
                    <a:pt x="0" y="10"/>
                    <a:pt x="10" y="10"/>
                    <a:pt x="19" y="0"/>
                  </a:cubicBezTo>
                  <a:cubicBezTo>
                    <a:pt x="29" y="10"/>
                    <a:pt x="38" y="28"/>
                    <a:pt x="38" y="38"/>
                  </a:cubicBezTo>
                  <a:cubicBezTo>
                    <a:pt x="38" y="47"/>
                    <a:pt x="10" y="57"/>
                    <a:pt x="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6941450" y="3659950"/>
              <a:ext cx="500" cy="500"/>
            </a:xfrm>
            <a:custGeom>
              <a:avLst/>
              <a:gdLst/>
              <a:ahLst/>
              <a:cxnLst/>
              <a:rect l="l" t="t" r="r" b="b"/>
              <a:pathLst>
                <a:path w="20" h="20" extrusionOk="0">
                  <a:moveTo>
                    <a:pt x="1" y="19"/>
                  </a:moveTo>
                  <a:lnTo>
                    <a:pt x="1" y="1"/>
                  </a:lnTo>
                  <a:lnTo>
                    <a:pt x="20"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6578550" y="4479075"/>
              <a:ext cx="7600" cy="15625"/>
            </a:xfrm>
            <a:custGeom>
              <a:avLst/>
              <a:gdLst/>
              <a:ahLst/>
              <a:cxnLst/>
              <a:rect l="l" t="t" r="r" b="b"/>
              <a:pathLst>
                <a:path w="304" h="625" extrusionOk="0">
                  <a:moveTo>
                    <a:pt x="10" y="625"/>
                  </a:moveTo>
                  <a:cubicBezTo>
                    <a:pt x="20" y="388"/>
                    <a:pt x="114" y="171"/>
                    <a:pt x="275" y="1"/>
                  </a:cubicBezTo>
                  <a:cubicBezTo>
                    <a:pt x="284" y="29"/>
                    <a:pt x="303" y="58"/>
                    <a:pt x="294" y="76"/>
                  </a:cubicBezTo>
                  <a:cubicBezTo>
                    <a:pt x="275" y="152"/>
                    <a:pt x="237" y="228"/>
                    <a:pt x="218" y="313"/>
                  </a:cubicBezTo>
                  <a:cubicBezTo>
                    <a:pt x="199" y="360"/>
                    <a:pt x="190" y="398"/>
                    <a:pt x="190" y="445"/>
                  </a:cubicBezTo>
                  <a:cubicBezTo>
                    <a:pt x="180" y="577"/>
                    <a:pt x="171" y="587"/>
                    <a:pt x="29" y="615"/>
                  </a:cubicBezTo>
                  <a:lnTo>
                    <a:pt x="1" y="6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6579025" y="4373225"/>
              <a:ext cx="6875" cy="9475"/>
            </a:xfrm>
            <a:custGeom>
              <a:avLst/>
              <a:gdLst/>
              <a:ahLst/>
              <a:cxnLst/>
              <a:rect l="l" t="t" r="r" b="b"/>
              <a:pathLst>
                <a:path w="275" h="379" extrusionOk="0">
                  <a:moveTo>
                    <a:pt x="1" y="1"/>
                  </a:moveTo>
                  <a:cubicBezTo>
                    <a:pt x="38" y="10"/>
                    <a:pt x="67" y="20"/>
                    <a:pt x="95" y="39"/>
                  </a:cubicBezTo>
                  <a:cubicBezTo>
                    <a:pt x="152" y="67"/>
                    <a:pt x="209" y="105"/>
                    <a:pt x="265" y="152"/>
                  </a:cubicBezTo>
                  <a:cubicBezTo>
                    <a:pt x="275" y="162"/>
                    <a:pt x="275" y="181"/>
                    <a:pt x="275" y="190"/>
                  </a:cubicBezTo>
                  <a:cubicBezTo>
                    <a:pt x="265" y="218"/>
                    <a:pt x="246" y="209"/>
                    <a:pt x="228" y="190"/>
                  </a:cubicBezTo>
                  <a:cubicBezTo>
                    <a:pt x="209" y="181"/>
                    <a:pt x="199" y="171"/>
                    <a:pt x="180" y="162"/>
                  </a:cubicBezTo>
                  <a:cubicBezTo>
                    <a:pt x="161" y="162"/>
                    <a:pt x="133" y="171"/>
                    <a:pt x="133" y="181"/>
                  </a:cubicBezTo>
                  <a:cubicBezTo>
                    <a:pt x="114" y="237"/>
                    <a:pt x="105" y="294"/>
                    <a:pt x="95" y="360"/>
                  </a:cubicBezTo>
                  <a:cubicBezTo>
                    <a:pt x="86" y="370"/>
                    <a:pt x="76" y="379"/>
                    <a:pt x="67" y="379"/>
                  </a:cubicBezTo>
                  <a:cubicBezTo>
                    <a:pt x="57" y="379"/>
                    <a:pt x="38" y="370"/>
                    <a:pt x="20" y="360"/>
                  </a:cubicBezTo>
                  <a:cubicBezTo>
                    <a:pt x="10" y="351"/>
                    <a:pt x="10" y="341"/>
                    <a:pt x="10" y="332"/>
                  </a:cubicBezTo>
                  <a:cubicBezTo>
                    <a:pt x="10" y="294"/>
                    <a:pt x="1" y="266"/>
                    <a:pt x="1" y="228"/>
                  </a:cubicBezTo>
                  <a:cubicBezTo>
                    <a:pt x="1" y="152"/>
                    <a:pt x="1" y="8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6490900" y="4422150"/>
              <a:ext cx="6175" cy="10425"/>
            </a:xfrm>
            <a:custGeom>
              <a:avLst/>
              <a:gdLst/>
              <a:ahLst/>
              <a:cxnLst/>
              <a:rect l="l" t="t" r="r" b="b"/>
              <a:pathLst>
                <a:path w="247" h="417" extrusionOk="0">
                  <a:moveTo>
                    <a:pt x="237" y="0"/>
                  </a:moveTo>
                  <a:cubicBezTo>
                    <a:pt x="246" y="19"/>
                    <a:pt x="246" y="47"/>
                    <a:pt x="246" y="76"/>
                  </a:cubicBezTo>
                  <a:cubicBezTo>
                    <a:pt x="209" y="189"/>
                    <a:pt x="152" y="303"/>
                    <a:pt x="86" y="397"/>
                  </a:cubicBezTo>
                  <a:cubicBezTo>
                    <a:pt x="67" y="407"/>
                    <a:pt x="48" y="416"/>
                    <a:pt x="29" y="407"/>
                  </a:cubicBezTo>
                  <a:cubicBezTo>
                    <a:pt x="19" y="407"/>
                    <a:pt x="10" y="378"/>
                    <a:pt x="1" y="369"/>
                  </a:cubicBezTo>
                  <a:cubicBezTo>
                    <a:pt x="1" y="350"/>
                    <a:pt x="1" y="331"/>
                    <a:pt x="1" y="312"/>
                  </a:cubicBezTo>
                  <a:cubicBezTo>
                    <a:pt x="67" y="199"/>
                    <a:pt x="142" y="95"/>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6606425" y="4414350"/>
              <a:ext cx="3575" cy="7575"/>
            </a:xfrm>
            <a:custGeom>
              <a:avLst/>
              <a:gdLst/>
              <a:ahLst/>
              <a:cxnLst/>
              <a:rect l="l" t="t" r="r" b="b"/>
              <a:pathLst>
                <a:path w="143" h="303" extrusionOk="0">
                  <a:moveTo>
                    <a:pt x="1" y="142"/>
                  </a:moveTo>
                  <a:cubicBezTo>
                    <a:pt x="10" y="95"/>
                    <a:pt x="20" y="57"/>
                    <a:pt x="29" y="19"/>
                  </a:cubicBezTo>
                  <a:cubicBezTo>
                    <a:pt x="29" y="10"/>
                    <a:pt x="48" y="0"/>
                    <a:pt x="67" y="0"/>
                  </a:cubicBezTo>
                  <a:cubicBezTo>
                    <a:pt x="86" y="0"/>
                    <a:pt x="105" y="10"/>
                    <a:pt x="114" y="19"/>
                  </a:cubicBezTo>
                  <a:cubicBezTo>
                    <a:pt x="143" y="104"/>
                    <a:pt x="143" y="208"/>
                    <a:pt x="95" y="284"/>
                  </a:cubicBezTo>
                  <a:cubicBezTo>
                    <a:pt x="95" y="293"/>
                    <a:pt x="67" y="303"/>
                    <a:pt x="48" y="303"/>
                  </a:cubicBezTo>
                  <a:cubicBezTo>
                    <a:pt x="39" y="303"/>
                    <a:pt x="29" y="293"/>
                    <a:pt x="29" y="284"/>
                  </a:cubicBezTo>
                  <a:cubicBezTo>
                    <a:pt x="20" y="237"/>
                    <a:pt x="10" y="180"/>
                    <a:pt x="1"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6570300" y="4368975"/>
              <a:ext cx="3800" cy="7825"/>
            </a:xfrm>
            <a:custGeom>
              <a:avLst/>
              <a:gdLst/>
              <a:ahLst/>
              <a:cxnLst/>
              <a:rect l="l" t="t" r="r" b="b"/>
              <a:pathLst>
                <a:path w="152" h="313" extrusionOk="0">
                  <a:moveTo>
                    <a:pt x="9" y="1"/>
                  </a:moveTo>
                  <a:cubicBezTo>
                    <a:pt x="47" y="20"/>
                    <a:pt x="85" y="29"/>
                    <a:pt x="95" y="48"/>
                  </a:cubicBezTo>
                  <a:cubicBezTo>
                    <a:pt x="113" y="124"/>
                    <a:pt x="132" y="199"/>
                    <a:pt x="151" y="284"/>
                  </a:cubicBezTo>
                  <a:cubicBezTo>
                    <a:pt x="113" y="294"/>
                    <a:pt x="95" y="313"/>
                    <a:pt x="66" y="303"/>
                  </a:cubicBezTo>
                  <a:cubicBezTo>
                    <a:pt x="28" y="303"/>
                    <a:pt x="0" y="265"/>
                    <a:pt x="0" y="228"/>
                  </a:cubicBezTo>
                  <a:cubicBezTo>
                    <a:pt x="0" y="162"/>
                    <a:pt x="9" y="86"/>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6515700" y="4423325"/>
              <a:ext cx="6175" cy="9700"/>
            </a:xfrm>
            <a:custGeom>
              <a:avLst/>
              <a:gdLst/>
              <a:ahLst/>
              <a:cxnLst/>
              <a:rect l="l" t="t" r="r" b="b"/>
              <a:pathLst>
                <a:path w="247" h="388" extrusionOk="0">
                  <a:moveTo>
                    <a:pt x="39" y="388"/>
                  </a:moveTo>
                  <a:cubicBezTo>
                    <a:pt x="20" y="350"/>
                    <a:pt x="1" y="322"/>
                    <a:pt x="10" y="293"/>
                  </a:cubicBezTo>
                  <a:cubicBezTo>
                    <a:pt x="48" y="180"/>
                    <a:pt x="114" y="86"/>
                    <a:pt x="209" y="0"/>
                  </a:cubicBezTo>
                  <a:cubicBezTo>
                    <a:pt x="209" y="0"/>
                    <a:pt x="218" y="0"/>
                    <a:pt x="228" y="0"/>
                  </a:cubicBezTo>
                  <a:cubicBezTo>
                    <a:pt x="237" y="10"/>
                    <a:pt x="237" y="19"/>
                    <a:pt x="247" y="29"/>
                  </a:cubicBezTo>
                  <a:cubicBezTo>
                    <a:pt x="247" y="38"/>
                    <a:pt x="247" y="38"/>
                    <a:pt x="247" y="48"/>
                  </a:cubicBezTo>
                  <a:cubicBezTo>
                    <a:pt x="190" y="171"/>
                    <a:pt x="124" y="284"/>
                    <a:pt x="39"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6592025" y="4378675"/>
              <a:ext cx="3575" cy="5225"/>
            </a:xfrm>
            <a:custGeom>
              <a:avLst/>
              <a:gdLst/>
              <a:ahLst/>
              <a:cxnLst/>
              <a:rect l="l" t="t" r="r" b="b"/>
              <a:pathLst>
                <a:path w="143" h="209" extrusionOk="0">
                  <a:moveTo>
                    <a:pt x="29" y="0"/>
                  </a:moveTo>
                  <a:cubicBezTo>
                    <a:pt x="57" y="10"/>
                    <a:pt x="86" y="19"/>
                    <a:pt x="95" y="38"/>
                  </a:cubicBezTo>
                  <a:cubicBezTo>
                    <a:pt x="114" y="66"/>
                    <a:pt x="123" y="104"/>
                    <a:pt x="133" y="142"/>
                  </a:cubicBezTo>
                  <a:cubicBezTo>
                    <a:pt x="142" y="161"/>
                    <a:pt x="133" y="189"/>
                    <a:pt x="104" y="199"/>
                  </a:cubicBezTo>
                  <a:cubicBezTo>
                    <a:pt x="67" y="208"/>
                    <a:pt x="29" y="189"/>
                    <a:pt x="19" y="161"/>
                  </a:cubicBezTo>
                  <a:cubicBezTo>
                    <a:pt x="0" y="104"/>
                    <a:pt x="0" y="48"/>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6505325" y="4407500"/>
              <a:ext cx="3800" cy="2850"/>
            </a:xfrm>
            <a:custGeom>
              <a:avLst/>
              <a:gdLst/>
              <a:ahLst/>
              <a:cxnLst/>
              <a:rect l="l" t="t" r="r" b="b"/>
              <a:pathLst>
                <a:path w="152" h="114" extrusionOk="0">
                  <a:moveTo>
                    <a:pt x="151" y="66"/>
                  </a:moveTo>
                  <a:cubicBezTo>
                    <a:pt x="113" y="114"/>
                    <a:pt x="47" y="114"/>
                    <a:pt x="10" y="85"/>
                  </a:cubicBezTo>
                  <a:cubicBezTo>
                    <a:pt x="0" y="85"/>
                    <a:pt x="10" y="48"/>
                    <a:pt x="10" y="38"/>
                  </a:cubicBezTo>
                  <a:cubicBezTo>
                    <a:pt x="38" y="10"/>
                    <a:pt x="95" y="0"/>
                    <a:pt x="132" y="29"/>
                  </a:cubicBezTo>
                  <a:cubicBezTo>
                    <a:pt x="151" y="29"/>
                    <a:pt x="151" y="57"/>
                    <a:pt x="151"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6528950" y="4434425"/>
              <a:ext cx="2375" cy="3100"/>
            </a:xfrm>
            <a:custGeom>
              <a:avLst/>
              <a:gdLst/>
              <a:ahLst/>
              <a:cxnLst/>
              <a:rect l="l" t="t" r="r" b="b"/>
              <a:pathLst>
                <a:path w="95" h="124" extrusionOk="0">
                  <a:moveTo>
                    <a:pt x="10" y="124"/>
                  </a:moveTo>
                  <a:cubicBezTo>
                    <a:pt x="0" y="76"/>
                    <a:pt x="19" y="29"/>
                    <a:pt x="66" y="1"/>
                  </a:cubicBezTo>
                  <a:cubicBezTo>
                    <a:pt x="76" y="1"/>
                    <a:pt x="85" y="1"/>
                    <a:pt x="85" y="1"/>
                  </a:cubicBezTo>
                  <a:cubicBezTo>
                    <a:pt x="85" y="1"/>
                    <a:pt x="95" y="20"/>
                    <a:pt x="95" y="29"/>
                  </a:cubicBezTo>
                  <a:cubicBezTo>
                    <a:pt x="76" y="67"/>
                    <a:pt x="66" y="114"/>
                    <a:pt x="10" y="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6499650" y="4405125"/>
              <a:ext cx="2850" cy="2625"/>
            </a:xfrm>
            <a:custGeom>
              <a:avLst/>
              <a:gdLst/>
              <a:ahLst/>
              <a:cxnLst/>
              <a:rect l="l" t="t" r="r" b="b"/>
              <a:pathLst>
                <a:path w="114" h="105" extrusionOk="0">
                  <a:moveTo>
                    <a:pt x="29" y="1"/>
                  </a:moveTo>
                  <a:cubicBezTo>
                    <a:pt x="57" y="10"/>
                    <a:pt x="76" y="29"/>
                    <a:pt x="104" y="39"/>
                  </a:cubicBezTo>
                  <a:cubicBezTo>
                    <a:pt x="114" y="48"/>
                    <a:pt x="104" y="67"/>
                    <a:pt x="104" y="86"/>
                  </a:cubicBezTo>
                  <a:cubicBezTo>
                    <a:pt x="104" y="105"/>
                    <a:pt x="66" y="86"/>
                    <a:pt x="57" y="86"/>
                  </a:cubicBezTo>
                  <a:cubicBezTo>
                    <a:pt x="38" y="67"/>
                    <a:pt x="19" y="57"/>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6498000" y="4403950"/>
              <a:ext cx="2375" cy="1925"/>
            </a:xfrm>
            <a:custGeom>
              <a:avLst/>
              <a:gdLst/>
              <a:ahLst/>
              <a:cxnLst/>
              <a:rect l="l" t="t" r="r" b="b"/>
              <a:pathLst>
                <a:path w="95" h="77" extrusionOk="0">
                  <a:moveTo>
                    <a:pt x="66" y="76"/>
                  </a:moveTo>
                  <a:cubicBezTo>
                    <a:pt x="47" y="76"/>
                    <a:pt x="38" y="67"/>
                    <a:pt x="19" y="57"/>
                  </a:cubicBezTo>
                  <a:cubicBezTo>
                    <a:pt x="10" y="48"/>
                    <a:pt x="0" y="38"/>
                    <a:pt x="0" y="19"/>
                  </a:cubicBezTo>
                  <a:cubicBezTo>
                    <a:pt x="10" y="19"/>
                    <a:pt x="28" y="1"/>
                    <a:pt x="38" y="10"/>
                  </a:cubicBezTo>
                  <a:cubicBezTo>
                    <a:pt x="57" y="19"/>
                    <a:pt x="76" y="38"/>
                    <a:pt x="95"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6496800" y="4421900"/>
              <a:ext cx="975" cy="275"/>
            </a:xfrm>
            <a:custGeom>
              <a:avLst/>
              <a:gdLst/>
              <a:ahLst/>
              <a:cxnLst/>
              <a:rect l="l" t="t" r="r" b="b"/>
              <a:pathLst>
                <a:path w="39" h="11" extrusionOk="0">
                  <a:moveTo>
                    <a:pt x="1" y="10"/>
                  </a:moveTo>
                  <a:lnTo>
                    <a:pt x="39" y="1"/>
                  </a:lnTo>
                  <a:lnTo>
                    <a:pt x="1" y="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6992025" y="3841400"/>
              <a:ext cx="7350" cy="3325"/>
            </a:xfrm>
            <a:custGeom>
              <a:avLst/>
              <a:gdLst/>
              <a:ahLst/>
              <a:cxnLst/>
              <a:rect l="l" t="t" r="r" b="b"/>
              <a:pathLst>
                <a:path w="294" h="133" extrusionOk="0">
                  <a:moveTo>
                    <a:pt x="189" y="1"/>
                  </a:moveTo>
                  <a:cubicBezTo>
                    <a:pt x="208" y="1"/>
                    <a:pt x="237" y="10"/>
                    <a:pt x="265" y="20"/>
                  </a:cubicBezTo>
                  <a:cubicBezTo>
                    <a:pt x="275" y="20"/>
                    <a:pt x="284" y="38"/>
                    <a:pt x="293" y="48"/>
                  </a:cubicBezTo>
                  <a:cubicBezTo>
                    <a:pt x="293" y="57"/>
                    <a:pt x="293" y="67"/>
                    <a:pt x="284" y="76"/>
                  </a:cubicBezTo>
                  <a:cubicBezTo>
                    <a:pt x="218" y="114"/>
                    <a:pt x="123" y="133"/>
                    <a:pt x="48" y="105"/>
                  </a:cubicBezTo>
                  <a:cubicBezTo>
                    <a:pt x="29" y="105"/>
                    <a:pt x="19" y="86"/>
                    <a:pt x="10" y="76"/>
                  </a:cubicBezTo>
                  <a:cubicBezTo>
                    <a:pt x="0" y="57"/>
                    <a:pt x="19" y="20"/>
                    <a:pt x="48"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a:off x="7002900" y="3829350"/>
              <a:ext cx="5925" cy="1450"/>
            </a:xfrm>
            <a:custGeom>
              <a:avLst/>
              <a:gdLst/>
              <a:ahLst/>
              <a:cxnLst/>
              <a:rect l="l" t="t" r="r" b="b"/>
              <a:pathLst>
                <a:path w="237" h="58" extrusionOk="0">
                  <a:moveTo>
                    <a:pt x="236" y="38"/>
                  </a:moveTo>
                  <a:cubicBezTo>
                    <a:pt x="161" y="57"/>
                    <a:pt x="76" y="57"/>
                    <a:pt x="0" y="38"/>
                  </a:cubicBezTo>
                  <a:cubicBezTo>
                    <a:pt x="76" y="1"/>
                    <a:pt x="161" y="1"/>
                    <a:pt x="236"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a:off x="6381500" y="3945600"/>
              <a:ext cx="4050" cy="975"/>
            </a:xfrm>
            <a:custGeom>
              <a:avLst/>
              <a:gdLst/>
              <a:ahLst/>
              <a:cxnLst/>
              <a:rect l="l" t="t" r="r" b="b"/>
              <a:pathLst>
                <a:path w="162" h="39" extrusionOk="0">
                  <a:moveTo>
                    <a:pt x="162" y="19"/>
                  </a:moveTo>
                  <a:cubicBezTo>
                    <a:pt x="124" y="29"/>
                    <a:pt x="86" y="38"/>
                    <a:pt x="48" y="38"/>
                  </a:cubicBezTo>
                  <a:cubicBezTo>
                    <a:pt x="39" y="38"/>
                    <a:pt x="20" y="29"/>
                    <a:pt x="1" y="19"/>
                  </a:cubicBezTo>
                  <a:cubicBezTo>
                    <a:pt x="20" y="10"/>
                    <a:pt x="39" y="0"/>
                    <a:pt x="58" y="0"/>
                  </a:cubicBezTo>
                  <a:cubicBezTo>
                    <a:pt x="86" y="0"/>
                    <a:pt x="124" y="10"/>
                    <a:pt x="162"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6391675" y="3930000"/>
              <a:ext cx="3575" cy="4275"/>
            </a:xfrm>
            <a:custGeom>
              <a:avLst/>
              <a:gdLst/>
              <a:ahLst/>
              <a:cxnLst/>
              <a:rect l="l" t="t" r="r" b="b"/>
              <a:pathLst>
                <a:path w="143" h="171" extrusionOk="0">
                  <a:moveTo>
                    <a:pt x="66" y="1"/>
                  </a:moveTo>
                  <a:cubicBezTo>
                    <a:pt x="104" y="1"/>
                    <a:pt x="133" y="29"/>
                    <a:pt x="142" y="67"/>
                  </a:cubicBezTo>
                  <a:cubicBezTo>
                    <a:pt x="142" y="105"/>
                    <a:pt x="123" y="133"/>
                    <a:pt x="85" y="152"/>
                  </a:cubicBezTo>
                  <a:cubicBezTo>
                    <a:pt x="57" y="171"/>
                    <a:pt x="0" y="123"/>
                    <a:pt x="0" y="76"/>
                  </a:cubicBezTo>
                  <a:cubicBezTo>
                    <a:pt x="0" y="38"/>
                    <a:pt x="29" y="10"/>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6768050" y="4302350"/>
              <a:ext cx="4500" cy="6875"/>
            </a:xfrm>
            <a:custGeom>
              <a:avLst/>
              <a:gdLst/>
              <a:ahLst/>
              <a:cxnLst/>
              <a:rect l="l" t="t" r="r" b="b"/>
              <a:pathLst>
                <a:path w="180" h="275" extrusionOk="0">
                  <a:moveTo>
                    <a:pt x="161" y="1"/>
                  </a:moveTo>
                  <a:cubicBezTo>
                    <a:pt x="180" y="67"/>
                    <a:pt x="161" y="133"/>
                    <a:pt x="133" y="180"/>
                  </a:cubicBezTo>
                  <a:cubicBezTo>
                    <a:pt x="95" y="237"/>
                    <a:pt x="47" y="275"/>
                    <a:pt x="29" y="246"/>
                  </a:cubicBezTo>
                  <a:cubicBezTo>
                    <a:pt x="0" y="218"/>
                    <a:pt x="19" y="180"/>
                    <a:pt x="38" y="152"/>
                  </a:cubicBezTo>
                  <a:cubicBezTo>
                    <a:pt x="76" y="95"/>
                    <a:pt x="123" y="57"/>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6772050" y="4301175"/>
              <a:ext cx="1450" cy="1200"/>
            </a:xfrm>
            <a:custGeom>
              <a:avLst/>
              <a:gdLst/>
              <a:ahLst/>
              <a:cxnLst/>
              <a:rect l="l" t="t" r="r" b="b"/>
              <a:pathLst>
                <a:path w="58" h="48" extrusionOk="0">
                  <a:moveTo>
                    <a:pt x="10" y="48"/>
                  </a:moveTo>
                  <a:cubicBezTo>
                    <a:pt x="20" y="29"/>
                    <a:pt x="10" y="1"/>
                    <a:pt x="48" y="10"/>
                  </a:cubicBezTo>
                  <a:cubicBezTo>
                    <a:pt x="48" y="10"/>
                    <a:pt x="58" y="29"/>
                    <a:pt x="48" y="29"/>
                  </a:cubicBezTo>
                  <a:cubicBezTo>
                    <a:pt x="39" y="38"/>
                    <a:pt x="20" y="38"/>
                    <a:pt x="1"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6664550" y="4256525"/>
              <a:ext cx="7125" cy="10175"/>
            </a:xfrm>
            <a:custGeom>
              <a:avLst/>
              <a:gdLst/>
              <a:ahLst/>
              <a:cxnLst/>
              <a:rect l="l" t="t" r="r" b="b"/>
              <a:pathLst>
                <a:path w="285" h="407" extrusionOk="0">
                  <a:moveTo>
                    <a:pt x="1" y="152"/>
                  </a:moveTo>
                  <a:cubicBezTo>
                    <a:pt x="1" y="114"/>
                    <a:pt x="1" y="95"/>
                    <a:pt x="1" y="85"/>
                  </a:cubicBezTo>
                  <a:cubicBezTo>
                    <a:pt x="1" y="38"/>
                    <a:pt x="39" y="0"/>
                    <a:pt x="67" y="0"/>
                  </a:cubicBezTo>
                  <a:cubicBezTo>
                    <a:pt x="95" y="0"/>
                    <a:pt x="124" y="10"/>
                    <a:pt x="143" y="29"/>
                  </a:cubicBezTo>
                  <a:cubicBezTo>
                    <a:pt x="228" y="85"/>
                    <a:pt x="275" y="180"/>
                    <a:pt x="284" y="284"/>
                  </a:cubicBezTo>
                  <a:cubicBezTo>
                    <a:pt x="284" y="331"/>
                    <a:pt x="247" y="369"/>
                    <a:pt x="209" y="388"/>
                  </a:cubicBezTo>
                  <a:cubicBezTo>
                    <a:pt x="161" y="407"/>
                    <a:pt x="105" y="397"/>
                    <a:pt x="76" y="359"/>
                  </a:cubicBezTo>
                  <a:cubicBezTo>
                    <a:pt x="48" y="331"/>
                    <a:pt x="29" y="303"/>
                    <a:pt x="20" y="274"/>
                  </a:cubicBezTo>
                  <a:cubicBezTo>
                    <a:pt x="10" y="227"/>
                    <a:pt x="1" y="189"/>
                    <a:pt x="1" y="1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6981875" y="3645550"/>
              <a:ext cx="6400" cy="5450"/>
            </a:xfrm>
            <a:custGeom>
              <a:avLst/>
              <a:gdLst/>
              <a:ahLst/>
              <a:cxnLst/>
              <a:rect l="l" t="t" r="r" b="b"/>
              <a:pathLst>
                <a:path w="256" h="218" extrusionOk="0">
                  <a:moveTo>
                    <a:pt x="85" y="0"/>
                  </a:moveTo>
                  <a:cubicBezTo>
                    <a:pt x="132" y="9"/>
                    <a:pt x="180" y="19"/>
                    <a:pt x="227" y="38"/>
                  </a:cubicBezTo>
                  <a:cubicBezTo>
                    <a:pt x="236" y="38"/>
                    <a:pt x="255" y="76"/>
                    <a:pt x="246" y="76"/>
                  </a:cubicBezTo>
                  <a:cubicBezTo>
                    <a:pt x="208" y="142"/>
                    <a:pt x="142" y="189"/>
                    <a:pt x="66" y="208"/>
                  </a:cubicBezTo>
                  <a:cubicBezTo>
                    <a:pt x="57" y="217"/>
                    <a:pt x="38" y="208"/>
                    <a:pt x="19" y="199"/>
                  </a:cubicBezTo>
                  <a:cubicBezTo>
                    <a:pt x="10" y="180"/>
                    <a:pt x="0" y="161"/>
                    <a:pt x="0" y="151"/>
                  </a:cubicBezTo>
                  <a:cubicBezTo>
                    <a:pt x="28" y="104"/>
                    <a:pt x="57" y="57"/>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6989650" y="3807150"/>
              <a:ext cx="263225" cy="111700"/>
            </a:xfrm>
            <a:custGeom>
              <a:avLst/>
              <a:gdLst/>
              <a:ahLst/>
              <a:cxnLst/>
              <a:rect l="l" t="t" r="r" b="b"/>
              <a:pathLst>
                <a:path w="10529" h="4468" extrusionOk="0">
                  <a:moveTo>
                    <a:pt x="2845" y="3139"/>
                  </a:moveTo>
                  <a:cubicBezTo>
                    <a:pt x="2998" y="3139"/>
                    <a:pt x="3141" y="3162"/>
                    <a:pt x="3205" y="3232"/>
                  </a:cubicBezTo>
                  <a:cubicBezTo>
                    <a:pt x="3365" y="3412"/>
                    <a:pt x="3734" y="3346"/>
                    <a:pt x="3715" y="3450"/>
                  </a:cubicBezTo>
                  <a:cubicBezTo>
                    <a:pt x="3703" y="3517"/>
                    <a:pt x="3523" y="3595"/>
                    <a:pt x="3353" y="3595"/>
                  </a:cubicBezTo>
                  <a:cubicBezTo>
                    <a:pt x="3259" y="3595"/>
                    <a:pt x="3168" y="3571"/>
                    <a:pt x="3110" y="3506"/>
                  </a:cubicBezTo>
                  <a:cubicBezTo>
                    <a:pt x="3034" y="3421"/>
                    <a:pt x="2819" y="3282"/>
                    <a:pt x="2556" y="3160"/>
                  </a:cubicBezTo>
                  <a:lnTo>
                    <a:pt x="2556" y="3160"/>
                  </a:lnTo>
                  <a:cubicBezTo>
                    <a:pt x="2644" y="3149"/>
                    <a:pt x="2746" y="3139"/>
                    <a:pt x="2845" y="3139"/>
                  </a:cubicBezTo>
                  <a:close/>
                  <a:moveTo>
                    <a:pt x="1211" y="0"/>
                  </a:moveTo>
                  <a:cubicBezTo>
                    <a:pt x="1211" y="0"/>
                    <a:pt x="1371" y="189"/>
                    <a:pt x="1362" y="284"/>
                  </a:cubicBezTo>
                  <a:cubicBezTo>
                    <a:pt x="1344" y="365"/>
                    <a:pt x="1144" y="958"/>
                    <a:pt x="778" y="958"/>
                  </a:cubicBezTo>
                  <a:cubicBezTo>
                    <a:pt x="762" y="958"/>
                    <a:pt x="745" y="957"/>
                    <a:pt x="729" y="955"/>
                  </a:cubicBezTo>
                  <a:cubicBezTo>
                    <a:pt x="474" y="924"/>
                    <a:pt x="390" y="898"/>
                    <a:pt x="338" y="898"/>
                  </a:cubicBezTo>
                  <a:cubicBezTo>
                    <a:pt x="309" y="898"/>
                    <a:pt x="290" y="906"/>
                    <a:pt x="256" y="926"/>
                  </a:cubicBezTo>
                  <a:cubicBezTo>
                    <a:pt x="217" y="946"/>
                    <a:pt x="180" y="949"/>
                    <a:pt x="148" y="949"/>
                  </a:cubicBezTo>
                  <a:cubicBezTo>
                    <a:pt x="129" y="949"/>
                    <a:pt x="111" y="948"/>
                    <a:pt x="95" y="948"/>
                  </a:cubicBezTo>
                  <a:cubicBezTo>
                    <a:pt x="72" y="948"/>
                    <a:pt x="52" y="951"/>
                    <a:pt x="39" y="964"/>
                  </a:cubicBezTo>
                  <a:cubicBezTo>
                    <a:pt x="1" y="1002"/>
                    <a:pt x="39" y="1011"/>
                    <a:pt x="114" y="1011"/>
                  </a:cubicBezTo>
                  <a:lnTo>
                    <a:pt x="388" y="1011"/>
                  </a:lnTo>
                  <a:cubicBezTo>
                    <a:pt x="455" y="1011"/>
                    <a:pt x="1343" y="1616"/>
                    <a:pt x="955" y="2524"/>
                  </a:cubicBezTo>
                  <a:cubicBezTo>
                    <a:pt x="955" y="2524"/>
                    <a:pt x="908" y="2609"/>
                    <a:pt x="908" y="2637"/>
                  </a:cubicBezTo>
                  <a:cubicBezTo>
                    <a:pt x="910" y="2642"/>
                    <a:pt x="913" y="2643"/>
                    <a:pt x="917" y="2643"/>
                  </a:cubicBezTo>
                  <a:cubicBezTo>
                    <a:pt x="927" y="2643"/>
                    <a:pt x="941" y="2625"/>
                    <a:pt x="955" y="2618"/>
                  </a:cubicBezTo>
                  <a:cubicBezTo>
                    <a:pt x="972" y="2602"/>
                    <a:pt x="995" y="2578"/>
                    <a:pt x="1019" y="2578"/>
                  </a:cubicBezTo>
                  <a:cubicBezTo>
                    <a:pt x="1023" y="2578"/>
                    <a:pt x="1027" y="2579"/>
                    <a:pt x="1031" y="2580"/>
                  </a:cubicBezTo>
                  <a:cubicBezTo>
                    <a:pt x="1046" y="2588"/>
                    <a:pt x="1708" y="2741"/>
                    <a:pt x="2060" y="2976"/>
                  </a:cubicBezTo>
                  <a:lnTo>
                    <a:pt x="2060" y="2976"/>
                  </a:lnTo>
                  <a:cubicBezTo>
                    <a:pt x="1913" y="2936"/>
                    <a:pt x="1767" y="2911"/>
                    <a:pt x="1636" y="2911"/>
                  </a:cubicBezTo>
                  <a:cubicBezTo>
                    <a:pt x="1636" y="2911"/>
                    <a:pt x="1834" y="2911"/>
                    <a:pt x="1872" y="2977"/>
                  </a:cubicBezTo>
                  <a:cubicBezTo>
                    <a:pt x="1889" y="3003"/>
                    <a:pt x="2046" y="3048"/>
                    <a:pt x="2213" y="3108"/>
                  </a:cubicBezTo>
                  <a:lnTo>
                    <a:pt x="2213" y="3108"/>
                  </a:lnTo>
                  <a:cubicBezTo>
                    <a:pt x="2233" y="3133"/>
                    <a:pt x="2249" y="3159"/>
                    <a:pt x="2260" y="3185"/>
                  </a:cubicBezTo>
                  <a:cubicBezTo>
                    <a:pt x="2260" y="3185"/>
                    <a:pt x="2231" y="3261"/>
                    <a:pt x="2250" y="3270"/>
                  </a:cubicBezTo>
                  <a:cubicBezTo>
                    <a:pt x="2253" y="3272"/>
                    <a:pt x="2256" y="3273"/>
                    <a:pt x="2259" y="3273"/>
                  </a:cubicBezTo>
                  <a:cubicBezTo>
                    <a:pt x="2279" y="3273"/>
                    <a:pt x="2284" y="3212"/>
                    <a:pt x="2326" y="3204"/>
                  </a:cubicBezTo>
                  <a:cubicBezTo>
                    <a:pt x="2333" y="3201"/>
                    <a:pt x="2362" y="3193"/>
                    <a:pt x="2406" y="3184"/>
                  </a:cubicBezTo>
                  <a:lnTo>
                    <a:pt x="2406" y="3184"/>
                  </a:lnTo>
                  <a:cubicBezTo>
                    <a:pt x="2531" y="3241"/>
                    <a:pt x="2631" y="3305"/>
                    <a:pt x="2638" y="3374"/>
                  </a:cubicBezTo>
                  <a:cubicBezTo>
                    <a:pt x="2665" y="3565"/>
                    <a:pt x="3164" y="3896"/>
                    <a:pt x="3404" y="3896"/>
                  </a:cubicBezTo>
                  <a:cubicBezTo>
                    <a:pt x="3414" y="3896"/>
                    <a:pt x="3423" y="3895"/>
                    <a:pt x="3432" y="3894"/>
                  </a:cubicBezTo>
                  <a:cubicBezTo>
                    <a:pt x="3432" y="3960"/>
                    <a:pt x="3450" y="4026"/>
                    <a:pt x="3507" y="4064"/>
                  </a:cubicBezTo>
                  <a:cubicBezTo>
                    <a:pt x="3507" y="4064"/>
                    <a:pt x="3472" y="4085"/>
                    <a:pt x="3451" y="4085"/>
                  </a:cubicBezTo>
                  <a:cubicBezTo>
                    <a:pt x="3447" y="4085"/>
                    <a:pt x="3444" y="4084"/>
                    <a:pt x="3441" y="4083"/>
                  </a:cubicBezTo>
                  <a:cubicBezTo>
                    <a:pt x="3422" y="4064"/>
                    <a:pt x="3403" y="4045"/>
                    <a:pt x="3375" y="4036"/>
                  </a:cubicBezTo>
                  <a:cubicBezTo>
                    <a:pt x="3384" y="4026"/>
                    <a:pt x="3384" y="4017"/>
                    <a:pt x="3394" y="4007"/>
                  </a:cubicBezTo>
                  <a:cubicBezTo>
                    <a:pt x="3396" y="4002"/>
                    <a:pt x="3394" y="4000"/>
                    <a:pt x="3390" y="4000"/>
                  </a:cubicBezTo>
                  <a:cubicBezTo>
                    <a:pt x="3380" y="4000"/>
                    <a:pt x="3356" y="4013"/>
                    <a:pt x="3356" y="4026"/>
                  </a:cubicBezTo>
                  <a:cubicBezTo>
                    <a:pt x="3346" y="4036"/>
                    <a:pt x="3346" y="4055"/>
                    <a:pt x="3337" y="4073"/>
                  </a:cubicBezTo>
                  <a:cubicBezTo>
                    <a:pt x="3337" y="4092"/>
                    <a:pt x="3309" y="4149"/>
                    <a:pt x="3356" y="4168"/>
                  </a:cubicBezTo>
                  <a:cubicBezTo>
                    <a:pt x="3413" y="4177"/>
                    <a:pt x="3375" y="4225"/>
                    <a:pt x="3375" y="4225"/>
                  </a:cubicBezTo>
                  <a:cubicBezTo>
                    <a:pt x="3384" y="4234"/>
                    <a:pt x="3394" y="4253"/>
                    <a:pt x="3413" y="4263"/>
                  </a:cubicBezTo>
                  <a:cubicBezTo>
                    <a:pt x="3422" y="4281"/>
                    <a:pt x="3441" y="4291"/>
                    <a:pt x="3469" y="4291"/>
                  </a:cubicBezTo>
                  <a:cubicBezTo>
                    <a:pt x="3488" y="4291"/>
                    <a:pt x="3498" y="4281"/>
                    <a:pt x="3545" y="4253"/>
                  </a:cubicBezTo>
                  <a:cubicBezTo>
                    <a:pt x="3567" y="4231"/>
                    <a:pt x="3592" y="4222"/>
                    <a:pt x="3619" y="4222"/>
                  </a:cubicBezTo>
                  <a:cubicBezTo>
                    <a:pt x="3638" y="4222"/>
                    <a:pt x="3658" y="4226"/>
                    <a:pt x="3677" y="4234"/>
                  </a:cubicBezTo>
                  <a:cubicBezTo>
                    <a:pt x="3715" y="4244"/>
                    <a:pt x="3677" y="4310"/>
                    <a:pt x="3639" y="4329"/>
                  </a:cubicBezTo>
                  <a:cubicBezTo>
                    <a:pt x="3630" y="4333"/>
                    <a:pt x="3619" y="4335"/>
                    <a:pt x="3609" y="4335"/>
                  </a:cubicBezTo>
                  <a:cubicBezTo>
                    <a:pt x="3577" y="4335"/>
                    <a:pt x="3545" y="4319"/>
                    <a:pt x="3545" y="4319"/>
                  </a:cubicBezTo>
                  <a:cubicBezTo>
                    <a:pt x="3535" y="4319"/>
                    <a:pt x="3535" y="4291"/>
                    <a:pt x="3526" y="4291"/>
                  </a:cubicBezTo>
                  <a:cubicBezTo>
                    <a:pt x="3526" y="4291"/>
                    <a:pt x="3498" y="4338"/>
                    <a:pt x="3517" y="4338"/>
                  </a:cubicBezTo>
                  <a:cubicBezTo>
                    <a:pt x="3526" y="4338"/>
                    <a:pt x="3545" y="4385"/>
                    <a:pt x="3573" y="4395"/>
                  </a:cubicBezTo>
                  <a:cubicBezTo>
                    <a:pt x="3602" y="4395"/>
                    <a:pt x="3630" y="4414"/>
                    <a:pt x="3658" y="4433"/>
                  </a:cubicBezTo>
                  <a:cubicBezTo>
                    <a:pt x="3666" y="4447"/>
                    <a:pt x="3634" y="4467"/>
                    <a:pt x="3657" y="4467"/>
                  </a:cubicBezTo>
                  <a:cubicBezTo>
                    <a:pt x="3664" y="4467"/>
                    <a:pt x="3676" y="4465"/>
                    <a:pt x="3696" y="4461"/>
                  </a:cubicBezTo>
                  <a:cubicBezTo>
                    <a:pt x="3743" y="4452"/>
                    <a:pt x="3791" y="4433"/>
                    <a:pt x="3838" y="4395"/>
                  </a:cubicBezTo>
                  <a:cubicBezTo>
                    <a:pt x="3876" y="4366"/>
                    <a:pt x="3913" y="4357"/>
                    <a:pt x="3951" y="4348"/>
                  </a:cubicBezTo>
                  <a:cubicBezTo>
                    <a:pt x="3957" y="4345"/>
                    <a:pt x="3969" y="4344"/>
                    <a:pt x="3985" y="4344"/>
                  </a:cubicBezTo>
                  <a:cubicBezTo>
                    <a:pt x="4049" y="4344"/>
                    <a:pt x="4180" y="4361"/>
                    <a:pt x="4270" y="4361"/>
                  </a:cubicBezTo>
                  <a:cubicBezTo>
                    <a:pt x="4311" y="4361"/>
                    <a:pt x="4343" y="4357"/>
                    <a:pt x="4358" y="4348"/>
                  </a:cubicBezTo>
                  <a:cubicBezTo>
                    <a:pt x="4414" y="4300"/>
                    <a:pt x="4707" y="4064"/>
                    <a:pt x="4736" y="3970"/>
                  </a:cubicBezTo>
                  <a:cubicBezTo>
                    <a:pt x="4753" y="3873"/>
                    <a:pt x="4853" y="3760"/>
                    <a:pt x="4927" y="3760"/>
                  </a:cubicBezTo>
                  <a:cubicBezTo>
                    <a:pt x="4933" y="3760"/>
                    <a:pt x="4938" y="3760"/>
                    <a:pt x="4944" y="3762"/>
                  </a:cubicBezTo>
                  <a:cubicBezTo>
                    <a:pt x="5029" y="3790"/>
                    <a:pt x="5114" y="3809"/>
                    <a:pt x="5208" y="3818"/>
                  </a:cubicBezTo>
                  <a:cubicBezTo>
                    <a:pt x="5211" y="3817"/>
                    <a:pt x="5215" y="3816"/>
                    <a:pt x="5218" y="3816"/>
                  </a:cubicBezTo>
                  <a:cubicBezTo>
                    <a:pt x="5225" y="3816"/>
                    <a:pt x="5233" y="3818"/>
                    <a:pt x="5240" y="3818"/>
                  </a:cubicBezTo>
                  <a:cubicBezTo>
                    <a:pt x="5251" y="3818"/>
                    <a:pt x="5260" y="3814"/>
                    <a:pt x="5265" y="3790"/>
                  </a:cubicBezTo>
                  <a:cubicBezTo>
                    <a:pt x="5265" y="3743"/>
                    <a:pt x="5303" y="3714"/>
                    <a:pt x="5265" y="3677"/>
                  </a:cubicBezTo>
                  <a:cubicBezTo>
                    <a:pt x="5218" y="3629"/>
                    <a:pt x="5794" y="3544"/>
                    <a:pt x="5841" y="3421"/>
                  </a:cubicBezTo>
                  <a:cubicBezTo>
                    <a:pt x="5874" y="3352"/>
                    <a:pt x="6202" y="3318"/>
                    <a:pt x="6525" y="3318"/>
                  </a:cubicBezTo>
                  <a:cubicBezTo>
                    <a:pt x="6770" y="3318"/>
                    <a:pt x="7011" y="3337"/>
                    <a:pt x="7117" y="3374"/>
                  </a:cubicBezTo>
                  <a:cubicBezTo>
                    <a:pt x="7146" y="3384"/>
                    <a:pt x="7177" y="3388"/>
                    <a:pt x="7208" y="3388"/>
                  </a:cubicBezTo>
                  <a:cubicBezTo>
                    <a:pt x="7327" y="3388"/>
                    <a:pt x="7463" y="3334"/>
                    <a:pt x="7592" y="3334"/>
                  </a:cubicBezTo>
                  <a:cubicBezTo>
                    <a:pt x="7731" y="3334"/>
                    <a:pt x="7863" y="3397"/>
                    <a:pt x="7958" y="3658"/>
                  </a:cubicBezTo>
                  <a:cubicBezTo>
                    <a:pt x="7958" y="3658"/>
                    <a:pt x="8006" y="3790"/>
                    <a:pt x="8034" y="3790"/>
                  </a:cubicBezTo>
                  <a:cubicBezTo>
                    <a:pt x="8034" y="3790"/>
                    <a:pt x="8006" y="3695"/>
                    <a:pt x="8034" y="3686"/>
                  </a:cubicBezTo>
                  <a:cubicBezTo>
                    <a:pt x="8053" y="3677"/>
                    <a:pt x="8251" y="3469"/>
                    <a:pt x="8232" y="3402"/>
                  </a:cubicBezTo>
                  <a:cubicBezTo>
                    <a:pt x="8215" y="3342"/>
                    <a:pt x="8269" y="3297"/>
                    <a:pt x="8365" y="3297"/>
                  </a:cubicBezTo>
                  <a:cubicBezTo>
                    <a:pt x="8374" y="3297"/>
                    <a:pt x="8383" y="3298"/>
                    <a:pt x="8393" y="3299"/>
                  </a:cubicBezTo>
                  <a:cubicBezTo>
                    <a:pt x="8489" y="3307"/>
                    <a:pt x="8848" y="3579"/>
                    <a:pt x="9125" y="3579"/>
                  </a:cubicBezTo>
                  <a:cubicBezTo>
                    <a:pt x="9150" y="3579"/>
                    <a:pt x="9173" y="3577"/>
                    <a:pt x="9196" y="3573"/>
                  </a:cubicBezTo>
                  <a:cubicBezTo>
                    <a:pt x="9217" y="3569"/>
                    <a:pt x="9239" y="3568"/>
                    <a:pt x="9262" y="3568"/>
                  </a:cubicBezTo>
                  <a:cubicBezTo>
                    <a:pt x="9557" y="3568"/>
                    <a:pt x="9984" y="3840"/>
                    <a:pt x="10028" y="3998"/>
                  </a:cubicBezTo>
                  <a:cubicBezTo>
                    <a:pt x="10047" y="3951"/>
                    <a:pt x="10047" y="3903"/>
                    <a:pt x="10028" y="3866"/>
                  </a:cubicBezTo>
                  <a:cubicBezTo>
                    <a:pt x="9990" y="3799"/>
                    <a:pt x="9915" y="3818"/>
                    <a:pt x="9905" y="3781"/>
                  </a:cubicBezTo>
                  <a:cubicBezTo>
                    <a:pt x="9905" y="3743"/>
                    <a:pt x="9877" y="3781"/>
                    <a:pt x="9905" y="3658"/>
                  </a:cubicBezTo>
                  <a:cubicBezTo>
                    <a:pt x="9922" y="3607"/>
                    <a:pt x="10017" y="3579"/>
                    <a:pt x="10125" y="3579"/>
                  </a:cubicBezTo>
                  <a:cubicBezTo>
                    <a:pt x="10261" y="3579"/>
                    <a:pt x="10420" y="3624"/>
                    <a:pt x="10472" y="3724"/>
                  </a:cubicBezTo>
                  <a:cubicBezTo>
                    <a:pt x="10472" y="3724"/>
                    <a:pt x="10472" y="3799"/>
                    <a:pt x="10501" y="3809"/>
                  </a:cubicBezTo>
                  <a:cubicBezTo>
                    <a:pt x="10529" y="3809"/>
                    <a:pt x="10491" y="3677"/>
                    <a:pt x="10501" y="3648"/>
                  </a:cubicBezTo>
                  <a:cubicBezTo>
                    <a:pt x="10520" y="3620"/>
                    <a:pt x="10255" y="3261"/>
                    <a:pt x="10000" y="3251"/>
                  </a:cubicBezTo>
                  <a:cubicBezTo>
                    <a:pt x="9735" y="3242"/>
                    <a:pt x="8951" y="3195"/>
                    <a:pt x="8677" y="2958"/>
                  </a:cubicBezTo>
                  <a:cubicBezTo>
                    <a:pt x="8605" y="2897"/>
                    <a:pt x="8554" y="2874"/>
                    <a:pt x="8512" y="2874"/>
                  </a:cubicBezTo>
                  <a:cubicBezTo>
                    <a:pt x="8392" y="2874"/>
                    <a:pt x="8340" y="3058"/>
                    <a:pt x="8081" y="3072"/>
                  </a:cubicBezTo>
                  <a:cubicBezTo>
                    <a:pt x="8076" y="3072"/>
                    <a:pt x="8072" y="3072"/>
                    <a:pt x="8067" y="3072"/>
                  </a:cubicBezTo>
                  <a:cubicBezTo>
                    <a:pt x="7722" y="3072"/>
                    <a:pt x="7067" y="2749"/>
                    <a:pt x="6834" y="2656"/>
                  </a:cubicBezTo>
                  <a:cubicBezTo>
                    <a:pt x="6813" y="2649"/>
                    <a:pt x="6793" y="2645"/>
                    <a:pt x="6773" y="2645"/>
                  </a:cubicBezTo>
                  <a:cubicBezTo>
                    <a:pt x="6558" y="2645"/>
                    <a:pt x="6326" y="3015"/>
                    <a:pt x="5803" y="3015"/>
                  </a:cubicBezTo>
                  <a:cubicBezTo>
                    <a:pt x="5797" y="3015"/>
                    <a:pt x="5791" y="3015"/>
                    <a:pt x="5785" y="3015"/>
                  </a:cubicBezTo>
                  <a:cubicBezTo>
                    <a:pt x="5761" y="3015"/>
                    <a:pt x="5738" y="3014"/>
                    <a:pt x="5716" y="3014"/>
                  </a:cubicBezTo>
                  <a:cubicBezTo>
                    <a:pt x="5276" y="3014"/>
                    <a:pt x="5281" y="3089"/>
                    <a:pt x="5203" y="3089"/>
                  </a:cubicBezTo>
                  <a:cubicBezTo>
                    <a:pt x="5190" y="3089"/>
                    <a:pt x="5173" y="3087"/>
                    <a:pt x="5152" y="3081"/>
                  </a:cubicBezTo>
                  <a:cubicBezTo>
                    <a:pt x="5010" y="3043"/>
                    <a:pt x="4991" y="2987"/>
                    <a:pt x="4981" y="2958"/>
                  </a:cubicBezTo>
                  <a:cubicBezTo>
                    <a:pt x="4978" y="2951"/>
                    <a:pt x="4965" y="2945"/>
                    <a:pt x="4950" y="2945"/>
                  </a:cubicBezTo>
                  <a:cubicBezTo>
                    <a:pt x="4926" y="2945"/>
                    <a:pt x="4895" y="2959"/>
                    <a:pt x="4877" y="3006"/>
                  </a:cubicBezTo>
                  <a:cubicBezTo>
                    <a:pt x="4856" y="3069"/>
                    <a:pt x="4840" y="3117"/>
                    <a:pt x="4822" y="3117"/>
                  </a:cubicBezTo>
                  <a:cubicBezTo>
                    <a:pt x="4815" y="3117"/>
                    <a:pt x="4809" y="3112"/>
                    <a:pt x="4802" y="3100"/>
                  </a:cubicBezTo>
                  <a:cubicBezTo>
                    <a:pt x="4783" y="3062"/>
                    <a:pt x="4755" y="2703"/>
                    <a:pt x="4698" y="2646"/>
                  </a:cubicBezTo>
                  <a:cubicBezTo>
                    <a:pt x="4695" y="2644"/>
                    <a:pt x="4692" y="2642"/>
                    <a:pt x="4690" y="2642"/>
                  </a:cubicBezTo>
                  <a:cubicBezTo>
                    <a:pt x="4643" y="2642"/>
                    <a:pt x="4584" y="2988"/>
                    <a:pt x="4584" y="3006"/>
                  </a:cubicBezTo>
                  <a:cubicBezTo>
                    <a:pt x="4581" y="3012"/>
                    <a:pt x="4569" y="3015"/>
                    <a:pt x="4555" y="3015"/>
                  </a:cubicBezTo>
                  <a:cubicBezTo>
                    <a:pt x="4530" y="3015"/>
                    <a:pt x="4496" y="3005"/>
                    <a:pt x="4490" y="2987"/>
                  </a:cubicBezTo>
                  <a:cubicBezTo>
                    <a:pt x="4482" y="2963"/>
                    <a:pt x="4382" y="2827"/>
                    <a:pt x="4349" y="2827"/>
                  </a:cubicBezTo>
                  <a:cubicBezTo>
                    <a:pt x="4343" y="2827"/>
                    <a:pt x="4339" y="2832"/>
                    <a:pt x="4339" y="2845"/>
                  </a:cubicBezTo>
                  <a:cubicBezTo>
                    <a:pt x="4329" y="2930"/>
                    <a:pt x="4395" y="2987"/>
                    <a:pt x="4395" y="3034"/>
                  </a:cubicBezTo>
                  <a:cubicBezTo>
                    <a:pt x="4395" y="3071"/>
                    <a:pt x="4356" y="3124"/>
                    <a:pt x="4333" y="3124"/>
                  </a:cubicBezTo>
                  <a:cubicBezTo>
                    <a:pt x="4327" y="3124"/>
                    <a:pt x="4322" y="3120"/>
                    <a:pt x="4320" y="3110"/>
                  </a:cubicBezTo>
                  <a:cubicBezTo>
                    <a:pt x="4305" y="3073"/>
                    <a:pt x="4273" y="3007"/>
                    <a:pt x="4260" y="3007"/>
                  </a:cubicBezTo>
                  <a:cubicBezTo>
                    <a:pt x="4256" y="3007"/>
                    <a:pt x="4254" y="3012"/>
                    <a:pt x="4254" y="3024"/>
                  </a:cubicBezTo>
                  <a:cubicBezTo>
                    <a:pt x="4263" y="3062"/>
                    <a:pt x="4263" y="3100"/>
                    <a:pt x="4254" y="3138"/>
                  </a:cubicBezTo>
                  <a:cubicBezTo>
                    <a:pt x="4254" y="3147"/>
                    <a:pt x="4232" y="3150"/>
                    <a:pt x="4211" y="3150"/>
                  </a:cubicBezTo>
                  <a:cubicBezTo>
                    <a:pt x="4190" y="3150"/>
                    <a:pt x="4169" y="3147"/>
                    <a:pt x="4169" y="3147"/>
                  </a:cubicBezTo>
                  <a:cubicBezTo>
                    <a:pt x="4169" y="3147"/>
                    <a:pt x="4054" y="3193"/>
                    <a:pt x="3915" y="3193"/>
                  </a:cubicBezTo>
                  <a:cubicBezTo>
                    <a:pt x="3793" y="3193"/>
                    <a:pt x="3652" y="3157"/>
                    <a:pt x="3554" y="3024"/>
                  </a:cubicBezTo>
                  <a:cubicBezTo>
                    <a:pt x="3337" y="2741"/>
                    <a:pt x="2921" y="2542"/>
                    <a:pt x="2827" y="2335"/>
                  </a:cubicBezTo>
                  <a:cubicBezTo>
                    <a:pt x="2732" y="2127"/>
                    <a:pt x="2553" y="1673"/>
                    <a:pt x="2411" y="1541"/>
                  </a:cubicBezTo>
                  <a:cubicBezTo>
                    <a:pt x="2269" y="1408"/>
                    <a:pt x="1437" y="463"/>
                    <a:pt x="1419" y="274"/>
                  </a:cubicBezTo>
                  <a:cubicBezTo>
                    <a:pt x="1400" y="161"/>
                    <a:pt x="1324" y="57"/>
                    <a:pt x="1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7024400" y="4088925"/>
              <a:ext cx="275750" cy="222075"/>
            </a:xfrm>
            <a:custGeom>
              <a:avLst/>
              <a:gdLst/>
              <a:ahLst/>
              <a:cxnLst/>
              <a:rect l="l" t="t" r="r" b="b"/>
              <a:pathLst>
                <a:path w="11030" h="8883" extrusionOk="0">
                  <a:moveTo>
                    <a:pt x="10754" y="1"/>
                  </a:moveTo>
                  <a:cubicBezTo>
                    <a:pt x="9859" y="1"/>
                    <a:pt x="8317" y="543"/>
                    <a:pt x="8317" y="543"/>
                  </a:cubicBezTo>
                  <a:cubicBezTo>
                    <a:pt x="8279" y="514"/>
                    <a:pt x="8336" y="410"/>
                    <a:pt x="8336" y="410"/>
                  </a:cubicBezTo>
                  <a:cubicBezTo>
                    <a:pt x="8333" y="409"/>
                    <a:pt x="8329" y="409"/>
                    <a:pt x="8326" y="409"/>
                  </a:cubicBezTo>
                  <a:cubicBezTo>
                    <a:pt x="8260" y="409"/>
                    <a:pt x="8166" y="580"/>
                    <a:pt x="8166" y="580"/>
                  </a:cubicBezTo>
                  <a:cubicBezTo>
                    <a:pt x="8166" y="486"/>
                    <a:pt x="8355" y="250"/>
                    <a:pt x="8355" y="250"/>
                  </a:cubicBezTo>
                  <a:cubicBezTo>
                    <a:pt x="8351" y="248"/>
                    <a:pt x="8346" y="247"/>
                    <a:pt x="8340" y="247"/>
                  </a:cubicBezTo>
                  <a:cubicBezTo>
                    <a:pt x="8271" y="247"/>
                    <a:pt x="8033" y="345"/>
                    <a:pt x="7929" y="656"/>
                  </a:cubicBezTo>
                  <a:cubicBezTo>
                    <a:pt x="7825" y="987"/>
                    <a:pt x="7324" y="1535"/>
                    <a:pt x="7277" y="1667"/>
                  </a:cubicBezTo>
                  <a:cubicBezTo>
                    <a:pt x="7230" y="1790"/>
                    <a:pt x="7041" y="1799"/>
                    <a:pt x="6984" y="1885"/>
                  </a:cubicBezTo>
                  <a:cubicBezTo>
                    <a:pt x="6923" y="1963"/>
                    <a:pt x="6136" y="2163"/>
                    <a:pt x="5934" y="2163"/>
                  </a:cubicBezTo>
                  <a:cubicBezTo>
                    <a:pt x="5918" y="2163"/>
                    <a:pt x="5905" y="2161"/>
                    <a:pt x="5897" y="2159"/>
                  </a:cubicBezTo>
                  <a:cubicBezTo>
                    <a:pt x="5784" y="2111"/>
                    <a:pt x="5661" y="2149"/>
                    <a:pt x="5661" y="1970"/>
                  </a:cubicBezTo>
                  <a:cubicBezTo>
                    <a:pt x="5671" y="1790"/>
                    <a:pt x="5576" y="1610"/>
                    <a:pt x="5500" y="1582"/>
                  </a:cubicBezTo>
                  <a:cubicBezTo>
                    <a:pt x="5406" y="1516"/>
                    <a:pt x="5321" y="1431"/>
                    <a:pt x="5245" y="1336"/>
                  </a:cubicBezTo>
                  <a:lnTo>
                    <a:pt x="5245" y="1336"/>
                  </a:lnTo>
                  <a:cubicBezTo>
                    <a:pt x="5283" y="1365"/>
                    <a:pt x="5321" y="1384"/>
                    <a:pt x="5359" y="1384"/>
                  </a:cubicBezTo>
                  <a:cubicBezTo>
                    <a:pt x="5415" y="1384"/>
                    <a:pt x="5491" y="1308"/>
                    <a:pt x="5548" y="1270"/>
                  </a:cubicBezTo>
                  <a:cubicBezTo>
                    <a:pt x="5604" y="1223"/>
                    <a:pt x="5595" y="1091"/>
                    <a:pt x="5538" y="1081"/>
                  </a:cubicBezTo>
                  <a:cubicBezTo>
                    <a:pt x="5500" y="1081"/>
                    <a:pt x="5463" y="1100"/>
                    <a:pt x="5444" y="1128"/>
                  </a:cubicBezTo>
                  <a:cubicBezTo>
                    <a:pt x="5457" y="1119"/>
                    <a:pt x="5470" y="1115"/>
                    <a:pt x="5480" y="1115"/>
                  </a:cubicBezTo>
                  <a:cubicBezTo>
                    <a:pt x="5511" y="1115"/>
                    <a:pt x="5524" y="1156"/>
                    <a:pt x="5510" y="1214"/>
                  </a:cubicBezTo>
                  <a:cubicBezTo>
                    <a:pt x="5505" y="1254"/>
                    <a:pt x="5463" y="1264"/>
                    <a:pt x="5417" y="1264"/>
                  </a:cubicBezTo>
                  <a:cubicBezTo>
                    <a:pt x="5377" y="1264"/>
                    <a:pt x="5334" y="1256"/>
                    <a:pt x="5311" y="1251"/>
                  </a:cubicBezTo>
                  <a:cubicBezTo>
                    <a:pt x="5255" y="1232"/>
                    <a:pt x="5236" y="1157"/>
                    <a:pt x="5189" y="1128"/>
                  </a:cubicBezTo>
                  <a:cubicBezTo>
                    <a:pt x="5183" y="1126"/>
                    <a:pt x="5176" y="1125"/>
                    <a:pt x="5169" y="1125"/>
                  </a:cubicBezTo>
                  <a:cubicBezTo>
                    <a:pt x="5130" y="1125"/>
                    <a:pt x="5081" y="1160"/>
                    <a:pt x="5063" y="1160"/>
                  </a:cubicBezTo>
                  <a:cubicBezTo>
                    <a:pt x="5060" y="1160"/>
                    <a:pt x="5057" y="1159"/>
                    <a:pt x="5056" y="1157"/>
                  </a:cubicBezTo>
                  <a:cubicBezTo>
                    <a:pt x="5047" y="1138"/>
                    <a:pt x="4943" y="1147"/>
                    <a:pt x="4915" y="1138"/>
                  </a:cubicBezTo>
                  <a:cubicBezTo>
                    <a:pt x="4886" y="1138"/>
                    <a:pt x="4877" y="1138"/>
                    <a:pt x="4886" y="1100"/>
                  </a:cubicBezTo>
                  <a:cubicBezTo>
                    <a:pt x="4886" y="1062"/>
                    <a:pt x="4933" y="1062"/>
                    <a:pt x="4943" y="1034"/>
                  </a:cubicBezTo>
                  <a:cubicBezTo>
                    <a:pt x="4945" y="1026"/>
                    <a:pt x="4952" y="1023"/>
                    <a:pt x="4959" y="1023"/>
                  </a:cubicBezTo>
                  <a:cubicBezTo>
                    <a:pt x="4979" y="1023"/>
                    <a:pt x="5009" y="1043"/>
                    <a:pt x="5009" y="1043"/>
                  </a:cubicBezTo>
                  <a:cubicBezTo>
                    <a:pt x="4979" y="1010"/>
                    <a:pt x="4954" y="998"/>
                    <a:pt x="4933" y="998"/>
                  </a:cubicBezTo>
                  <a:cubicBezTo>
                    <a:pt x="4882" y="998"/>
                    <a:pt x="4854" y="1071"/>
                    <a:pt x="4820" y="1091"/>
                  </a:cubicBezTo>
                  <a:cubicBezTo>
                    <a:pt x="4773" y="1119"/>
                    <a:pt x="4801" y="1195"/>
                    <a:pt x="4754" y="1204"/>
                  </a:cubicBezTo>
                  <a:cubicBezTo>
                    <a:pt x="4730" y="1209"/>
                    <a:pt x="4707" y="1211"/>
                    <a:pt x="4683" y="1211"/>
                  </a:cubicBezTo>
                  <a:cubicBezTo>
                    <a:pt x="4659" y="1211"/>
                    <a:pt x="4636" y="1209"/>
                    <a:pt x="4612" y="1204"/>
                  </a:cubicBezTo>
                  <a:cubicBezTo>
                    <a:pt x="4605" y="1204"/>
                    <a:pt x="4591" y="1180"/>
                    <a:pt x="4562" y="1180"/>
                  </a:cubicBezTo>
                  <a:cubicBezTo>
                    <a:pt x="4554" y="1180"/>
                    <a:pt x="4546" y="1181"/>
                    <a:pt x="4536" y="1185"/>
                  </a:cubicBezTo>
                  <a:cubicBezTo>
                    <a:pt x="4500" y="1213"/>
                    <a:pt x="4525" y="1346"/>
                    <a:pt x="4527" y="1346"/>
                  </a:cubicBezTo>
                  <a:cubicBezTo>
                    <a:pt x="4527" y="1346"/>
                    <a:pt x="4527" y="1346"/>
                    <a:pt x="4527" y="1346"/>
                  </a:cubicBezTo>
                  <a:cubicBezTo>
                    <a:pt x="4527" y="1339"/>
                    <a:pt x="4545" y="1328"/>
                    <a:pt x="4559" y="1328"/>
                  </a:cubicBezTo>
                  <a:cubicBezTo>
                    <a:pt x="4566" y="1328"/>
                    <a:pt x="4571" y="1331"/>
                    <a:pt x="4574" y="1336"/>
                  </a:cubicBezTo>
                  <a:cubicBezTo>
                    <a:pt x="4574" y="1340"/>
                    <a:pt x="4577" y="1341"/>
                    <a:pt x="4583" y="1341"/>
                  </a:cubicBezTo>
                  <a:cubicBezTo>
                    <a:pt x="4593" y="1341"/>
                    <a:pt x="4612" y="1336"/>
                    <a:pt x="4631" y="1336"/>
                  </a:cubicBezTo>
                  <a:cubicBezTo>
                    <a:pt x="4659" y="1346"/>
                    <a:pt x="4669" y="1374"/>
                    <a:pt x="4669" y="1384"/>
                  </a:cubicBezTo>
                  <a:cubicBezTo>
                    <a:pt x="4678" y="1393"/>
                    <a:pt x="4754" y="1412"/>
                    <a:pt x="4754" y="1421"/>
                  </a:cubicBezTo>
                  <a:cubicBezTo>
                    <a:pt x="4754" y="1440"/>
                    <a:pt x="4735" y="1488"/>
                    <a:pt x="4707" y="1516"/>
                  </a:cubicBezTo>
                  <a:cubicBezTo>
                    <a:pt x="4697" y="1525"/>
                    <a:pt x="4697" y="1535"/>
                    <a:pt x="4697" y="1554"/>
                  </a:cubicBezTo>
                  <a:cubicBezTo>
                    <a:pt x="4697" y="1563"/>
                    <a:pt x="4697" y="1658"/>
                    <a:pt x="4678" y="1677"/>
                  </a:cubicBezTo>
                  <a:cubicBezTo>
                    <a:pt x="4650" y="1705"/>
                    <a:pt x="4678" y="1733"/>
                    <a:pt x="4697" y="1771"/>
                  </a:cubicBezTo>
                  <a:cubicBezTo>
                    <a:pt x="4707" y="1828"/>
                    <a:pt x="4726" y="1885"/>
                    <a:pt x="4726" y="1941"/>
                  </a:cubicBezTo>
                  <a:cubicBezTo>
                    <a:pt x="4763" y="1875"/>
                    <a:pt x="4792" y="1818"/>
                    <a:pt x="4829" y="1762"/>
                  </a:cubicBezTo>
                  <a:cubicBezTo>
                    <a:pt x="4829" y="1762"/>
                    <a:pt x="4878" y="1810"/>
                    <a:pt x="4893" y="1810"/>
                  </a:cubicBezTo>
                  <a:cubicBezTo>
                    <a:pt x="4894" y="1810"/>
                    <a:pt x="4895" y="1810"/>
                    <a:pt x="4896" y="1809"/>
                  </a:cubicBezTo>
                  <a:cubicBezTo>
                    <a:pt x="4915" y="1799"/>
                    <a:pt x="4886" y="1771"/>
                    <a:pt x="4896" y="1705"/>
                  </a:cubicBezTo>
                  <a:cubicBezTo>
                    <a:pt x="4900" y="1691"/>
                    <a:pt x="4907" y="1686"/>
                    <a:pt x="4916" y="1686"/>
                  </a:cubicBezTo>
                  <a:cubicBezTo>
                    <a:pt x="4944" y="1686"/>
                    <a:pt x="4990" y="1742"/>
                    <a:pt x="5018" y="1771"/>
                  </a:cubicBezTo>
                  <a:cubicBezTo>
                    <a:pt x="5056" y="1818"/>
                    <a:pt x="5226" y="1837"/>
                    <a:pt x="5302" y="1894"/>
                  </a:cubicBezTo>
                  <a:cubicBezTo>
                    <a:pt x="5378" y="1988"/>
                    <a:pt x="5415" y="2111"/>
                    <a:pt x="5396" y="2234"/>
                  </a:cubicBezTo>
                  <a:cubicBezTo>
                    <a:pt x="5389" y="2272"/>
                    <a:pt x="5363" y="2286"/>
                    <a:pt x="5329" y="2286"/>
                  </a:cubicBezTo>
                  <a:cubicBezTo>
                    <a:pt x="5280" y="2286"/>
                    <a:pt x="5215" y="2257"/>
                    <a:pt x="5170" y="2234"/>
                  </a:cubicBezTo>
                  <a:cubicBezTo>
                    <a:pt x="5132" y="2215"/>
                    <a:pt x="5049" y="2206"/>
                    <a:pt x="4937" y="2206"/>
                  </a:cubicBezTo>
                  <a:cubicBezTo>
                    <a:pt x="4825" y="2206"/>
                    <a:pt x="4683" y="2215"/>
                    <a:pt x="4527" y="2234"/>
                  </a:cubicBezTo>
                  <a:cubicBezTo>
                    <a:pt x="4502" y="2236"/>
                    <a:pt x="4478" y="2238"/>
                    <a:pt x="4454" y="2238"/>
                  </a:cubicBezTo>
                  <a:cubicBezTo>
                    <a:pt x="4185" y="2238"/>
                    <a:pt x="4013" y="2100"/>
                    <a:pt x="3865" y="2074"/>
                  </a:cubicBezTo>
                  <a:cubicBezTo>
                    <a:pt x="3714" y="2036"/>
                    <a:pt x="3724" y="2007"/>
                    <a:pt x="3695" y="1970"/>
                  </a:cubicBezTo>
                  <a:cubicBezTo>
                    <a:pt x="3658" y="1922"/>
                    <a:pt x="3648" y="1856"/>
                    <a:pt x="3658" y="1799"/>
                  </a:cubicBezTo>
                  <a:cubicBezTo>
                    <a:pt x="3670" y="1749"/>
                    <a:pt x="3641" y="1741"/>
                    <a:pt x="3620" y="1741"/>
                  </a:cubicBezTo>
                  <a:cubicBezTo>
                    <a:pt x="3609" y="1741"/>
                    <a:pt x="3601" y="1743"/>
                    <a:pt x="3601" y="1743"/>
                  </a:cubicBezTo>
                  <a:cubicBezTo>
                    <a:pt x="3610" y="1573"/>
                    <a:pt x="3535" y="1412"/>
                    <a:pt x="3402" y="1308"/>
                  </a:cubicBezTo>
                  <a:lnTo>
                    <a:pt x="3402" y="1308"/>
                  </a:lnTo>
                  <a:cubicBezTo>
                    <a:pt x="3431" y="1393"/>
                    <a:pt x="3421" y="1488"/>
                    <a:pt x="3374" y="1554"/>
                  </a:cubicBezTo>
                  <a:cubicBezTo>
                    <a:pt x="3270" y="1289"/>
                    <a:pt x="2968" y="1185"/>
                    <a:pt x="1928" y="750"/>
                  </a:cubicBezTo>
                  <a:cubicBezTo>
                    <a:pt x="1542" y="596"/>
                    <a:pt x="1134" y="520"/>
                    <a:pt x="724" y="520"/>
                  </a:cubicBezTo>
                  <a:cubicBezTo>
                    <a:pt x="490" y="520"/>
                    <a:pt x="255" y="545"/>
                    <a:pt x="24" y="594"/>
                  </a:cubicBezTo>
                  <a:lnTo>
                    <a:pt x="24" y="594"/>
                  </a:lnTo>
                  <a:cubicBezTo>
                    <a:pt x="23" y="594"/>
                    <a:pt x="22" y="594"/>
                    <a:pt x="22" y="594"/>
                  </a:cubicBezTo>
                  <a:cubicBezTo>
                    <a:pt x="13" y="594"/>
                    <a:pt x="6" y="596"/>
                    <a:pt x="0" y="599"/>
                  </a:cubicBezTo>
                  <a:cubicBezTo>
                    <a:pt x="8" y="597"/>
                    <a:pt x="16" y="596"/>
                    <a:pt x="24" y="594"/>
                  </a:cubicBezTo>
                  <a:lnTo>
                    <a:pt x="24" y="594"/>
                  </a:lnTo>
                  <a:cubicBezTo>
                    <a:pt x="60" y="595"/>
                    <a:pt x="114" y="620"/>
                    <a:pt x="151" y="628"/>
                  </a:cubicBezTo>
                  <a:cubicBezTo>
                    <a:pt x="189" y="628"/>
                    <a:pt x="227" y="675"/>
                    <a:pt x="236" y="684"/>
                  </a:cubicBezTo>
                  <a:cubicBezTo>
                    <a:pt x="246" y="694"/>
                    <a:pt x="340" y="722"/>
                    <a:pt x="378" y="732"/>
                  </a:cubicBezTo>
                  <a:cubicBezTo>
                    <a:pt x="407" y="750"/>
                    <a:pt x="444" y="760"/>
                    <a:pt x="473" y="760"/>
                  </a:cubicBezTo>
                  <a:cubicBezTo>
                    <a:pt x="501" y="769"/>
                    <a:pt x="548" y="817"/>
                    <a:pt x="539" y="826"/>
                  </a:cubicBezTo>
                  <a:cubicBezTo>
                    <a:pt x="529" y="845"/>
                    <a:pt x="539" y="883"/>
                    <a:pt x="539" y="902"/>
                  </a:cubicBezTo>
                  <a:cubicBezTo>
                    <a:pt x="529" y="921"/>
                    <a:pt x="605" y="968"/>
                    <a:pt x="605" y="968"/>
                  </a:cubicBezTo>
                  <a:lnTo>
                    <a:pt x="662" y="968"/>
                  </a:lnTo>
                  <a:cubicBezTo>
                    <a:pt x="709" y="958"/>
                    <a:pt x="747" y="939"/>
                    <a:pt x="785" y="921"/>
                  </a:cubicBezTo>
                  <a:cubicBezTo>
                    <a:pt x="795" y="916"/>
                    <a:pt x="801" y="914"/>
                    <a:pt x="805" y="914"/>
                  </a:cubicBezTo>
                  <a:cubicBezTo>
                    <a:pt x="823" y="914"/>
                    <a:pt x="785" y="958"/>
                    <a:pt x="785" y="958"/>
                  </a:cubicBezTo>
                  <a:cubicBezTo>
                    <a:pt x="785" y="958"/>
                    <a:pt x="756" y="1006"/>
                    <a:pt x="737" y="1025"/>
                  </a:cubicBezTo>
                  <a:cubicBezTo>
                    <a:pt x="728" y="1043"/>
                    <a:pt x="794" y="1119"/>
                    <a:pt x="803" y="1128"/>
                  </a:cubicBezTo>
                  <a:cubicBezTo>
                    <a:pt x="813" y="1138"/>
                    <a:pt x="926" y="1204"/>
                    <a:pt x="945" y="1223"/>
                  </a:cubicBezTo>
                  <a:cubicBezTo>
                    <a:pt x="964" y="1232"/>
                    <a:pt x="983" y="1242"/>
                    <a:pt x="1011" y="1251"/>
                  </a:cubicBezTo>
                  <a:cubicBezTo>
                    <a:pt x="1030" y="1251"/>
                    <a:pt x="1040" y="1251"/>
                    <a:pt x="1059" y="1261"/>
                  </a:cubicBezTo>
                  <a:lnTo>
                    <a:pt x="1191" y="1261"/>
                  </a:lnTo>
                  <a:cubicBezTo>
                    <a:pt x="1172" y="1299"/>
                    <a:pt x="1153" y="1346"/>
                    <a:pt x="1125" y="1384"/>
                  </a:cubicBezTo>
                  <a:cubicBezTo>
                    <a:pt x="1106" y="1403"/>
                    <a:pt x="1115" y="1459"/>
                    <a:pt x="1134" y="1459"/>
                  </a:cubicBezTo>
                  <a:cubicBezTo>
                    <a:pt x="1191" y="1450"/>
                    <a:pt x="1238" y="1421"/>
                    <a:pt x="1276" y="1384"/>
                  </a:cubicBezTo>
                  <a:cubicBezTo>
                    <a:pt x="1314" y="1336"/>
                    <a:pt x="1352" y="1299"/>
                    <a:pt x="1389" y="1261"/>
                  </a:cubicBezTo>
                  <a:cubicBezTo>
                    <a:pt x="1410" y="1236"/>
                    <a:pt x="1426" y="1230"/>
                    <a:pt x="1439" y="1230"/>
                  </a:cubicBezTo>
                  <a:cubicBezTo>
                    <a:pt x="1456" y="1230"/>
                    <a:pt x="1465" y="1242"/>
                    <a:pt x="1465" y="1242"/>
                  </a:cubicBezTo>
                  <a:cubicBezTo>
                    <a:pt x="1446" y="1308"/>
                    <a:pt x="1427" y="1365"/>
                    <a:pt x="1399" y="1421"/>
                  </a:cubicBezTo>
                  <a:cubicBezTo>
                    <a:pt x="1371" y="1469"/>
                    <a:pt x="1333" y="1525"/>
                    <a:pt x="1295" y="1573"/>
                  </a:cubicBezTo>
                  <a:cubicBezTo>
                    <a:pt x="1276" y="1639"/>
                    <a:pt x="1276" y="1705"/>
                    <a:pt x="1276" y="1771"/>
                  </a:cubicBezTo>
                  <a:cubicBezTo>
                    <a:pt x="1276" y="1790"/>
                    <a:pt x="1276" y="1866"/>
                    <a:pt x="1257" y="1885"/>
                  </a:cubicBezTo>
                  <a:cubicBezTo>
                    <a:pt x="1238" y="1903"/>
                    <a:pt x="1267" y="1960"/>
                    <a:pt x="1267" y="1960"/>
                  </a:cubicBezTo>
                  <a:lnTo>
                    <a:pt x="1304" y="1960"/>
                  </a:lnTo>
                  <a:cubicBezTo>
                    <a:pt x="1323" y="1951"/>
                    <a:pt x="1352" y="1941"/>
                    <a:pt x="1380" y="1941"/>
                  </a:cubicBezTo>
                  <a:cubicBezTo>
                    <a:pt x="1399" y="1941"/>
                    <a:pt x="1427" y="1979"/>
                    <a:pt x="1427" y="2036"/>
                  </a:cubicBezTo>
                  <a:cubicBezTo>
                    <a:pt x="1436" y="2087"/>
                    <a:pt x="1391" y="2320"/>
                    <a:pt x="1395" y="2320"/>
                  </a:cubicBezTo>
                  <a:cubicBezTo>
                    <a:pt x="1396" y="2320"/>
                    <a:pt x="1397" y="2317"/>
                    <a:pt x="1399" y="2310"/>
                  </a:cubicBezTo>
                  <a:cubicBezTo>
                    <a:pt x="1409" y="2289"/>
                    <a:pt x="1422" y="2283"/>
                    <a:pt x="1438" y="2283"/>
                  </a:cubicBezTo>
                  <a:cubicBezTo>
                    <a:pt x="1455" y="2283"/>
                    <a:pt x="1475" y="2290"/>
                    <a:pt x="1499" y="2290"/>
                  </a:cubicBezTo>
                  <a:cubicBezTo>
                    <a:pt x="1512" y="2290"/>
                    <a:pt x="1526" y="2288"/>
                    <a:pt x="1541" y="2281"/>
                  </a:cubicBezTo>
                  <a:cubicBezTo>
                    <a:pt x="1556" y="2275"/>
                    <a:pt x="1567" y="2273"/>
                    <a:pt x="1576" y="2273"/>
                  </a:cubicBezTo>
                  <a:cubicBezTo>
                    <a:pt x="1608" y="2273"/>
                    <a:pt x="1611" y="2302"/>
                    <a:pt x="1626" y="2310"/>
                  </a:cubicBezTo>
                  <a:lnTo>
                    <a:pt x="1692" y="2310"/>
                  </a:lnTo>
                  <a:cubicBezTo>
                    <a:pt x="1694" y="2309"/>
                    <a:pt x="1697" y="2309"/>
                    <a:pt x="1699" y="2309"/>
                  </a:cubicBezTo>
                  <a:cubicBezTo>
                    <a:pt x="1722" y="2309"/>
                    <a:pt x="1729" y="2350"/>
                    <a:pt x="1720" y="2376"/>
                  </a:cubicBezTo>
                  <a:cubicBezTo>
                    <a:pt x="1711" y="2414"/>
                    <a:pt x="1730" y="2423"/>
                    <a:pt x="1711" y="2442"/>
                  </a:cubicBezTo>
                  <a:cubicBezTo>
                    <a:pt x="1704" y="2456"/>
                    <a:pt x="1722" y="2465"/>
                    <a:pt x="1733" y="2465"/>
                  </a:cubicBezTo>
                  <a:cubicBezTo>
                    <a:pt x="1736" y="2465"/>
                    <a:pt x="1739" y="2464"/>
                    <a:pt x="1739" y="2461"/>
                  </a:cubicBezTo>
                  <a:cubicBezTo>
                    <a:pt x="1749" y="2452"/>
                    <a:pt x="1749" y="2442"/>
                    <a:pt x="1767" y="2395"/>
                  </a:cubicBezTo>
                  <a:cubicBezTo>
                    <a:pt x="1796" y="2348"/>
                    <a:pt x="1871" y="2310"/>
                    <a:pt x="1871" y="2310"/>
                  </a:cubicBezTo>
                  <a:lnTo>
                    <a:pt x="1871" y="2310"/>
                  </a:lnTo>
                  <a:cubicBezTo>
                    <a:pt x="1871" y="2357"/>
                    <a:pt x="1853" y="2395"/>
                    <a:pt x="1834" y="2433"/>
                  </a:cubicBezTo>
                  <a:cubicBezTo>
                    <a:pt x="1815" y="2489"/>
                    <a:pt x="1796" y="2556"/>
                    <a:pt x="1796" y="2612"/>
                  </a:cubicBezTo>
                  <a:cubicBezTo>
                    <a:pt x="1815" y="2688"/>
                    <a:pt x="1834" y="2754"/>
                    <a:pt x="1862" y="2811"/>
                  </a:cubicBezTo>
                  <a:cubicBezTo>
                    <a:pt x="1862" y="2858"/>
                    <a:pt x="1881" y="2924"/>
                    <a:pt x="1881" y="2962"/>
                  </a:cubicBezTo>
                  <a:cubicBezTo>
                    <a:pt x="1881" y="2949"/>
                    <a:pt x="1881" y="2923"/>
                    <a:pt x="1881" y="2886"/>
                  </a:cubicBezTo>
                  <a:cubicBezTo>
                    <a:pt x="1890" y="2820"/>
                    <a:pt x="1900" y="2877"/>
                    <a:pt x="1966" y="2792"/>
                  </a:cubicBezTo>
                  <a:cubicBezTo>
                    <a:pt x="2042" y="2716"/>
                    <a:pt x="2070" y="2735"/>
                    <a:pt x="2089" y="2707"/>
                  </a:cubicBezTo>
                  <a:cubicBezTo>
                    <a:pt x="2098" y="2697"/>
                    <a:pt x="2105" y="2697"/>
                    <a:pt x="2111" y="2697"/>
                  </a:cubicBezTo>
                  <a:cubicBezTo>
                    <a:pt x="2117" y="2697"/>
                    <a:pt x="2122" y="2697"/>
                    <a:pt x="2127" y="2688"/>
                  </a:cubicBezTo>
                  <a:cubicBezTo>
                    <a:pt x="2127" y="2678"/>
                    <a:pt x="2164" y="2669"/>
                    <a:pt x="2193" y="2631"/>
                  </a:cubicBezTo>
                  <a:cubicBezTo>
                    <a:pt x="2221" y="2584"/>
                    <a:pt x="2221" y="2603"/>
                    <a:pt x="2231" y="2546"/>
                  </a:cubicBezTo>
                  <a:cubicBezTo>
                    <a:pt x="2233" y="2534"/>
                    <a:pt x="2237" y="2529"/>
                    <a:pt x="2242" y="2529"/>
                  </a:cubicBezTo>
                  <a:cubicBezTo>
                    <a:pt x="2262" y="2529"/>
                    <a:pt x="2297" y="2593"/>
                    <a:pt x="2297" y="2593"/>
                  </a:cubicBezTo>
                  <a:lnTo>
                    <a:pt x="2363" y="2603"/>
                  </a:lnTo>
                  <a:cubicBezTo>
                    <a:pt x="2372" y="2622"/>
                    <a:pt x="2382" y="2641"/>
                    <a:pt x="2391" y="2659"/>
                  </a:cubicBezTo>
                  <a:cubicBezTo>
                    <a:pt x="2391" y="2688"/>
                    <a:pt x="2401" y="2707"/>
                    <a:pt x="2410" y="2726"/>
                  </a:cubicBezTo>
                  <a:cubicBezTo>
                    <a:pt x="2410" y="2729"/>
                    <a:pt x="2413" y="2730"/>
                    <a:pt x="2418" y="2730"/>
                  </a:cubicBezTo>
                  <a:cubicBezTo>
                    <a:pt x="2427" y="2730"/>
                    <a:pt x="2442" y="2726"/>
                    <a:pt x="2448" y="2726"/>
                  </a:cubicBezTo>
                  <a:cubicBezTo>
                    <a:pt x="2476" y="2707"/>
                    <a:pt x="2505" y="2688"/>
                    <a:pt x="2523" y="2659"/>
                  </a:cubicBezTo>
                  <a:cubicBezTo>
                    <a:pt x="2539" y="2644"/>
                    <a:pt x="2548" y="2638"/>
                    <a:pt x="2552" y="2638"/>
                  </a:cubicBezTo>
                  <a:cubicBezTo>
                    <a:pt x="2560" y="2638"/>
                    <a:pt x="2552" y="2659"/>
                    <a:pt x="2552" y="2659"/>
                  </a:cubicBezTo>
                  <a:cubicBezTo>
                    <a:pt x="2552" y="2659"/>
                    <a:pt x="2542" y="2745"/>
                    <a:pt x="2542" y="2792"/>
                  </a:cubicBezTo>
                  <a:cubicBezTo>
                    <a:pt x="2571" y="2782"/>
                    <a:pt x="2609" y="2773"/>
                    <a:pt x="2637" y="2754"/>
                  </a:cubicBezTo>
                  <a:cubicBezTo>
                    <a:pt x="2675" y="2707"/>
                    <a:pt x="2713" y="2659"/>
                    <a:pt x="2731" y="2612"/>
                  </a:cubicBezTo>
                  <a:cubicBezTo>
                    <a:pt x="2741" y="2574"/>
                    <a:pt x="2750" y="2546"/>
                    <a:pt x="2769" y="2518"/>
                  </a:cubicBezTo>
                  <a:cubicBezTo>
                    <a:pt x="2779" y="2489"/>
                    <a:pt x="2798" y="2452"/>
                    <a:pt x="2807" y="2414"/>
                  </a:cubicBezTo>
                  <a:cubicBezTo>
                    <a:pt x="2807" y="2395"/>
                    <a:pt x="2816" y="2376"/>
                    <a:pt x="2835" y="2357"/>
                  </a:cubicBezTo>
                  <a:lnTo>
                    <a:pt x="2835" y="2357"/>
                  </a:lnTo>
                  <a:cubicBezTo>
                    <a:pt x="2835" y="2357"/>
                    <a:pt x="2826" y="2480"/>
                    <a:pt x="2816" y="2508"/>
                  </a:cubicBezTo>
                  <a:cubicBezTo>
                    <a:pt x="2807" y="2565"/>
                    <a:pt x="2807" y="2622"/>
                    <a:pt x="2816" y="2678"/>
                  </a:cubicBezTo>
                  <a:lnTo>
                    <a:pt x="2845" y="2678"/>
                  </a:lnTo>
                  <a:cubicBezTo>
                    <a:pt x="2854" y="2716"/>
                    <a:pt x="2864" y="2754"/>
                    <a:pt x="2864" y="2792"/>
                  </a:cubicBezTo>
                  <a:cubicBezTo>
                    <a:pt x="2854" y="2820"/>
                    <a:pt x="2854" y="2858"/>
                    <a:pt x="2864" y="2886"/>
                  </a:cubicBezTo>
                  <a:cubicBezTo>
                    <a:pt x="2883" y="2943"/>
                    <a:pt x="2911" y="2990"/>
                    <a:pt x="2930" y="3028"/>
                  </a:cubicBezTo>
                  <a:cubicBezTo>
                    <a:pt x="2958" y="3085"/>
                    <a:pt x="2968" y="3141"/>
                    <a:pt x="2968" y="3198"/>
                  </a:cubicBezTo>
                  <a:cubicBezTo>
                    <a:pt x="2977" y="3245"/>
                    <a:pt x="2987" y="3293"/>
                    <a:pt x="3005" y="3340"/>
                  </a:cubicBezTo>
                  <a:cubicBezTo>
                    <a:pt x="3005" y="3340"/>
                    <a:pt x="3053" y="3330"/>
                    <a:pt x="3072" y="3302"/>
                  </a:cubicBezTo>
                  <a:cubicBezTo>
                    <a:pt x="3081" y="3283"/>
                    <a:pt x="3091" y="3264"/>
                    <a:pt x="3100" y="3236"/>
                  </a:cubicBezTo>
                  <a:cubicBezTo>
                    <a:pt x="3102" y="3228"/>
                    <a:pt x="3105" y="3224"/>
                    <a:pt x="3108" y="3224"/>
                  </a:cubicBezTo>
                  <a:cubicBezTo>
                    <a:pt x="3120" y="3224"/>
                    <a:pt x="3138" y="3266"/>
                    <a:pt x="3138" y="3274"/>
                  </a:cubicBezTo>
                  <a:cubicBezTo>
                    <a:pt x="3138" y="3283"/>
                    <a:pt x="3157" y="3387"/>
                    <a:pt x="3147" y="3425"/>
                  </a:cubicBezTo>
                  <a:cubicBezTo>
                    <a:pt x="3147" y="3431"/>
                    <a:pt x="3148" y="3434"/>
                    <a:pt x="3151" y="3434"/>
                  </a:cubicBezTo>
                  <a:cubicBezTo>
                    <a:pt x="3158" y="3434"/>
                    <a:pt x="3178" y="3396"/>
                    <a:pt x="3185" y="3359"/>
                  </a:cubicBezTo>
                  <a:cubicBezTo>
                    <a:pt x="3204" y="3312"/>
                    <a:pt x="3157" y="3293"/>
                    <a:pt x="3157" y="3255"/>
                  </a:cubicBezTo>
                  <a:cubicBezTo>
                    <a:pt x="3166" y="3208"/>
                    <a:pt x="3194" y="3208"/>
                    <a:pt x="3223" y="3151"/>
                  </a:cubicBezTo>
                  <a:cubicBezTo>
                    <a:pt x="3236" y="3130"/>
                    <a:pt x="3260" y="3115"/>
                    <a:pt x="3286" y="3115"/>
                  </a:cubicBezTo>
                  <a:cubicBezTo>
                    <a:pt x="3296" y="3115"/>
                    <a:pt x="3307" y="3117"/>
                    <a:pt x="3317" y="3123"/>
                  </a:cubicBezTo>
                  <a:cubicBezTo>
                    <a:pt x="3308" y="3189"/>
                    <a:pt x="3280" y="3255"/>
                    <a:pt x="3251" y="3312"/>
                  </a:cubicBezTo>
                  <a:cubicBezTo>
                    <a:pt x="3223" y="3340"/>
                    <a:pt x="3204" y="3378"/>
                    <a:pt x="3204" y="3416"/>
                  </a:cubicBezTo>
                  <a:cubicBezTo>
                    <a:pt x="3204" y="3434"/>
                    <a:pt x="3242" y="3519"/>
                    <a:pt x="3242" y="3576"/>
                  </a:cubicBezTo>
                  <a:cubicBezTo>
                    <a:pt x="3242" y="3623"/>
                    <a:pt x="3270" y="3718"/>
                    <a:pt x="3270" y="3765"/>
                  </a:cubicBezTo>
                  <a:cubicBezTo>
                    <a:pt x="3261" y="3812"/>
                    <a:pt x="3280" y="3869"/>
                    <a:pt x="3280" y="3926"/>
                  </a:cubicBezTo>
                  <a:cubicBezTo>
                    <a:pt x="3280" y="3954"/>
                    <a:pt x="3282" y="3961"/>
                    <a:pt x="3284" y="3961"/>
                  </a:cubicBezTo>
                  <a:cubicBezTo>
                    <a:pt x="3287" y="3961"/>
                    <a:pt x="3289" y="3954"/>
                    <a:pt x="3289" y="3954"/>
                  </a:cubicBezTo>
                  <a:cubicBezTo>
                    <a:pt x="3289" y="3945"/>
                    <a:pt x="3317" y="3888"/>
                    <a:pt x="3336" y="3841"/>
                  </a:cubicBezTo>
                  <a:cubicBezTo>
                    <a:pt x="3355" y="3784"/>
                    <a:pt x="3431" y="3699"/>
                    <a:pt x="3459" y="3642"/>
                  </a:cubicBezTo>
                  <a:cubicBezTo>
                    <a:pt x="3470" y="3616"/>
                    <a:pt x="3489" y="3610"/>
                    <a:pt x="3507" y="3610"/>
                  </a:cubicBezTo>
                  <a:cubicBezTo>
                    <a:pt x="3522" y="3610"/>
                    <a:pt x="3536" y="3614"/>
                    <a:pt x="3544" y="3614"/>
                  </a:cubicBezTo>
                  <a:cubicBezTo>
                    <a:pt x="3563" y="3614"/>
                    <a:pt x="3591" y="3576"/>
                    <a:pt x="3601" y="3548"/>
                  </a:cubicBezTo>
                  <a:cubicBezTo>
                    <a:pt x="3610" y="3529"/>
                    <a:pt x="3629" y="3406"/>
                    <a:pt x="3648" y="3378"/>
                  </a:cubicBezTo>
                  <a:cubicBezTo>
                    <a:pt x="3651" y="3374"/>
                    <a:pt x="3653" y="3372"/>
                    <a:pt x="3655" y="3372"/>
                  </a:cubicBezTo>
                  <a:cubicBezTo>
                    <a:pt x="3667" y="3372"/>
                    <a:pt x="3667" y="3440"/>
                    <a:pt x="3667" y="3472"/>
                  </a:cubicBezTo>
                  <a:cubicBezTo>
                    <a:pt x="3676" y="3510"/>
                    <a:pt x="3686" y="3538"/>
                    <a:pt x="3695" y="3576"/>
                  </a:cubicBezTo>
                  <a:cubicBezTo>
                    <a:pt x="3771" y="3633"/>
                    <a:pt x="3856" y="3680"/>
                    <a:pt x="3941" y="3709"/>
                  </a:cubicBezTo>
                  <a:cubicBezTo>
                    <a:pt x="3979" y="3718"/>
                    <a:pt x="4007" y="3737"/>
                    <a:pt x="4026" y="3765"/>
                  </a:cubicBezTo>
                  <a:cubicBezTo>
                    <a:pt x="4026" y="3765"/>
                    <a:pt x="4140" y="3857"/>
                    <a:pt x="4170" y="3857"/>
                  </a:cubicBezTo>
                  <a:cubicBezTo>
                    <a:pt x="4175" y="3857"/>
                    <a:pt x="4177" y="3855"/>
                    <a:pt x="4177" y="3850"/>
                  </a:cubicBezTo>
                  <a:cubicBezTo>
                    <a:pt x="4187" y="3812"/>
                    <a:pt x="4187" y="3794"/>
                    <a:pt x="4196" y="3737"/>
                  </a:cubicBezTo>
                  <a:cubicBezTo>
                    <a:pt x="4202" y="3703"/>
                    <a:pt x="4211" y="3696"/>
                    <a:pt x="4217" y="3696"/>
                  </a:cubicBezTo>
                  <a:cubicBezTo>
                    <a:pt x="4222" y="3696"/>
                    <a:pt x="4225" y="3699"/>
                    <a:pt x="4225" y="3699"/>
                  </a:cubicBezTo>
                  <a:cubicBezTo>
                    <a:pt x="4225" y="3699"/>
                    <a:pt x="4253" y="3765"/>
                    <a:pt x="4253" y="3775"/>
                  </a:cubicBezTo>
                  <a:cubicBezTo>
                    <a:pt x="4253" y="3784"/>
                    <a:pt x="4357" y="3850"/>
                    <a:pt x="4357" y="3860"/>
                  </a:cubicBezTo>
                  <a:cubicBezTo>
                    <a:pt x="4376" y="3898"/>
                    <a:pt x="4395" y="3935"/>
                    <a:pt x="4404" y="3973"/>
                  </a:cubicBezTo>
                  <a:cubicBezTo>
                    <a:pt x="4409" y="3983"/>
                    <a:pt x="4421" y="3985"/>
                    <a:pt x="4431" y="3985"/>
                  </a:cubicBezTo>
                  <a:cubicBezTo>
                    <a:pt x="4442" y="3985"/>
                    <a:pt x="4451" y="3983"/>
                    <a:pt x="4451" y="3983"/>
                  </a:cubicBezTo>
                  <a:lnTo>
                    <a:pt x="4489" y="3841"/>
                  </a:lnTo>
                  <a:cubicBezTo>
                    <a:pt x="4494" y="3822"/>
                    <a:pt x="4498" y="3815"/>
                    <a:pt x="4502" y="3815"/>
                  </a:cubicBezTo>
                  <a:cubicBezTo>
                    <a:pt x="4512" y="3815"/>
                    <a:pt x="4518" y="3879"/>
                    <a:pt x="4518" y="3879"/>
                  </a:cubicBezTo>
                  <a:lnTo>
                    <a:pt x="4518" y="4087"/>
                  </a:lnTo>
                  <a:cubicBezTo>
                    <a:pt x="4518" y="4124"/>
                    <a:pt x="4518" y="4200"/>
                    <a:pt x="4518" y="4219"/>
                  </a:cubicBezTo>
                  <a:cubicBezTo>
                    <a:pt x="4518" y="4247"/>
                    <a:pt x="4555" y="4276"/>
                    <a:pt x="4555" y="4276"/>
                  </a:cubicBezTo>
                  <a:cubicBezTo>
                    <a:pt x="4565" y="4276"/>
                    <a:pt x="4574" y="4266"/>
                    <a:pt x="4593" y="4247"/>
                  </a:cubicBezTo>
                  <a:cubicBezTo>
                    <a:pt x="4603" y="4219"/>
                    <a:pt x="4574" y="4200"/>
                    <a:pt x="4584" y="4172"/>
                  </a:cubicBezTo>
                  <a:cubicBezTo>
                    <a:pt x="4584" y="4134"/>
                    <a:pt x="4612" y="4115"/>
                    <a:pt x="4622" y="4105"/>
                  </a:cubicBezTo>
                  <a:cubicBezTo>
                    <a:pt x="4650" y="4077"/>
                    <a:pt x="4678" y="4039"/>
                    <a:pt x="4707" y="4011"/>
                  </a:cubicBezTo>
                  <a:cubicBezTo>
                    <a:pt x="4716" y="3983"/>
                    <a:pt x="4726" y="3945"/>
                    <a:pt x="4716" y="3916"/>
                  </a:cubicBezTo>
                  <a:cubicBezTo>
                    <a:pt x="4716" y="3888"/>
                    <a:pt x="4726" y="3860"/>
                    <a:pt x="4735" y="3831"/>
                  </a:cubicBezTo>
                  <a:cubicBezTo>
                    <a:pt x="4735" y="3829"/>
                    <a:pt x="4735" y="3828"/>
                    <a:pt x="4736" y="3828"/>
                  </a:cubicBezTo>
                  <a:cubicBezTo>
                    <a:pt x="4743" y="3828"/>
                    <a:pt x="4773" y="3890"/>
                    <a:pt x="4773" y="3907"/>
                  </a:cubicBezTo>
                  <a:cubicBezTo>
                    <a:pt x="4773" y="3973"/>
                    <a:pt x="4773" y="4049"/>
                    <a:pt x="4773" y="4124"/>
                  </a:cubicBezTo>
                  <a:cubicBezTo>
                    <a:pt x="4770" y="4137"/>
                    <a:pt x="4760" y="4140"/>
                    <a:pt x="4748" y="4140"/>
                  </a:cubicBezTo>
                  <a:cubicBezTo>
                    <a:pt x="4735" y="4140"/>
                    <a:pt x="4719" y="4136"/>
                    <a:pt x="4711" y="4136"/>
                  </a:cubicBezTo>
                  <a:cubicBezTo>
                    <a:pt x="4700" y="4136"/>
                    <a:pt x="4704" y="4145"/>
                    <a:pt x="4754" y="4190"/>
                  </a:cubicBezTo>
                  <a:cubicBezTo>
                    <a:pt x="4829" y="4285"/>
                    <a:pt x="4858" y="4408"/>
                    <a:pt x="4839" y="4521"/>
                  </a:cubicBezTo>
                  <a:cubicBezTo>
                    <a:pt x="4792" y="4767"/>
                    <a:pt x="5066" y="5164"/>
                    <a:pt x="3724" y="6440"/>
                  </a:cubicBezTo>
                  <a:cubicBezTo>
                    <a:pt x="2391" y="7706"/>
                    <a:pt x="3232" y="8774"/>
                    <a:pt x="3393" y="8859"/>
                  </a:cubicBezTo>
                  <a:cubicBezTo>
                    <a:pt x="3429" y="8876"/>
                    <a:pt x="3451" y="8882"/>
                    <a:pt x="3465" y="8882"/>
                  </a:cubicBezTo>
                  <a:cubicBezTo>
                    <a:pt x="3513" y="8882"/>
                    <a:pt x="3450" y="8802"/>
                    <a:pt x="3450" y="8802"/>
                  </a:cubicBezTo>
                  <a:cubicBezTo>
                    <a:pt x="3450" y="8802"/>
                    <a:pt x="2864" y="8254"/>
                    <a:pt x="3601" y="7167"/>
                  </a:cubicBezTo>
                  <a:cubicBezTo>
                    <a:pt x="4220" y="6251"/>
                    <a:pt x="4682" y="6182"/>
                    <a:pt x="4806" y="6182"/>
                  </a:cubicBezTo>
                  <a:cubicBezTo>
                    <a:pt x="4828" y="6182"/>
                    <a:pt x="4839" y="6185"/>
                    <a:pt x="4839" y="6185"/>
                  </a:cubicBezTo>
                  <a:cubicBezTo>
                    <a:pt x="4829" y="6232"/>
                    <a:pt x="4886" y="6260"/>
                    <a:pt x="4886" y="6260"/>
                  </a:cubicBezTo>
                  <a:cubicBezTo>
                    <a:pt x="4896" y="6213"/>
                    <a:pt x="4905" y="6166"/>
                    <a:pt x="4933" y="6118"/>
                  </a:cubicBezTo>
                  <a:lnTo>
                    <a:pt x="4933" y="6118"/>
                  </a:lnTo>
                  <a:cubicBezTo>
                    <a:pt x="4924" y="6156"/>
                    <a:pt x="4915" y="6194"/>
                    <a:pt x="4905" y="6241"/>
                  </a:cubicBezTo>
                  <a:cubicBezTo>
                    <a:pt x="4896" y="6270"/>
                    <a:pt x="4924" y="6364"/>
                    <a:pt x="4915" y="6402"/>
                  </a:cubicBezTo>
                  <a:cubicBezTo>
                    <a:pt x="4905" y="6449"/>
                    <a:pt x="4915" y="6459"/>
                    <a:pt x="4933" y="6459"/>
                  </a:cubicBezTo>
                  <a:cubicBezTo>
                    <a:pt x="4962" y="6374"/>
                    <a:pt x="4981" y="6298"/>
                    <a:pt x="5000" y="6213"/>
                  </a:cubicBezTo>
                  <a:lnTo>
                    <a:pt x="5000" y="6213"/>
                  </a:lnTo>
                  <a:cubicBezTo>
                    <a:pt x="5000" y="6298"/>
                    <a:pt x="5000" y="6392"/>
                    <a:pt x="4981" y="6478"/>
                  </a:cubicBezTo>
                  <a:cubicBezTo>
                    <a:pt x="5034" y="6469"/>
                    <a:pt x="5095" y="6180"/>
                    <a:pt x="5110" y="6180"/>
                  </a:cubicBezTo>
                  <a:cubicBezTo>
                    <a:pt x="5111" y="6180"/>
                    <a:pt x="5112" y="6181"/>
                    <a:pt x="5113" y="6185"/>
                  </a:cubicBezTo>
                  <a:cubicBezTo>
                    <a:pt x="5122" y="6241"/>
                    <a:pt x="5122" y="6298"/>
                    <a:pt x="5113" y="6364"/>
                  </a:cubicBezTo>
                  <a:cubicBezTo>
                    <a:pt x="5160" y="6336"/>
                    <a:pt x="5217" y="6052"/>
                    <a:pt x="5217" y="5996"/>
                  </a:cubicBezTo>
                  <a:cubicBezTo>
                    <a:pt x="5226" y="5948"/>
                    <a:pt x="5189" y="5892"/>
                    <a:pt x="5255" y="5816"/>
                  </a:cubicBezTo>
                  <a:cubicBezTo>
                    <a:pt x="5272" y="5796"/>
                    <a:pt x="5285" y="5788"/>
                    <a:pt x="5293" y="5788"/>
                  </a:cubicBezTo>
                  <a:cubicBezTo>
                    <a:pt x="5314" y="5788"/>
                    <a:pt x="5312" y="5830"/>
                    <a:pt x="5293" y="5863"/>
                  </a:cubicBezTo>
                  <a:cubicBezTo>
                    <a:pt x="5264" y="5929"/>
                    <a:pt x="5245" y="5996"/>
                    <a:pt x="5236" y="6062"/>
                  </a:cubicBezTo>
                  <a:cubicBezTo>
                    <a:pt x="5236" y="6062"/>
                    <a:pt x="5237" y="6062"/>
                    <a:pt x="5237" y="6062"/>
                  </a:cubicBezTo>
                  <a:cubicBezTo>
                    <a:pt x="5249" y="6062"/>
                    <a:pt x="5302" y="5948"/>
                    <a:pt x="5311" y="5948"/>
                  </a:cubicBezTo>
                  <a:cubicBezTo>
                    <a:pt x="5312" y="5948"/>
                    <a:pt x="5313" y="5947"/>
                    <a:pt x="5313" y="5947"/>
                  </a:cubicBezTo>
                  <a:cubicBezTo>
                    <a:pt x="5321" y="5947"/>
                    <a:pt x="5322" y="5999"/>
                    <a:pt x="5330" y="6043"/>
                  </a:cubicBezTo>
                  <a:cubicBezTo>
                    <a:pt x="5340" y="6081"/>
                    <a:pt x="5321" y="6118"/>
                    <a:pt x="5293" y="6147"/>
                  </a:cubicBezTo>
                  <a:cubicBezTo>
                    <a:pt x="5289" y="6154"/>
                    <a:pt x="5291" y="6157"/>
                    <a:pt x="5296" y="6157"/>
                  </a:cubicBezTo>
                  <a:cubicBezTo>
                    <a:pt x="5303" y="6157"/>
                    <a:pt x="5319" y="6149"/>
                    <a:pt x="5330" y="6137"/>
                  </a:cubicBezTo>
                  <a:cubicBezTo>
                    <a:pt x="5347" y="6121"/>
                    <a:pt x="5370" y="6098"/>
                    <a:pt x="5376" y="6098"/>
                  </a:cubicBezTo>
                  <a:cubicBezTo>
                    <a:pt x="5377" y="6098"/>
                    <a:pt x="5378" y="6098"/>
                    <a:pt x="5378" y="6100"/>
                  </a:cubicBezTo>
                  <a:cubicBezTo>
                    <a:pt x="5378" y="6118"/>
                    <a:pt x="5378" y="6137"/>
                    <a:pt x="5368" y="6147"/>
                  </a:cubicBezTo>
                  <a:cubicBezTo>
                    <a:pt x="5359" y="6156"/>
                    <a:pt x="5359" y="6175"/>
                    <a:pt x="5368" y="6175"/>
                  </a:cubicBezTo>
                  <a:cubicBezTo>
                    <a:pt x="5368" y="6177"/>
                    <a:pt x="5369" y="6179"/>
                    <a:pt x="5371" y="6179"/>
                  </a:cubicBezTo>
                  <a:cubicBezTo>
                    <a:pt x="5377" y="6179"/>
                    <a:pt x="5392" y="6166"/>
                    <a:pt x="5406" y="6137"/>
                  </a:cubicBezTo>
                  <a:cubicBezTo>
                    <a:pt x="5417" y="6120"/>
                    <a:pt x="5422" y="6117"/>
                    <a:pt x="5424" y="6117"/>
                  </a:cubicBezTo>
                  <a:cubicBezTo>
                    <a:pt x="5425" y="6117"/>
                    <a:pt x="5425" y="6118"/>
                    <a:pt x="5425" y="6118"/>
                  </a:cubicBezTo>
                  <a:lnTo>
                    <a:pt x="5425" y="6137"/>
                  </a:lnTo>
                  <a:cubicBezTo>
                    <a:pt x="5425" y="6143"/>
                    <a:pt x="5425" y="6158"/>
                    <a:pt x="5425" y="6166"/>
                  </a:cubicBezTo>
                  <a:cubicBezTo>
                    <a:pt x="5434" y="6147"/>
                    <a:pt x="5463" y="6128"/>
                    <a:pt x="5463" y="6128"/>
                  </a:cubicBezTo>
                  <a:cubicBezTo>
                    <a:pt x="5633" y="5996"/>
                    <a:pt x="5652" y="5712"/>
                    <a:pt x="5680" y="5476"/>
                  </a:cubicBezTo>
                  <a:cubicBezTo>
                    <a:pt x="5708" y="5240"/>
                    <a:pt x="5661" y="5334"/>
                    <a:pt x="5935" y="4984"/>
                  </a:cubicBezTo>
                  <a:cubicBezTo>
                    <a:pt x="6209" y="4635"/>
                    <a:pt x="6058" y="4181"/>
                    <a:pt x="5992" y="4058"/>
                  </a:cubicBezTo>
                  <a:cubicBezTo>
                    <a:pt x="5935" y="3964"/>
                    <a:pt x="5916" y="3850"/>
                    <a:pt x="5935" y="3737"/>
                  </a:cubicBezTo>
                  <a:cubicBezTo>
                    <a:pt x="5945" y="3718"/>
                    <a:pt x="5954" y="3718"/>
                    <a:pt x="5973" y="3690"/>
                  </a:cubicBezTo>
                  <a:cubicBezTo>
                    <a:pt x="6001" y="3661"/>
                    <a:pt x="6020" y="3614"/>
                    <a:pt x="6020" y="3576"/>
                  </a:cubicBezTo>
                  <a:cubicBezTo>
                    <a:pt x="6020" y="3510"/>
                    <a:pt x="6020" y="3510"/>
                    <a:pt x="6020" y="3453"/>
                  </a:cubicBezTo>
                  <a:cubicBezTo>
                    <a:pt x="6030" y="3406"/>
                    <a:pt x="6049" y="3406"/>
                    <a:pt x="6058" y="3378"/>
                  </a:cubicBezTo>
                  <a:cubicBezTo>
                    <a:pt x="6061" y="3367"/>
                    <a:pt x="6065" y="3363"/>
                    <a:pt x="6069" y="3363"/>
                  </a:cubicBezTo>
                  <a:cubicBezTo>
                    <a:pt x="6081" y="3363"/>
                    <a:pt x="6096" y="3390"/>
                    <a:pt x="6096" y="3397"/>
                  </a:cubicBezTo>
                  <a:cubicBezTo>
                    <a:pt x="6096" y="3416"/>
                    <a:pt x="6105" y="3491"/>
                    <a:pt x="6096" y="3510"/>
                  </a:cubicBezTo>
                  <a:cubicBezTo>
                    <a:pt x="6096" y="3529"/>
                    <a:pt x="6124" y="3557"/>
                    <a:pt x="6124" y="3557"/>
                  </a:cubicBezTo>
                  <a:cubicBezTo>
                    <a:pt x="6153" y="3557"/>
                    <a:pt x="6171" y="3548"/>
                    <a:pt x="6190" y="3529"/>
                  </a:cubicBezTo>
                  <a:cubicBezTo>
                    <a:pt x="6209" y="3491"/>
                    <a:pt x="6228" y="3434"/>
                    <a:pt x="6257" y="3397"/>
                  </a:cubicBezTo>
                  <a:cubicBezTo>
                    <a:pt x="6259" y="3391"/>
                    <a:pt x="6262" y="3388"/>
                    <a:pt x="6264" y="3388"/>
                  </a:cubicBezTo>
                  <a:cubicBezTo>
                    <a:pt x="6278" y="3388"/>
                    <a:pt x="6283" y="3467"/>
                    <a:pt x="6275" y="3491"/>
                  </a:cubicBezTo>
                  <a:cubicBezTo>
                    <a:pt x="6275" y="3548"/>
                    <a:pt x="6275" y="3595"/>
                    <a:pt x="6285" y="3642"/>
                  </a:cubicBezTo>
                  <a:cubicBezTo>
                    <a:pt x="6294" y="3671"/>
                    <a:pt x="6304" y="3737"/>
                    <a:pt x="6304" y="3756"/>
                  </a:cubicBezTo>
                  <a:cubicBezTo>
                    <a:pt x="6313" y="3765"/>
                    <a:pt x="6379" y="3823"/>
                    <a:pt x="6396" y="3823"/>
                  </a:cubicBezTo>
                  <a:cubicBezTo>
                    <a:pt x="6397" y="3823"/>
                    <a:pt x="6398" y="3823"/>
                    <a:pt x="6398" y="3822"/>
                  </a:cubicBezTo>
                  <a:cubicBezTo>
                    <a:pt x="6398" y="3812"/>
                    <a:pt x="6805" y="3652"/>
                    <a:pt x="6805" y="3652"/>
                  </a:cubicBezTo>
                  <a:cubicBezTo>
                    <a:pt x="6814" y="3633"/>
                    <a:pt x="6824" y="3614"/>
                    <a:pt x="6833" y="3586"/>
                  </a:cubicBezTo>
                  <a:cubicBezTo>
                    <a:pt x="6842" y="3567"/>
                    <a:pt x="6871" y="3557"/>
                    <a:pt x="6880" y="3548"/>
                  </a:cubicBezTo>
                  <a:cubicBezTo>
                    <a:pt x="6899" y="3538"/>
                    <a:pt x="6918" y="3529"/>
                    <a:pt x="6928" y="3510"/>
                  </a:cubicBezTo>
                  <a:cubicBezTo>
                    <a:pt x="6937" y="3482"/>
                    <a:pt x="6928" y="3491"/>
                    <a:pt x="6937" y="3472"/>
                  </a:cubicBezTo>
                  <a:cubicBezTo>
                    <a:pt x="6937" y="3453"/>
                    <a:pt x="6946" y="3444"/>
                    <a:pt x="6956" y="3397"/>
                  </a:cubicBezTo>
                  <a:cubicBezTo>
                    <a:pt x="6965" y="3368"/>
                    <a:pt x="6984" y="3340"/>
                    <a:pt x="7003" y="3321"/>
                  </a:cubicBezTo>
                  <a:cubicBezTo>
                    <a:pt x="7003" y="3321"/>
                    <a:pt x="7003" y="3444"/>
                    <a:pt x="7003" y="3472"/>
                  </a:cubicBezTo>
                  <a:cubicBezTo>
                    <a:pt x="7003" y="3510"/>
                    <a:pt x="7003" y="3557"/>
                    <a:pt x="7003" y="3595"/>
                  </a:cubicBezTo>
                  <a:cubicBezTo>
                    <a:pt x="7000" y="3606"/>
                    <a:pt x="7004" y="3611"/>
                    <a:pt x="7012" y="3611"/>
                  </a:cubicBezTo>
                  <a:cubicBezTo>
                    <a:pt x="7030" y="3611"/>
                    <a:pt x="7071" y="3584"/>
                    <a:pt x="7098" y="3557"/>
                  </a:cubicBezTo>
                  <a:cubicBezTo>
                    <a:pt x="7135" y="3519"/>
                    <a:pt x="7145" y="3529"/>
                    <a:pt x="7173" y="3482"/>
                  </a:cubicBezTo>
                  <a:cubicBezTo>
                    <a:pt x="7202" y="3444"/>
                    <a:pt x="7230" y="3406"/>
                    <a:pt x="7258" y="3378"/>
                  </a:cubicBezTo>
                  <a:cubicBezTo>
                    <a:pt x="7277" y="3359"/>
                    <a:pt x="7315" y="3368"/>
                    <a:pt x="7334" y="3359"/>
                  </a:cubicBezTo>
                  <a:cubicBezTo>
                    <a:pt x="7362" y="3321"/>
                    <a:pt x="7372" y="3274"/>
                    <a:pt x="7381" y="3236"/>
                  </a:cubicBezTo>
                  <a:cubicBezTo>
                    <a:pt x="7386" y="3210"/>
                    <a:pt x="7400" y="3204"/>
                    <a:pt x="7412" y="3204"/>
                  </a:cubicBezTo>
                  <a:cubicBezTo>
                    <a:pt x="7421" y="3204"/>
                    <a:pt x="7428" y="3208"/>
                    <a:pt x="7428" y="3208"/>
                  </a:cubicBezTo>
                  <a:lnTo>
                    <a:pt x="7513" y="3208"/>
                  </a:lnTo>
                  <a:cubicBezTo>
                    <a:pt x="7523" y="3208"/>
                    <a:pt x="7532" y="3189"/>
                    <a:pt x="7532" y="3179"/>
                  </a:cubicBezTo>
                  <a:cubicBezTo>
                    <a:pt x="7532" y="3170"/>
                    <a:pt x="7551" y="3132"/>
                    <a:pt x="7532" y="3123"/>
                  </a:cubicBezTo>
                  <a:cubicBezTo>
                    <a:pt x="7528" y="3118"/>
                    <a:pt x="7526" y="3116"/>
                    <a:pt x="7526" y="3116"/>
                  </a:cubicBezTo>
                  <a:lnTo>
                    <a:pt x="7526" y="3116"/>
                  </a:lnTo>
                  <a:cubicBezTo>
                    <a:pt x="7526" y="3116"/>
                    <a:pt x="7544" y="3132"/>
                    <a:pt x="7551" y="3132"/>
                  </a:cubicBezTo>
                  <a:cubicBezTo>
                    <a:pt x="7551" y="3141"/>
                    <a:pt x="7617" y="3208"/>
                    <a:pt x="7617" y="3208"/>
                  </a:cubicBezTo>
                  <a:cubicBezTo>
                    <a:pt x="7617" y="3208"/>
                    <a:pt x="7627" y="3198"/>
                    <a:pt x="7636" y="3189"/>
                  </a:cubicBezTo>
                  <a:cubicBezTo>
                    <a:pt x="7636" y="3179"/>
                    <a:pt x="7636" y="3085"/>
                    <a:pt x="7636" y="3066"/>
                  </a:cubicBezTo>
                  <a:cubicBezTo>
                    <a:pt x="7636" y="3028"/>
                    <a:pt x="7646" y="3000"/>
                    <a:pt x="7655" y="2971"/>
                  </a:cubicBezTo>
                  <a:cubicBezTo>
                    <a:pt x="7665" y="3009"/>
                    <a:pt x="7665" y="3047"/>
                    <a:pt x="7674" y="3085"/>
                  </a:cubicBezTo>
                  <a:cubicBezTo>
                    <a:pt x="7665" y="3103"/>
                    <a:pt x="7656" y="3180"/>
                    <a:pt x="7720" y="3180"/>
                  </a:cubicBezTo>
                  <a:cubicBezTo>
                    <a:pt x="7723" y="3180"/>
                    <a:pt x="7727" y="3180"/>
                    <a:pt x="7731" y="3179"/>
                  </a:cubicBezTo>
                  <a:cubicBezTo>
                    <a:pt x="7737" y="3178"/>
                    <a:pt x="7744" y="3178"/>
                    <a:pt x="7751" y="3178"/>
                  </a:cubicBezTo>
                  <a:cubicBezTo>
                    <a:pt x="7813" y="3178"/>
                    <a:pt x="7908" y="3209"/>
                    <a:pt x="7926" y="3209"/>
                  </a:cubicBezTo>
                  <a:cubicBezTo>
                    <a:pt x="7928" y="3209"/>
                    <a:pt x="7929" y="3208"/>
                    <a:pt x="7929" y="3208"/>
                  </a:cubicBezTo>
                  <a:cubicBezTo>
                    <a:pt x="7929" y="3189"/>
                    <a:pt x="7958" y="3056"/>
                    <a:pt x="7958" y="3056"/>
                  </a:cubicBezTo>
                  <a:cubicBezTo>
                    <a:pt x="7958" y="3056"/>
                    <a:pt x="8004" y="3164"/>
                    <a:pt x="8036" y="3164"/>
                  </a:cubicBezTo>
                  <a:cubicBezTo>
                    <a:pt x="8047" y="3164"/>
                    <a:pt x="8057" y="3150"/>
                    <a:pt x="8062" y="3113"/>
                  </a:cubicBezTo>
                  <a:cubicBezTo>
                    <a:pt x="8080" y="2971"/>
                    <a:pt x="8298" y="2820"/>
                    <a:pt x="8345" y="2801"/>
                  </a:cubicBezTo>
                  <a:cubicBezTo>
                    <a:pt x="8449" y="2745"/>
                    <a:pt x="8562" y="2688"/>
                    <a:pt x="8657" y="2622"/>
                  </a:cubicBezTo>
                  <a:cubicBezTo>
                    <a:pt x="8685" y="2574"/>
                    <a:pt x="8714" y="2537"/>
                    <a:pt x="8714" y="2537"/>
                  </a:cubicBezTo>
                  <a:cubicBezTo>
                    <a:pt x="8714" y="2537"/>
                    <a:pt x="8818" y="2641"/>
                    <a:pt x="8874" y="2678"/>
                  </a:cubicBezTo>
                  <a:cubicBezTo>
                    <a:pt x="8888" y="2687"/>
                    <a:pt x="8897" y="2691"/>
                    <a:pt x="8903" y="2691"/>
                  </a:cubicBezTo>
                  <a:cubicBezTo>
                    <a:pt x="8922" y="2691"/>
                    <a:pt x="8910" y="2655"/>
                    <a:pt x="8903" y="2641"/>
                  </a:cubicBezTo>
                  <a:cubicBezTo>
                    <a:pt x="8884" y="2565"/>
                    <a:pt x="8874" y="2499"/>
                    <a:pt x="8884" y="2433"/>
                  </a:cubicBezTo>
                  <a:cubicBezTo>
                    <a:pt x="8884" y="2407"/>
                    <a:pt x="8890" y="2399"/>
                    <a:pt x="8898" y="2399"/>
                  </a:cubicBezTo>
                  <a:cubicBezTo>
                    <a:pt x="8915" y="2399"/>
                    <a:pt x="8940" y="2433"/>
                    <a:pt x="8940" y="2433"/>
                  </a:cubicBezTo>
                  <a:cubicBezTo>
                    <a:pt x="8940" y="2433"/>
                    <a:pt x="9016" y="2489"/>
                    <a:pt x="9082" y="2546"/>
                  </a:cubicBezTo>
                  <a:cubicBezTo>
                    <a:pt x="9132" y="2589"/>
                    <a:pt x="9139" y="2594"/>
                    <a:pt x="9147" y="2594"/>
                  </a:cubicBezTo>
                  <a:cubicBezTo>
                    <a:pt x="9150" y="2594"/>
                    <a:pt x="9153" y="2593"/>
                    <a:pt x="9158" y="2593"/>
                  </a:cubicBezTo>
                  <a:cubicBezTo>
                    <a:pt x="9186" y="2593"/>
                    <a:pt x="9120" y="2527"/>
                    <a:pt x="9082" y="2442"/>
                  </a:cubicBezTo>
                  <a:cubicBezTo>
                    <a:pt x="9063" y="2385"/>
                    <a:pt x="9054" y="2319"/>
                    <a:pt x="9044" y="2263"/>
                  </a:cubicBezTo>
                  <a:cubicBezTo>
                    <a:pt x="9026" y="2187"/>
                    <a:pt x="9026" y="2064"/>
                    <a:pt x="9007" y="2017"/>
                  </a:cubicBezTo>
                  <a:cubicBezTo>
                    <a:pt x="8969" y="1941"/>
                    <a:pt x="8931" y="1866"/>
                    <a:pt x="8884" y="1799"/>
                  </a:cubicBezTo>
                  <a:cubicBezTo>
                    <a:pt x="8855" y="1743"/>
                    <a:pt x="8827" y="1696"/>
                    <a:pt x="8799" y="1639"/>
                  </a:cubicBezTo>
                  <a:lnTo>
                    <a:pt x="8799" y="1639"/>
                  </a:lnTo>
                  <a:cubicBezTo>
                    <a:pt x="8799" y="1639"/>
                    <a:pt x="8978" y="1705"/>
                    <a:pt x="9007" y="1790"/>
                  </a:cubicBezTo>
                  <a:cubicBezTo>
                    <a:pt x="9044" y="1885"/>
                    <a:pt x="9073" y="2017"/>
                    <a:pt x="9101" y="2074"/>
                  </a:cubicBezTo>
                  <a:cubicBezTo>
                    <a:pt x="9130" y="2121"/>
                    <a:pt x="9186" y="2244"/>
                    <a:pt x="9205" y="2272"/>
                  </a:cubicBezTo>
                  <a:cubicBezTo>
                    <a:pt x="9207" y="2274"/>
                    <a:pt x="9209" y="2274"/>
                    <a:pt x="9212" y="2274"/>
                  </a:cubicBezTo>
                  <a:cubicBezTo>
                    <a:pt x="9243" y="2274"/>
                    <a:pt x="9339" y="2189"/>
                    <a:pt x="9356" y="2111"/>
                  </a:cubicBezTo>
                  <a:cubicBezTo>
                    <a:pt x="9366" y="2066"/>
                    <a:pt x="9424" y="2056"/>
                    <a:pt x="9483" y="2056"/>
                  </a:cubicBezTo>
                  <a:cubicBezTo>
                    <a:pt x="9536" y="2056"/>
                    <a:pt x="9589" y="2064"/>
                    <a:pt x="9611" y="2064"/>
                  </a:cubicBezTo>
                  <a:cubicBezTo>
                    <a:pt x="9628" y="2064"/>
                    <a:pt x="9654" y="2068"/>
                    <a:pt x="9674" y="2068"/>
                  </a:cubicBezTo>
                  <a:cubicBezTo>
                    <a:pt x="9699" y="2068"/>
                    <a:pt x="9713" y="2062"/>
                    <a:pt x="9687" y="2036"/>
                  </a:cubicBezTo>
                  <a:cubicBezTo>
                    <a:pt x="9640" y="1988"/>
                    <a:pt x="9678" y="1866"/>
                    <a:pt x="9678" y="1866"/>
                  </a:cubicBezTo>
                  <a:cubicBezTo>
                    <a:pt x="9687" y="1818"/>
                    <a:pt x="9706" y="1771"/>
                    <a:pt x="9715" y="1714"/>
                  </a:cubicBezTo>
                  <a:cubicBezTo>
                    <a:pt x="9724" y="1687"/>
                    <a:pt x="9733" y="1677"/>
                    <a:pt x="9742" y="1677"/>
                  </a:cubicBezTo>
                  <a:cubicBezTo>
                    <a:pt x="9763" y="1677"/>
                    <a:pt x="9782" y="1733"/>
                    <a:pt x="9782" y="1733"/>
                  </a:cubicBezTo>
                  <a:cubicBezTo>
                    <a:pt x="9848" y="977"/>
                    <a:pt x="10330" y="316"/>
                    <a:pt x="11029" y="23"/>
                  </a:cubicBezTo>
                  <a:cubicBezTo>
                    <a:pt x="10948" y="7"/>
                    <a:pt x="10855" y="1"/>
                    <a:pt x="10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6282275" y="3767150"/>
              <a:ext cx="191400" cy="169025"/>
            </a:xfrm>
            <a:custGeom>
              <a:avLst/>
              <a:gdLst/>
              <a:ahLst/>
              <a:cxnLst/>
              <a:rect l="l" t="t" r="r" b="b"/>
              <a:pathLst>
                <a:path w="7656" h="6761" extrusionOk="0">
                  <a:moveTo>
                    <a:pt x="1063" y="1"/>
                  </a:moveTo>
                  <a:cubicBezTo>
                    <a:pt x="1030" y="1"/>
                    <a:pt x="997" y="1"/>
                    <a:pt x="965" y="3"/>
                  </a:cubicBezTo>
                  <a:cubicBezTo>
                    <a:pt x="965" y="3"/>
                    <a:pt x="1768" y="1232"/>
                    <a:pt x="1" y="2063"/>
                  </a:cubicBezTo>
                  <a:cubicBezTo>
                    <a:pt x="1" y="2063"/>
                    <a:pt x="2" y="2063"/>
                    <a:pt x="4" y="2063"/>
                  </a:cubicBezTo>
                  <a:cubicBezTo>
                    <a:pt x="87" y="2063"/>
                    <a:pt x="1474" y="2090"/>
                    <a:pt x="1437" y="3887"/>
                  </a:cubicBezTo>
                  <a:cubicBezTo>
                    <a:pt x="1437" y="3887"/>
                    <a:pt x="1705" y="3531"/>
                    <a:pt x="1985" y="3531"/>
                  </a:cubicBezTo>
                  <a:cubicBezTo>
                    <a:pt x="2007" y="3531"/>
                    <a:pt x="2029" y="3533"/>
                    <a:pt x="2051" y="3538"/>
                  </a:cubicBezTo>
                  <a:cubicBezTo>
                    <a:pt x="2590" y="3670"/>
                    <a:pt x="3015" y="4076"/>
                    <a:pt x="3167" y="4606"/>
                  </a:cubicBezTo>
                  <a:cubicBezTo>
                    <a:pt x="3167" y="4606"/>
                    <a:pt x="2883" y="4710"/>
                    <a:pt x="2618" y="5173"/>
                  </a:cubicBezTo>
                  <a:cubicBezTo>
                    <a:pt x="2344" y="5636"/>
                    <a:pt x="2089" y="6118"/>
                    <a:pt x="1758" y="6411"/>
                  </a:cubicBezTo>
                  <a:cubicBezTo>
                    <a:pt x="1758" y="6411"/>
                    <a:pt x="1276" y="6420"/>
                    <a:pt x="1144" y="6760"/>
                  </a:cubicBezTo>
                  <a:cubicBezTo>
                    <a:pt x="1144" y="6760"/>
                    <a:pt x="1148" y="6761"/>
                    <a:pt x="1155" y="6761"/>
                  </a:cubicBezTo>
                  <a:cubicBezTo>
                    <a:pt x="1215" y="6761"/>
                    <a:pt x="1502" y="6746"/>
                    <a:pt x="1872" y="6477"/>
                  </a:cubicBezTo>
                  <a:cubicBezTo>
                    <a:pt x="2288" y="6165"/>
                    <a:pt x="2552" y="5768"/>
                    <a:pt x="2713" y="5551"/>
                  </a:cubicBezTo>
                  <a:cubicBezTo>
                    <a:pt x="2874" y="5343"/>
                    <a:pt x="3233" y="5002"/>
                    <a:pt x="3630" y="4946"/>
                  </a:cubicBezTo>
                  <a:lnTo>
                    <a:pt x="3686" y="5154"/>
                  </a:lnTo>
                  <a:cubicBezTo>
                    <a:pt x="3678" y="5153"/>
                    <a:pt x="3670" y="5153"/>
                    <a:pt x="3662" y="5153"/>
                  </a:cubicBezTo>
                  <a:cubicBezTo>
                    <a:pt x="3557" y="5153"/>
                    <a:pt x="3455" y="5208"/>
                    <a:pt x="3403" y="5295"/>
                  </a:cubicBezTo>
                  <a:cubicBezTo>
                    <a:pt x="3373" y="5313"/>
                    <a:pt x="3343" y="5320"/>
                    <a:pt x="3311" y="5320"/>
                  </a:cubicBezTo>
                  <a:cubicBezTo>
                    <a:pt x="3292" y="5320"/>
                    <a:pt x="3272" y="5318"/>
                    <a:pt x="3252" y="5314"/>
                  </a:cubicBezTo>
                  <a:cubicBezTo>
                    <a:pt x="3195" y="5428"/>
                    <a:pt x="3119" y="5532"/>
                    <a:pt x="3015" y="5617"/>
                  </a:cubicBezTo>
                  <a:cubicBezTo>
                    <a:pt x="2914" y="5687"/>
                    <a:pt x="2992" y="5782"/>
                    <a:pt x="3065" y="5782"/>
                  </a:cubicBezTo>
                  <a:cubicBezTo>
                    <a:pt x="3081" y="5782"/>
                    <a:pt x="3097" y="5778"/>
                    <a:pt x="3110" y="5768"/>
                  </a:cubicBezTo>
                  <a:cubicBezTo>
                    <a:pt x="3176" y="5711"/>
                    <a:pt x="3223" y="5522"/>
                    <a:pt x="3375" y="5466"/>
                  </a:cubicBezTo>
                  <a:cubicBezTo>
                    <a:pt x="3526" y="5409"/>
                    <a:pt x="3809" y="5371"/>
                    <a:pt x="3913" y="5258"/>
                  </a:cubicBezTo>
                  <a:cubicBezTo>
                    <a:pt x="4025" y="5136"/>
                    <a:pt x="4128" y="4996"/>
                    <a:pt x="4213" y="4856"/>
                  </a:cubicBezTo>
                  <a:lnTo>
                    <a:pt x="4213" y="4856"/>
                  </a:lnTo>
                  <a:cubicBezTo>
                    <a:pt x="4202" y="4874"/>
                    <a:pt x="4169" y="4935"/>
                    <a:pt x="4199" y="4935"/>
                  </a:cubicBezTo>
                  <a:cubicBezTo>
                    <a:pt x="4211" y="4935"/>
                    <a:pt x="4234" y="4925"/>
                    <a:pt x="4272" y="4899"/>
                  </a:cubicBezTo>
                  <a:lnTo>
                    <a:pt x="4272" y="4899"/>
                  </a:lnTo>
                  <a:cubicBezTo>
                    <a:pt x="4272" y="4899"/>
                    <a:pt x="4291" y="4936"/>
                    <a:pt x="4235" y="4974"/>
                  </a:cubicBezTo>
                  <a:cubicBezTo>
                    <a:pt x="4235" y="4974"/>
                    <a:pt x="4241" y="4975"/>
                    <a:pt x="4251" y="4975"/>
                  </a:cubicBezTo>
                  <a:cubicBezTo>
                    <a:pt x="4301" y="4975"/>
                    <a:pt x="4450" y="4962"/>
                    <a:pt x="4442" y="4804"/>
                  </a:cubicBezTo>
                  <a:lnTo>
                    <a:pt x="4442" y="4804"/>
                  </a:lnTo>
                  <a:cubicBezTo>
                    <a:pt x="4509" y="4832"/>
                    <a:pt x="4575" y="4880"/>
                    <a:pt x="4613" y="4936"/>
                  </a:cubicBezTo>
                  <a:lnTo>
                    <a:pt x="4650" y="5154"/>
                  </a:lnTo>
                  <a:cubicBezTo>
                    <a:pt x="4584" y="5163"/>
                    <a:pt x="4509" y="5192"/>
                    <a:pt x="4452" y="5239"/>
                  </a:cubicBezTo>
                  <a:cubicBezTo>
                    <a:pt x="4452" y="5239"/>
                    <a:pt x="4482" y="5367"/>
                    <a:pt x="4543" y="5367"/>
                  </a:cubicBezTo>
                  <a:cubicBezTo>
                    <a:pt x="4550" y="5367"/>
                    <a:pt x="4557" y="5366"/>
                    <a:pt x="4565" y="5362"/>
                  </a:cubicBezTo>
                  <a:cubicBezTo>
                    <a:pt x="4679" y="5305"/>
                    <a:pt x="4754" y="5201"/>
                    <a:pt x="4773" y="5088"/>
                  </a:cubicBezTo>
                  <a:lnTo>
                    <a:pt x="4773" y="5088"/>
                  </a:lnTo>
                  <a:cubicBezTo>
                    <a:pt x="4773" y="5088"/>
                    <a:pt x="4735" y="5466"/>
                    <a:pt x="4688" y="5532"/>
                  </a:cubicBezTo>
                  <a:cubicBezTo>
                    <a:pt x="4688" y="5532"/>
                    <a:pt x="5222" y="4910"/>
                    <a:pt x="5833" y="4910"/>
                  </a:cubicBezTo>
                  <a:cubicBezTo>
                    <a:pt x="5997" y="4910"/>
                    <a:pt x="6166" y="4955"/>
                    <a:pt x="6333" y="5069"/>
                  </a:cubicBezTo>
                  <a:cubicBezTo>
                    <a:pt x="6333" y="5069"/>
                    <a:pt x="6535" y="4229"/>
                    <a:pt x="7424" y="4229"/>
                  </a:cubicBezTo>
                  <a:cubicBezTo>
                    <a:pt x="7496" y="4229"/>
                    <a:pt x="7574" y="4234"/>
                    <a:pt x="7656" y="4246"/>
                  </a:cubicBezTo>
                  <a:cubicBezTo>
                    <a:pt x="7656" y="4246"/>
                    <a:pt x="7656" y="3944"/>
                    <a:pt x="7599" y="3906"/>
                  </a:cubicBezTo>
                  <a:cubicBezTo>
                    <a:pt x="7457" y="3831"/>
                    <a:pt x="7334" y="3736"/>
                    <a:pt x="7221" y="3632"/>
                  </a:cubicBezTo>
                  <a:cubicBezTo>
                    <a:pt x="7221" y="3632"/>
                    <a:pt x="6525" y="3485"/>
                    <a:pt x="5944" y="3485"/>
                  </a:cubicBezTo>
                  <a:cubicBezTo>
                    <a:pt x="5883" y="3485"/>
                    <a:pt x="5823" y="3487"/>
                    <a:pt x="5766" y="3490"/>
                  </a:cubicBezTo>
                  <a:cubicBezTo>
                    <a:pt x="5614" y="3604"/>
                    <a:pt x="5444" y="3689"/>
                    <a:pt x="5265" y="3736"/>
                  </a:cubicBezTo>
                  <a:cubicBezTo>
                    <a:pt x="5265" y="3736"/>
                    <a:pt x="5510" y="3282"/>
                    <a:pt x="5737" y="3197"/>
                  </a:cubicBezTo>
                  <a:cubicBezTo>
                    <a:pt x="5737" y="3197"/>
                    <a:pt x="5747" y="3213"/>
                    <a:pt x="5768" y="3213"/>
                  </a:cubicBezTo>
                  <a:cubicBezTo>
                    <a:pt x="5787" y="3213"/>
                    <a:pt x="5814" y="3200"/>
                    <a:pt x="5851" y="3150"/>
                  </a:cubicBezTo>
                  <a:cubicBezTo>
                    <a:pt x="5917" y="3046"/>
                    <a:pt x="6002" y="2952"/>
                    <a:pt x="6096" y="2886"/>
                  </a:cubicBezTo>
                  <a:cubicBezTo>
                    <a:pt x="6096" y="2886"/>
                    <a:pt x="6172" y="2753"/>
                    <a:pt x="6021" y="2753"/>
                  </a:cubicBezTo>
                  <a:cubicBezTo>
                    <a:pt x="5879" y="2753"/>
                    <a:pt x="5851" y="2791"/>
                    <a:pt x="5851" y="2791"/>
                  </a:cubicBezTo>
                  <a:cubicBezTo>
                    <a:pt x="5823" y="2777"/>
                    <a:pt x="5800" y="2768"/>
                    <a:pt x="5775" y="2768"/>
                  </a:cubicBezTo>
                  <a:cubicBezTo>
                    <a:pt x="5766" y="2768"/>
                    <a:pt x="5757" y="2770"/>
                    <a:pt x="5747" y="2772"/>
                  </a:cubicBezTo>
                  <a:cubicBezTo>
                    <a:pt x="5718" y="2772"/>
                    <a:pt x="5690" y="2782"/>
                    <a:pt x="5662" y="2782"/>
                  </a:cubicBezTo>
                  <a:cubicBezTo>
                    <a:pt x="5548" y="2819"/>
                    <a:pt x="5435" y="2886"/>
                    <a:pt x="5340" y="2961"/>
                  </a:cubicBezTo>
                  <a:cubicBezTo>
                    <a:pt x="5397" y="2961"/>
                    <a:pt x="5444" y="2942"/>
                    <a:pt x="5501" y="2923"/>
                  </a:cubicBezTo>
                  <a:lnTo>
                    <a:pt x="5501" y="2923"/>
                  </a:lnTo>
                  <a:cubicBezTo>
                    <a:pt x="5369" y="3018"/>
                    <a:pt x="5255" y="3122"/>
                    <a:pt x="5142" y="3235"/>
                  </a:cubicBezTo>
                  <a:cubicBezTo>
                    <a:pt x="5059" y="3336"/>
                    <a:pt x="4959" y="3652"/>
                    <a:pt x="4640" y="3652"/>
                  </a:cubicBezTo>
                  <a:cubicBezTo>
                    <a:pt x="4631" y="3652"/>
                    <a:pt x="4622" y="3652"/>
                    <a:pt x="4613" y="3651"/>
                  </a:cubicBezTo>
                  <a:cubicBezTo>
                    <a:pt x="4603" y="3651"/>
                    <a:pt x="4055" y="3056"/>
                    <a:pt x="4320" y="2432"/>
                  </a:cubicBezTo>
                  <a:cubicBezTo>
                    <a:pt x="4320" y="2432"/>
                    <a:pt x="280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6704250" y="4329775"/>
              <a:ext cx="79400" cy="86950"/>
            </a:xfrm>
            <a:custGeom>
              <a:avLst/>
              <a:gdLst/>
              <a:ahLst/>
              <a:cxnLst/>
              <a:rect l="l" t="t" r="r" b="b"/>
              <a:pathLst>
                <a:path w="3176" h="3478" extrusionOk="0">
                  <a:moveTo>
                    <a:pt x="1324" y="558"/>
                  </a:moveTo>
                  <a:cubicBezTo>
                    <a:pt x="1352" y="501"/>
                    <a:pt x="1380" y="435"/>
                    <a:pt x="1418" y="359"/>
                  </a:cubicBezTo>
                  <a:cubicBezTo>
                    <a:pt x="1475" y="255"/>
                    <a:pt x="1560" y="161"/>
                    <a:pt x="1664" y="95"/>
                  </a:cubicBezTo>
                  <a:cubicBezTo>
                    <a:pt x="1768" y="19"/>
                    <a:pt x="1910" y="0"/>
                    <a:pt x="2032" y="38"/>
                  </a:cubicBezTo>
                  <a:cubicBezTo>
                    <a:pt x="2174" y="76"/>
                    <a:pt x="2316" y="104"/>
                    <a:pt x="2467" y="123"/>
                  </a:cubicBezTo>
                  <a:cubicBezTo>
                    <a:pt x="2496" y="132"/>
                    <a:pt x="2533" y="142"/>
                    <a:pt x="2562" y="151"/>
                  </a:cubicBezTo>
                  <a:cubicBezTo>
                    <a:pt x="2656" y="189"/>
                    <a:pt x="2732" y="274"/>
                    <a:pt x="2741" y="378"/>
                  </a:cubicBezTo>
                  <a:cubicBezTo>
                    <a:pt x="2741" y="425"/>
                    <a:pt x="2741" y="473"/>
                    <a:pt x="2741" y="510"/>
                  </a:cubicBezTo>
                  <a:cubicBezTo>
                    <a:pt x="2722" y="652"/>
                    <a:pt x="2751" y="803"/>
                    <a:pt x="2826" y="926"/>
                  </a:cubicBezTo>
                  <a:cubicBezTo>
                    <a:pt x="2902" y="1068"/>
                    <a:pt x="2864" y="1229"/>
                    <a:pt x="2874" y="1399"/>
                  </a:cubicBezTo>
                  <a:cubicBezTo>
                    <a:pt x="2930" y="1484"/>
                    <a:pt x="2996" y="1588"/>
                    <a:pt x="3063" y="1692"/>
                  </a:cubicBezTo>
                  <a:cubicBezTo>
                    <a:pt x="3129" y="1777"/>
                    <a:pt x="3157" y="1890"/>
                    <a:pt x="3157" y="2004"/>
                  </a:cubicBezTo>
                  <a:cubicBezTo>
                    <a:pt x="3176" y="2126"/>
                    <a:pt x="3100" y="2249"/>
                    <a:pt x="2987" y="2297"/>
                  </a:cubicBezTo>
                  <a:cubicBezTo>
                    <a:pt x="2949" y="2315"/>
                    <a:pt x="2911" y="2344"/>
                    <a:pt x="2883" y="2372"/>
                  </a:cubicBezTo>
                  <a:cubicBezTo>
                    <a:pt x="2836" y="2438"/>
                    <a:pt x="2788" y="2495"/>
                    <a:pt x="2732" y="2552"/>
                  </a:cubicBezTo>
                  <a:cubicBezTo>
                    <a:pt x="2675" y="2599"/>
                    <a:pt x="2609" y="2646"/>
                    <a:pt x="2533" y="2684"/>
                  </a:cubicBezTo>
                  <a:cubicBezTo>
                    <a:pt x="2524" y="2797"/>
                    <a:pt x="2524" y="2911"/>
                    <a:pt x="2505" y="3015"/>
                  </a:cubicBezTo>
                  <a:cubicBezTo>
                    <a:pt x="2505" y="3043"/>
                    <a:pt x="2486" y="3071"/>
                    <a:pt x="2458" y="3100"/>
                  </a:cubicBezTo>
                  <a:cubicBezTo>
                    <a:pt x="2448" y="3109"/>
                    <a:pt x="2420" y="3109"/>
                    <a:pt x="2401" y="3109"/>
                  </a:cubicBezTo>
                  <a:cubicBezTo>
                    <a:pt x="2382" y="3109"/>
                    <a:pt x="2373" y="3100"/>
                    <a:pt x="2373" y="3090"/>
                  </a:cubicBezTo>
                  <a:cubicBezTo>
                    <a:pt x="2363" y="2996"/>
                    <a:pt x="2354" y="2911"/>
                    <a:pt x="2344" y="2826"/>
                  </a:cubicBezTo>
                  <a:cubicBezTo>
                    <a:pt x="2325" y="2835"/>
                    <a:pt x="2288" y="2835"/>
                    <a:pt x="2288" y="2845"/>
                  </a:cubicBezTo>
                  <a:cubicBezTo>
                    <a:pt x="2269" y="2939"/>
                    <a:pt x="2259" y="3043"/>
                    <a:pt x="2240" y="3138"/>
                  </a:cubicBezTo>
                  <a:cubicBezTo>
                    <a:pt x="2221" y="3157"/>
                    <a:pt x="2193" y="3175"/>
                    <a:pt x="2155" y="3185"/>
                  </a:cubicBezTo>
                  <a:cubicBezTo>
                    <a:pt x="2127" y="3175"/>
                    <a:pt x="2099" y="3157"/>
                    <a:pt x="2080" y="3128"/>
                  </a:cubicBezTo>
                  <a:cubicBezTo>
                    <a:pt x="2061" y="3119"/>
                    <a:pt x="2051" y="3090"/>
                    <a:pt x="2051" y="3071"/>
                  </a:cubicBezTo>
                  <a:cubicBezTo>
                    <a:pt x="2042" y="3015"/>
                    <a:pt x="2042" y="2968"/>
                    <a:pt x="2042" y="2911"/>
                  </a:cubicBezTo>
                  <a:cubicBezTo>
                    <a:pt x="2051" y="2788"/>
                    <a:pt x="1995" y="2675"/>
                    <a:pt x="1900" y="2608"/>
                  </a:cubicBezTo>
                  <a:cubicBezTo>
                    <a:pt x="1806" y="2637"/>
                    <a:pt x="1787" y="2741"/>
                    <a:pt x="1702" y="2779"/>
                  </a:cubicBezTo>
                  <a:cubicBezTo>
                    <a:pt x="1626" y="2816"/>
                    <a:pt x="1560" y="2835"/>
                    <a:pt x="1484" y="2864"/>
                  </a:cubicBezTo>
                  <a:cubicBezTo>
                    <a:pt x="1437" y="2901"/>
                    <a:pt x="1446" y="2958"/>
                    <a:pt x="1437" y="3015"/>
                  </a:cubicBezTo>
                  <a:cubicBezTo>
                    <a:pt x="1409" y="3128"/>
                    <a:pt x="1390" y="3251"/>
                    <a:pt x="1361" y="3364"/>
                  </a:cubicBezTo>
                  <a:cubicBezTo>
                    <a:pt x="1352" y="3431"/>
                    <a:pt x="1286" y="3478"/>
                    <a:pt x="1248" y="3468"/>
                  </a:cubicBezTo>
                  <a:cubicBezTo>
                    <a:pt x="1191" y="3450"/>
                    <a:pt x="1144" y="3402"/>
                    <a:pt x="1135" y="3346"/>
                  </a:cubicBezTo>
                  <a:cubicBezTo>
                    <a:pt x="1106" y="3194"/>
                    <a:pt x="1078" y="3043"/>
                    <a:pt x="1040" y="2892"/>
                  </a:cubicBezTo>
                  <a:cubicBezTo>
                    <a:pt x="1031" y="2816"/>
                    <a:pt x="955" y="2760"/>
                    <a:pt x="879" y="2760"/>
                  </a:cubicBezTo>
                  <a:cubicBezTo>
                    <a:pt x="823" y="2760"/>
                    <a:pt x="757" y="2750"/>
                    <a:pt x="700" y="2750"/>
                  </a:cubicBezTo>
                  <a:cubicBezTo>
                    <a:pt x="643" y="2750"/>
                    <a:pt x="568" y="2750"/>
                    <a:pt x="492" y="2750"/>
                  </a:cubicBezTo>
                  <a:cubicBezTo>
                    <a:pt x="350" y="2760"/>
                    <a:pt x="227" y="2684"/>
                    <a:pt x="161" y="2561"/>
                  </a:cubicBezTo>
                  <a:cubicBezTo>
                    <a:pt x="86" y="2438"/>
                    <a:pt x="29" y="2306"/>
                    <a:pt x="10" y="2155"/>
                  </a:cubicBezTo>
                  <a:cubicBezTo>
                    <a:pt x="1" y="2051"/>
                    <a:pt x="1" y="1937"/>
                    <a:pt x="10" y="1833"/>
                  </a:cubicBezTo>
                  <a:cubicBezTo>
                    <a:pt x="10" y="1767"/>
                    <a:pt x="29" y="1701"/>
                    <a:pt x="67" y="1644"/>
                  </a:cubicBezTo>
                  <a:cubicBezTo>
                    <a:pt x="161" y="1493"/>
                    <a:pt x="265" y="1351"/>
                    <a:pt x="379" y="1219"/>
                  </a:cubicBezTo>
                  <a:cubicBezTo>
                    <a:pt x="473" y="1125"/>
                    <a:pt x="549" y="1011"/>
                    <a:pt x="615" y="888"/>
                  </a:cubicBezTo>
                  <a:cubicBezTo>
                    <a:pt x="690" y="709"/>
                    <a:pt x="870" y="595"/>
                    <a:pt x="1068" y="595"/>
                  </a:cubicBezTo>
                  <a:cubicBezTo>
                    <a:pt x="1154" y="605"/>
                    <a:pt x="1248" y="595"/>
                    <a:pt x="1324" y="558"/>
                  </a:cubicBezTo>
                  <a:close/>
                  <a:moveTo>
                    <a:pt x="1683" y="832"/>
                  </a:moveTo>
                  <a:cubicBezTo>
                    <a:pt x="1654" y="813"/>
                    <a:pt x="1626" y="803"/>
                    <a:pt x="1588" y="794"/>
                  </a:cubicBezTo>
                  <a:cubicBezTo>
                    <a:pt x="1409" y="794"/>
                    <a:pt x="1220" y="794"/>
                    <a:pt x="1040" y="794"/>
                  </a:cubicBezTo>
                  <a:cubicBezTo>
                    <a:pt x="936" y="794"/>
                    <a:pt x="842" y="851"/>
                    <a:pt x="804" y="945"/>
                  </a:cubicBezTo>
                  <a:cubicBezTo>
                    <a:pt x="757" y="1049"/>
                    <a:pt x="709" y="1144"/>
                    <a:pt x="653" y="1238"/>
                  </a:cubicBezTo>
                  <a:cubicBezTo>
                    <a:pt x="596" y="1361"/>
                    <a:pt x="539" y="1474"/>
                    <a:pt x="388" y="1531"/>
                  </a:cubicBezTo>
                  <a:cubicBezTo>
                    <a:pt x="360" y="1540"/>
                    <a:pt x="341" y="1569"/>
                    <a:pt x="312" y="1597"/>
                  </a:cubicBezTo>
                  <a:cubicBezTo>
                    <a:pt x="208" y="1701"/>
                    <a:pt x="152" y="1862"/>
                    <a:pt x="171" y="2013"/>
                  </a:cubicBezTo>
                  <a:cubicBezTo>
                    <a:pt x="180" y="2193"/>
                    <a:pt x="237" y="2363"/>
                    <a:pt x="341" y="2504"/>
                  </a:cubicBezTo>
                  <a:cubicBezTo>
                    <a:pt x="407" y="2590"/>
                    <a:pt x="549" y="2580"/>
                    <a:pt x="596" y="2486"/>
                  </a:cubicBezTo>
                  <a:cubicBezTo>
                    <a:pt x="643" y="2382"/>
                    <a:pt x="681" y="2278"/>
                    <a:pt x="719" y="2183"/>
                  </a:cubicBezTo>
                  <a:cubicBezTo>
                    <a:pt x="747" y="2117"/>
                    <a:pt x="766" y="2060"/>
                    <a:pt x="785" y="1994"/>
                  </a:cubicBezTo>
                  <a:cubicBezTo>
                    <a:pt x="794" y="1928"/>
                    <a:pt x="794" y="1871"/>
                    <a:pt x="794" y="1805"/>
                  </a:cubicBezTo>
                  <a:cubicBezTo>
                    <a:pt x="889" y="1805"/>
                    <a:pt x="917" y="1862"/>
                    <a:pt x="927" y="1937"/>
                  </a:cubicBezTo>
                  <a:cubicBezTo>
                    <a:pt x="927" y="2022"/>
                    <a:pt x="898" y="2108"/>
                    <a:pt x="870" y="2183"/>
                  </a:cubicBezTo>
                  <a:cubicBezTo>
                    <a:pt x="832" y="2278"/>
                    <a:pt x="813" y="2372"/>
                    <a:pt x="794" y="2467"/>
                  </a:cubicBezTo>
                  <a:cubicBezTo>
                    <a:pt x="794" y="2504"/>
                    <a:pt x="804" y="2533"/>
                    <a:pt x="832" y="2552"/>
                  </a:cubicBezTo>
                  <a:cubicBezTo>
                    <a:pt x="861" y="2561"/>
                    <a:pt x="898" y="2561"/>
                    <a:pt x="927" y="2552"/>
                  </a:cubicBezTo>
                  <a:cubicBezTo>
                    <a:pt x="965" y="2523"/>
                    <a:pt x="993" y="2495"/>
                    <a:pt x="1031" y="2467"/>
                  </a:cubicBezTo>
                  <a:cubicBezTo>
                    <a:pt x="1059" y="2448"/>
                    <a:pt x="1087" y="2429"/>
                    <a:pt x="1116" y="2419"/>
                  </a:cubicBezTo>
                  <a:cubicBezTo>
                    <a:pt x="1125" y="2457"/>
                    <a:pt x="1125" y="2495"/>
                    <a:pt x="1144" y="2533"/>
                  </a:cubicBezTo>
                  <a:cubicBezTo>
                    <a:pt x="1144" y="2542"/>
                    <a:pt x="1163" y="2552"/>
                    <a:pt x="1182" y="2561"/>
                  </a:cubicBezTo>
                  <a:cubicBezTo>
                    <a:pt x="1201" y="2571"/>
                    <a:pt x="1210" y="2552"/>
                    <a:pt x="1210" y="2542"/>
                  </a:cubicBezTo>
                  <a:cubicBezTo>
                    <a:pt x="1210" y="2504"/>
                    <a:pt x="1229" y="2457"/>
                    <a:pt x="1239" y="2419"/>
                  </a:cubicBezTo>
                  <a:cubicBezTo>
                    <a:pt x="1248" y="2391"/>
                    <a:pt x="1276" y="2372"/>
                    <a:pt x="1305" y="2363"/>
                  </a:cubicBezTo>
                  <a:cubicBezTo>
                    <a:pt x="1333" y="2353"/>
                    <a:pt x="1371" y="2363"/>
                    <a:pt x="1399" y="2382"/>
                  </a:cubicBezTo>
                  <a:cubicBezTo>
                    <a:pt x="1446" y="2457"/>
                    <a:pt x="1484" y="2533"/>
                    <a:pt x="1532" y="2608"/>
                  </a:cubicBezTo>
                  <a:cubicBezTo>
                    <a:pt x="1598" y="2618"/>
                    <a:pt x="1636" y="2571"/>
                    <a:pt x="1664" y="2523"/>
                  </a:cubicBezTo>
                  <a:cubicBezTo>
                    <a:pt x="1702" y="2448"/>
                    <a:pt x="1758" y="2400"/>
                    <a:pt x="1834" y="2372"/>
                  </a:cubicBezTo>
                  <a:cubicBezTo>
                    <a:pt x="1957" y="2334"/>
                    <a:pt x="2051" y="2230"/>
                    <a:pt x="2042" y="2098"/>
                  </a:cubicBezTo>
                  <a:cubicBezTo>
                    <a:pt x="2051" y="1985"/>
                    <a:pt x="2042" y="1862"/>
                    <a:pt x="2042" y="1748"/>
                  </a:cubicBezTo>
                  <a:cubicBezTo>
                    <a:pt x="2042" y="1673"/>
                    <a:pt x="2014" y="1616"/>
                    <a:pt x="1966" y="1569"/>
                  </a:cubicBezTo>
                  <a:cubicBezTo>
                    <a:pt x="1919" y="1522"/>
                    <a:pt x="1872" y="1474"/>
                    <a:pt x="1815" y="1427"/>
                  </a:cubicBezTo>
                  <a:cubicBezTo>
                    <a:pt x="1749" y="1370"/>
                    <a:pt x="1711" y="1285"/>
                    <a:pt x="1711" y="1191"/>
                  </a:cubicBezTo>
                  <a:cubicBezTo>
                    <a:pt x="1730" y="1068"/>
                    <a:pt x="1721" y="945"/>
                    <a:pt x="1683" y="832"/>
                  </a:cubicBezTo>
                  <a:close/>
                  <a:moveTo>
                    <a:pt x="2420" y="2391"/>
                  </a:moveTo>
                  <a:cubicBezTo>
                    <a:pt x="2533" y="2448"/>
                    <a:pt x="2618" y="2438"/>
                    <a:pt x="2666" y="2344"/>
                  </a:cubicBezTo>
                  <a:cubicBezTo>
                    <a:pt x="2713" y="2240"/>
                    <a:pt x="2788" y="2155"/>
                    <a:pt x="2892" y="2108"/>
                  </a:cubicBezTo>
                  <a:cubicBezTo>
                    <a:pt x="2968" y="2079"/>
                    <a:pt x="2977" y="2004"/>
                    <a:pt x="2968" y="1937"/>
                  </a:cubicBezTo>
                  <a:cubicBezTo>
                    <a:pt x="2949" y="1824"/>
                    <a:pt x="2892" y="1711"/>
                    <a:pt x="2817" y="1616"/>
                  </a:cubicBezTo>
                  <a:cubicBezTo>
                    <a:pt x="2770" y="1559"/>
                    <a:pt x="2703" y="1503"/>
                    <a:pt x="2656" y="1446"/>
                  </a:cubicBezTo>
                  <a:cubicBezTo>
                    <a:pt x="2628" y="1408"/>
                    <a:pt x="2618" y="1361"/>
                    <a:pt x="2647" y="1323"/>
                  </a:cubicBezTo>
                  <a:cubicBezTo>
                    <a:pt x="2722" y="1238"/>
                    <a:pt x="2732" y="1115"/>
                    <a:pt x="2675" y="1021"/>
                  </a:cubicBezTo>
                  <a:cubicBezTo>
                    <a:pt x="2590" y="860"/>
                    <a:pt x="2562" y="680"/>
                    <a:pt x="2571" y="510"/>
                  </a:cubicBezTo>
                  <a:cubicBezTo>
                    <a:pt x="2581" y="463"/>
                    <a:pt x="2571" y="425"/>
                    <a:pt x="2552" y="378"/>
                  </a:cubicBezTo>
                  <a:cubicBezTo>
                    <a:pt x="2533" y="340"/>
                    <a:pt x="2505" y="312"/>
                    <a:pt x="2467" y="293"/>
                  </a:cubicBezTo>
                  <a:cubicBezTo>
                    <a:pt x="2420" y="265"/>
                    <a:pt x="2373" y="265"/>
                    <a:pt x="2335" y="265"/>
                  </a:cubicBezTo>
                  <a:cubicBezTo>
                    <a:pt x="2203" y="284"/>
                    <a:pt x="2080" y="265"/>
                    <a:pt x="1966" y="208"/>
                  </a:cubicBezTo>
                  <a:cubicBezTo>
                    <a:pt x="1891" y="170"/>
                    <a:pt x="1806" y="189"/>
                    <a:pt x="1739" y="236"/>
                  </a:cubicBezTo>
                  <a:cubicBezTo>
                    <a:pt x="1626" y="302"/>
                    <a:pt x="1541" y="416"/>
                    <a:pt x="1522" y="548"/>
                  </a:cubicBezTo>
                  <a:cubicBezTo>
                    <a:pt x="1588" y="624"/>
                    <a:pt x="1673" y="586"/>
                    <a:pt x="1749" y="614"/>
                  </a:cubicBezTo>
                  <a:cubicBezTo>
                    <a:pt x="1843" y="624"/>
                    <a:pt x="1910" y="699"/>
                    <a:pt x="1910" y="794"/>
                  </a:cubicBezTo>
                  <a:lnTo>
                    <a:pt x="1910" y="888"/>
                  </a:lnTo>
                  <a:cubicBezTo>
                    <a:pt x="1910" y="1295"/>
                    <a:pt x="1872" y="1210"/>
                    <a:pt x="2146" y="1465"/>
                  </a:cubicBezTo>
                  <a:cubicBezTo>
                    <a:pt x="2155" y="1474"/>
                    <a:pt x="2165" y="1484"/>
                    <a:pt x="2174" y="1493"/>
                  </a:cubicBezTo>
                  <a:cubicBezTo>
                    <a:pt x="2231" y="1550"/>
                    <a:pt x="2259" y="1616"/>
                    <a:pt x="2259" y="1701"/>
                  </a:cubicBezTo>
                  <a:cubicBezTo>
                    <a:pt x="2278" y="1900"/>
                    <a:pt x="2269" y="2098"/>
                    <a:pt x="2231" y="2287"/>
                  </a:cubicBezTo>
                  <a:cubicBezTo>
                    <a:pt x="2212" y="2372"/>
                    <a:pt x="2240" y="2457"/>
                    <a:pt x="2297" y="2523"/>
                  </a:cubicBezTo>
                  <a:cubicBezTo>
                    <a:pt x="2297" y="2533"/>
                    <a:pt x="2316" y="2533"/>
                    <a:pt x="2325" y="2533"/>
                  </a:cubicBezTo>
                  <a:cubicBezTo>
                    <a:pt x="2344" y="2533"/>
                    <a:pt x="2344" y="2523"/>
                    <a:pt x="2354" y="2514"/>
                  </a:cubicBezTo>
                  <a:cubicBezTo>
                    <a:pt x="2373" y="2486"/>
                    <a:pt x="2392" y="2457"/>
                    <a:pt x="2429" y="23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6585175" y="3691850"/>
              <a:ext cx="81525" cy="83900"/>
            </a:xfrm>
            <a:custGeom>
              <a:avLst/>
              <a:gdLst/>
              <a:ahLst/>
              <a:cxnLst/>
              <a:rect l="l" t="t" r="r" b="b"/>
              <a:pathLst>
                <a:path w="3261" h="3356" extrusionOk="0">
                  <a:moveTo>
                    <a:pt x="360" y="2495"/>
                  </a:moveTo>
                  <a:cubicBezTo>
                    <a:pt x="303" y="2467"/>
                    <a:pt x="237" y="2448"/>
                    <a:pt x="171" y="2448"/>
                  </a:cubicBezTo>
                  <a:cubicBezTo>
                    <a:pt x="104" y="2429"/>
                    <a:pt x="57" y="2372"/>
                    <a:pt x="57" y="2306"/>
                  </a:cubicBezTo>
                  <a:cubicBezTo>
                    <a:pt x="67" y="2250"/>
                    <a:pt x="76" y="2193"/>
                    <a:pt x="85" y="2136"/>
                  </a:cubicBezTo>
                  <a:cubicBezTo>
                    <a:pt x="123" y="2032"/>
                    <a:pt x="161" y="1928"/>
                    <a:pt x="208" y="1834"/>
                  </a:cubicBezTo>
                  <a:cubicBezTo>
                    <a:pt x="199" y="1815"/>
                    <a:pt x="199" y="1805"/>
                    <a:pt x="189" y="1805"/>
                  </a:cubicBezTo>
                  <a:cubicBezTo>
                    <a:pt x="38" y="1777"/>
                    <a:pt x="0" y="1683"/>
                    <a:pt x="0" y="1541"/>
                  </a:cubicBezTo>
                  <a:cubicBezTo>
                    <a:pt x="0" y="1427"/>
                    <a:pt x="48" y="1323"/>
                    <a:pt x="123" y="1238"/>
                  </a:cubicBezTo>
                  <a:cubicBezTo>
                    <a:pt x="218" y="1125"/>
                    <a:pt x="284" y="1002"/>
                    <a:pt x="445" y="983"/>
                  </a:cubicBezTo>
                  <a:cubicBezTo>
                    <a:pt x="454" y="936"/>
                    <a:pt x="473" y="898"/>
                    <a:pt x="482" y="860"/>
                  </a:cubicBezTo>
                  <a:cubicBezTo>
                    <a:pt x="501" y="756"/>
                    <a:pt x="577" y="662"/>
                    <a:pt x="681" y="605"/>
                  </a:cubicBezTo>
                  <a:cubicBezTo>
                    <a:pt x="738" y="577"/>
                    <a:pt x="785" y="530"/>
                    <a:pt x="813" y="463"/>
                  </a:cubicBezTo>
                  <a:cubicBezTo>
                    <a:pt x="860" y="397"/>
                    <a:pt x="936" y="359"/>
                    <a:pt x="1012" y="359"/>
                  </a:cubicBezTo>
                  <a:cubicBezTo>
                    <a:pt x="1078" y="350"/>
                    <a:pt x="1144" y="369"/>
                    <a:pt x="1201" y="407"/>
                  </a:cubicBezTo>
                  <a:cubicBezTo>
                    <a:pt x="1238" y="454"/>
                    <a:pt x="1267" y="501"/>
                    <a:pt x="1295" y="549"/>
                  </a:cubicBezTo>
                  <a:cubicBezTo>
                    <a:pt x="1333" y="482"/>
                    <a:pt x="1371" y="407"/>
                    <a:pt x="1418" y="341"/>
                  </a:cubicBezTo>
                  <a:cubicBezTo>
                    <a:pt x="1456" y="284"/>
                    <a:pt x="1503" y="218"/>
                    <a:pt x="1550" y="161"/>
                  </a:cubicBezTo>
                  <a:cubicBezTo>
                    <a:pt x="1598" y="104"/>
                    <a:pt x="1673" y="67"/>
                    <a:pt x="1749" y="57"/>
                  </a:cubicBezTo>
                  <a:cubicBezTo>
                    <a:pt x="1938" y="57"/>
                    <a:pt x="2117" y="19"/>
                    <a:pt x="2297" y="0"/>
                  </a:cubicBezTo>
                  <a:cubicBezTo>
                    <a:pt x="2391" y="0"/>
                    <a:pt x="2476" y="0"/>
                    <a:pt x="2562" y="10"/>
                  </a:cubicBezTo>
                  <a:cubicBezTo>
                    <a:pt x="2618" y="19"/>
                    <a:pt x="2665" y="67"/>
                    <a:pt x="2665" y="133"/>
                  </a:cubicBezTo>
                  <a:cubicBezTo>
                    <a:pt x="2656" y="170"/>
                    <a:pt x="2647" y="218"/>
                    <a:pt x="2637" y="265"/>
                  </a:cubicBezTo>
                  <a:cubicBezTo>
                    <a:pt x="2599" y="350"/>
                    <a:pt x="2618" y="454"/>
                    <a:pt x="2684" y="530"/>
                  </a:cubicBezTo>
                  <a:cubicBezTo>
                    <a:pt x="2760" y="624"/>
                    <a:pt x="2807" y="738"/>
                    <a:pt x="2751" y="851"/>
                  </a:cubicBezTo>
                  <a:cubicBezTo>
                    <a:pt x="2855" y="964"/>
                    <a:pt x="2958" y="1068"/>
                    <a:pt x="3044" y="1172"/>
                  </a:cubicBezTo>
                  <a:cubicBezTo>
                    <a:pt x="3100" y="1229"/>
                    <a:pt x="3138" y="1295"/>
                    <a:pt x="3185" y="1352"/>
                  </a:cubicBezTo>
                  <a:cubicBezTo>
                    <a:pt x="3261" y="1475"/>
                    <a:pt x="3251" y="1503"/>
                    <a:pt x="3110" y="1588"/>
                  </a:cubicBezTo>
                  <a:cubicBezTo>
                    <a:pt x="3110" y="1673"/>
                    <a:pt x="3176" y="1720"/>
                    <a:pt x="3214" y="1777"/>
                  </a:cubicBezTo>
                  <a:cubicBezTo>
                    <a:pt x="3261" y="1843"/>
                    <a:pt x="3251" y="1938"/>
                    <a:pt x="3185" y="1976"/>
                  </a:cubicBezTo>
                  <a:cubicBezTo>
                    <a:pt x="3110" y="2004"/>
                    <a:pt x="3062" y="2070"/>
                    <a:pt x="3062" y="2155"/>
                  </a:cubicBezTo>
                  <a:cubicBezTo>
                    <a:pt x="3053" y="2231"/>
                    <a:pt x="3015" y="2297"/>
                    <a:pt x="2949" y="2335"/>
                  </a:cubicBezTo>
                  <a:cubicBezTo>
                    <a:pt x="2855" y="2401"/>
                    <a:pt x="2741" y="2448"/>
                    <a:pt x="2618" y="2448"/>
                  </a:cubicBezTo>
                  <a:cubicBezTo>
                    <a:pt x="2562" y="2448"/>
                    <a:pt x="2505" y="2448"/>
                    <a:pt x="2448" y="2458"/>
                  </a:cubicBezTo>
                  <a:cubicBezTo>
                    <a:pt x="2410" y="2467"/>
                    <a:pt x="2382" y="2495"/>
                    <a:pt x="2382" y="2533"/>
                  </a:cubicBezTo>
                  <a:lnTo>
                    <a:pt x="2382" y="2675"/>
                  </a:lnTo>
                  <a:lnTo>
                    <a:pt x="2382" y="3166"/>
                  </a:lnTo>
                  <a:cubicBezTo>
                    <a:pt x="2382" y="3251"/>
                    <a:pt x="2325" y="3318"/>
                    <a:pt x="2250" y="3327"/>
                  </a:cubicBezTo>
                  <a:cubicBezTo>
                    <a:pt x="2221" y="3336"/>
                    <a:pt x="2193" y="3346"/>
                    <a:pt x="2165" y="3355"/>
                  </a:cubicBezTo>
                  <a:cubicBezTo>
                    <a:pt x="2127" y="3346"/>
                    <a:pt x="2089" y="3327"/>
                    <a:pt x="2070" y="3299"/>
                  </a:cubicBezTo>
                  <a:cubicBezTo>
                    <a:pt x="2061" y="3261"/>
                    <a:pt x="2051" y="3223"/>
                    <a:pt x="2051" y="3185"/>
                  </a:cubicBezTo>
                  <a:lnTo>
                    <a:pt x="2051" y="2854"/>
                  </a:lnTo>
                  <a:cubicBezTo>
                    <a:pt x="2051" y="2817"/>
                    <a:pt x="2042" y="2779"/>
                    <a:pt x="2032" y="2751"/>
                  </a:cubicBezTo>
                  <a:cubicBezTo>
                    <a:pt x="2023" y="2703"/>
                    <a:pt x="1919" y="2656"/>
                    <a:pt x="1891" y="2694"/>
                  </a:cubicBezTo>
                  <a:cubicBezTo>
                    <a:pt x="1749" y="2836"/>
                    <a:pt x="1560" y="2845"/>
                    <a:pt x="1390" y="2892"/>
                  </a:cubicBezTo>
                  <a:cubicBezTo>
                    <a:pt x="1352" y="2902"/>
                    <a:pt x="1314" y="2902"/>
                    <a:pt x="1286" y="2911"/>
                  </a:cubicBezTo>
                  <a:cubicBezTo>
                    <a:pt x="1248" y="2940"/>
                    <a:pt x="1220" y="2987"/>
                    <a:pt x="1229" y="3043"/>
                  </a:cubicBezTo>
                  <a:cubicBezTo>
                    <a:pt x="1220" y="3119"/>
                    <a:pt x="1220" y="3185"/>
                    <a:pt x="1210" y="3261"/>
                  </a:cubicBezTo>
                  <a:cubicBezTo>
                    <a:pt x="1191" y="3299"/>
                    <a:pt x="1163" y="3327"/>
                    <a:pt x="1125" y="3327"/>
                  </a:cubicBezTo>
                  <a:cubicBezTo>
                    <a:pt x="1087" y="3327"/>
                    <a:pt x="1049" y="3299"/>
                    <a:pt x="1040" y="3261"/>
                  </a:cubicBezTo>
                  <a:cubicBezTo>
                    <a:pt x="1031" y="3223"/>
                    <a:pt x="1021" y="3185"/>
                    <a:pt x="1021" y="3147"/>
                  </a:cubicBezTo>
                  <a:cubicBezTo>
                    <a:pt x="1021" y="3081"/>
                    <a:pt x="1021" y="3006"/>
                    <a:pt x="1012" y="2949"/>
                  </a:cubicBezTo>
                  <a:cubicBezTo>
                    <a:pt x="983" y="2883"/>
                    <a:pt x="936" y="2873"/>
                    <a:pt x="898" y="2845"/>
                  </a:cubicBezTo>
                  <a:cubicBezTo>
                    <a:pt x="832" y="2779"/>
                    <a:pt x="738" y="2769"/>
                    <a:pt x="653" y="2807"/>
                  </a:cubicBezTo>
                  <a:cubicBezTo>
                    <a:pt x="624" y="2817"/>
                    <a:pt x="596" y="2826"/>
                    <a:pt x="567" y="2836"/>
                  </a:cubicBezTo>
                  <a:cubicBezTo>
                    <a:pt x="520" y="2836"/>
                    <a:pt x="473" y="2817"/>
                    <a:pt x="445" y="2779"/>
                  </a:cubicBezTo>
                  <a:cubicBezTo>
                    <a:pt x="378" y="2703"/>
                    <a:pt x="350" y="2599"/>
                    <a:pt x="369" y="2495"/>
                  </a:cubicBezTo>
                  <a:lnTo>
                    <a:pt x="567" y="2694"/>
                  </a:lnTo>
                  <a:cubicBezTo>
                    <a:pt x="586" y="2656"/>
                    <a:pt x="586" y="2628"/>
                    <a:pt x="596" y="2609"/>
                  </a:cubicBezTo>
                  <a:cubicBezTo>
                    <a:pt x="624" y="2533"/>
                    <a:pt x="671" y="2514"/>
                    <a:pt x="719" y="2571"/>
                  </a:cubicBezTo>
                  <a:cubicBezTo>
                    <a:pt x="766" y="2628"/>
                    <a:pt x="842" y="2656"/>
                    <a:pt x="917" y="2656"/>
                  </a:cubicBezTo>
                  <a:cubicBezTo>
                    <a:pt x="974" y="2665"/>
                    <a:pt x="1031" y="2628"/>
                    <a:pt x="1040" y="2571"/>
                  </a:cubicBezTo>
                  <a:lnTo>
                    <a:pt x="1040" y="2458"/>
                  </a:lnTo>
                  <a:cubicBezTo>
                    <a:pt x="1040" y="2429"/>
                    <a:pt x="1106" y="2410"/>
                    <a:pt x="1134" y="2429"/>
                  </a:cubicBezTo>
                  <a:cubicBezTo>
                    <a:pt x="1163" y="2458"/>
                    <a:pt x="1182" y="2467"/>
                    <a:pt x="1191" y="2495"/>
                  </a:cubicBezTo>
                  <a:cubicBezTo>
                    <a:pt x="1210" y="2590"/>
                    <a:pt x="1276" y="2675"/>
                    <a:pt x="1371" y="2713"/>
                  </a:cubicBezTo>
                  <a:cubicBezTo>
                    <a:pt x="1390" y="2713"/>
                    <a:pt x="1409" y="2713"/>
                    <a:pt x="1427" y="2713"/>
                  </a:cubicBezTo>
                  <a:cubicBezTo>
                    <a:pt x="1494" y="2703"/>
                    <a:pt x="1503" y="2684"/>
                    <a:pt x="1484" y="2647"/>
                  </a:cubicBezTo>
                  <a:cubicBezTo>
                    <a:pt x="1484" y="2628"/>
                    <a:pt x="1465" y="2609"/>
                    <a:pt x="1465" y="2590"/>
                  </a:cubicBezTo>
                  <a:cubicBezTo>
                    <a:pt x="1437" y="2533"/>
                    <a:pt x="1465" y="2514"/>
                    <a:pt x="1531" y="2514"/>
                  </a:cubicBezTo>
                  <a:lnTo>
                    <a:pt x="1645" y="2514"/>
                  </a:lnTo>
                  <a:cubicBezTo>
                    <a:pt x="1645" y="2476"/>
                    <a:pt x="1645" y="2439"/>
                    <a:pt x="1654" y="2401"/>
                  </a:cubicBezTo>
                  <a:cubicBezTo>
                    <a:pt x="1683" y="2344"/>
                    <a:pt x="1683" y="2278"/>
                    <a:pt x="1654" y="2221"/>
                  </a:cubicBezTo>
                  <a:cubicBezTo>
                    <a:pt x="1616" y="2155"/>
                    <a:pt x="1626" y="2070"/>
                    <a:pt x="1673" y="2013"/>
                  </a:cubicBezTo>
                  <a:cubicBezTo>
                    <a:pt x="1711" y="1957"/>
                    <a:pt x="1758" y="1900"/>
                    <a:pt x="1805" y="1853"/>
                  </a:cubicBezTo>
                  <a:cubicBezTo>
                    <a:pt x="1777" y="1815"/>
                    <a:pt x="1758" y="1768"/>
                    <a:pt x="1730" y="1739"/>
                  </a:cubicBezTo>
                  <a:cubicBezTo>
                    <a:pt x="1664" y="1645"/>
                    <a:pt x="1588" y="1560"/>
                    <a:pt x="1522" y="1475"/>
                  </a:cubicBezTo>
                  <a:cubicBezTo>
                    <a:pt x="1484" y="1437"/>
                    <a:pt x="1465" y="1399"/>
                    <a:pt x="1437" y="1352"/>
                  </a:cubicBezTo>
                  <a:cubicBezTo>
                    <a:pt x="1427" y="1323"/>
                    <a:pt x="1427" y="1286"/>
                    <a:pt x="1437" y="1248"/>
                  </a:cubicBezTo>
                  <a:cubicBezTo>
                    <a:pt x="1475" y="1191"/>
                    <a:pt x="1513" y="1144"/>
                    <a:pt x="1560" y="1087"/>
                  </a:cubicBezTo>
                  <a:cubicBezTo>
                    <a:pt x="1598" y="1030"/>
                    <a:pt x="1560" y="955"/>
                    <a:pt x="1494" y="936"/>
                  </a:cubicBezTo>
                  <a:cubicBezTo>
                    <a:pt x="1427" y="917"/>
                    <a:pt x="1361" y="908"/>
                    <a:pt x="1295" y="908"/>
                  </a:cubicBezTo>
                  <a:cubicBezTo>
                    <a:pt x="1220" y="908"/>
                    <a:pt x="1144" y="860"/>
                    <a:pt x="1106" y="794"/>
                  </a:cubicBezTo>
                  <a:cubicBezTo>
                    <a:pt x="1068" y="719"/>
                    <a:pt x="1031" y="652"/>
                    <a:pt x="983" y="577"/>
                  </a:cubicBezTo>
                  <a:cubicBezTo>
                    <a:pt x="945" y="586"/>
                    <a:pt x="936" y="624"/>
                    <a:pt x="917" y="652"/>
                  </a:cubicBezTo>
                  <a:cubicBezTo>
                    <a:pt x="898" y="700"/>
                    <a:pt x="860" y="728"/>
                    <a:pt x="813" y="747"/>
                  </a:cubicBezTo>
                  <a:cubicBezTo>
                    <a:pt x="643" y="804"/>
                    <a:pt x="596" y="889"/>
                    <a:pt x="653" y="1059"/>
                  </a:cubicBezTo>
                  <a:cubicBezTo>
                    <a:pt x="653" y="1087"/>
                    <a:pt x="671" y="1116"/>
                    <a:pt x="681" y="1134"/>
                  </a:cubicBezTo>
                  <a:cubicBezTo>
                    <a:pt x="690" y="1163"/>
                    <a:pt x="634" y="1219"/>
                    <a:pt x="605" y="1201"/>
                  </a:cubicBezTo>
                  <a:cubicBezTo>
                    <a:pt x="577" y="1191"/>
                    <a:pt x="539" y="1172"/>
                    <a:pt x="501" y="1153"/>
                  </a:cubicBezTo>
                  <a:cubicBezTo>
                    <a:pt x="445" y="1125"/>
                    <a:pt x="416" y="1125"/>
                    <a:pt x="407" y="1191"/>
                  </a:cubicBezTo>
                  <a:cubicBezTo>
                    <a:pt x="407" y="1267"/>
                    <a:pt x="350" y="1333"/>
                    <a:pt x="265" y="1342"/>
                  </a:cubicBezTo>
                  <a:cubicBezTo>
                    <a:pt x="180" y="1361"/>
                    <a:pt x="161" y="1437"/>
                    <a:pt x="152" y="1512"/>
                  </a:cubicBezTo>
                  <a:cubicBezTo>
                    <a:pt x="142" y="1569"/>
                    <a:pt x="180" y="1626"/>
                    <a:pt x="237" y="1635"/>
                  </a:cubicBezTo>
                  <a:cubicBezTo>
                    <a:pt x="284" y="1654"/>
                    <a:pt x="331" y="1654"/>
                    <a:pt x="378" y="1673"/>
                  </a:cubicBezTo>
                  <a:cubicBezTo>
                    <a:pt x="416" y="1683"/>
                    <a:pt x="435" y="1720"/>
                    <a:pt x="426" y="1758"/>
                  </a:cubicBezTo>
                  <a:cubicBezTo>
                    <a:pt x="397" y="1824"/>
                    <a:pt x="369" y="1881"/>
                    <a:pt x="341" y="1938"/>
                  </a:cubicBezTo>
                  <a:cubicBezTo>
                    <a:pt x="274" y="2042"/>
                    <a:pt x="246" y="2155"/>
                    <a:pt x="246" y="2269"/>
                  </a:cubicBezTo>
                  <a:cubicBezTo>
                    <a:pt x="341" y="2316"/>
                    <a:pt x="388" y="2382"/>
                    <a:pt x="360" y="2476"/>
                  </a:cubicBezTo>
                  <a:cubicBezTo>
                    <a:pt x="360" y="2486"/>
                    <a:pt x="360" y="2495"/>
                    <a:pt x="360" y="2495"/>
                  </a:cubicBezTo>
                  <a:close/>
                  <a:moveTo>
                    <a:pt x="1579" y="1305"/>
                  </a:moveTo>
                  <a:cubicBezTo>
                    <a:pt x="1645" y="1418"/>
                    <a:pt x="1730" y="1522"/>
                    <a:pt x="1824" y="1616"/>
                  </a:cubicBezTo>
                  <a:cubicBezTo>
                    <a:pt x="1900" y="1711"/>
                    <a:pt x="1957" y="1824"/>
                    <a:pt x="1994" y="1938"/>
                  </a:cubicBezTo>
                  <a:cubicBezTo>
                    <a:pt x="2032" y="2004"/>
                    <a:pt x="2004" y="2098"/>
                    <a:pt x="1938" y="2136"/>
                  </a:cubicBezTo>
                  <a:cubicBezTo>
                    <a:pt x="1862" y="2183"/>
                    <a:pt x="1824" y="2259"/>
                    <a:pt x="1834" y="2344"/>
                  </a:cubicBezTo>
                  <a:cubicBezTo>
                    <a:pt x="1834" y="2467"/>
                    <a:pt x="1853" y="2533"/>
                    <a:pt x="2023" y="2495"/>
                  </a:cubicBezTo>
                  <a:cubicBezTo>
                    <a:pt x="2061" y="2495"/>
                    <a:pt x="2098" y="2495"/>
                    <a:pt x="2136" y="2495"/>
                  </a:cubicBezTo>
                  <a:cubicBezTo>
                    <a:pt x="2193" y="2495"/>
                    <a:pt x="2221" y="2458"/>
                    <a:pt x="2193" y="2410"/>
                  </a:cubicBezTo>
                  <a:cubicBezTo>
                    <a:pt x="2165" y="2354"/>
                    <a:pt x="2127" y="2325"/>
                    <a:pt x="2127" y="2287"/>
                  </a:cubicBezTo>
                  <a:cubicBezTo>
                    <a:pt x="2136" y="2117"/>
                    <a:pt x="2155" y="1938"/>
                    <a:pt x="2306" y="1815"/>
                  </a:cubicBezTo>
                  <a:cubicBezTo>
                    <a:pt x="2325" y="1805"/>
                    <a:pt x="2344" y="1805"/>
                    <a:pt x="2363" y="1815"/>
                  </a:cubicBezTo>
                  <a:cubicBezTo>
                    <a:pt x="2373" y="1824"/>
                    <a:pt x="2382" y="1843"/>
                    <a:pt x="2382" y="1862"/>
                  </a:cubicBezTo>
                  <a:cubicBezTo>
                    <a:pt x="2391" y="1881"/>
                    <a:pt x="2391" y="1900"/>
                    <a:pt x="2382" y="1919"/>
                  </a:cubicBezTo>
                  <a:cubicBezTo>
                    <a:pt x="2297" y="2013"/>
                    <a:pt x="2335" y="2146"/>
                    <a:pt x="2316" y="2259"/>
                  </a:cubicBezTo>
                  <a:cubicBezTo>
                    <a:pt x="2316" y="2278"/>
                    <a:pt x="2344" y="2316"/>
                    <a:pt x="2363" y="2316"/>
                  </a:cubicBezTo>
                  <a:cubicBezTo>
                    <a:pt x="2514" y="2363"/>
                    <a:pt x="2675" y="2344"/>
                    <a:pt x="2817" y="2269"/>
                  </a:cubicBezTo>
                  <a:cubicBezTo>
                    <a:pt x="2873" y="2240"/>
                    <a:pt x="2911" y="2183"/>
                    <a:pt x="2921" y="2117"/>
                  </a:cubicBezTo>
                  <a:cubicBezTo>
                    <a:pt x="2949" y="1976"/>
                    <a:pt x="2949" y="1976"/>
                    <a:pt x="3072" y="1853"/>
                  </a:cubicBezTo>
                  <a:cubicBezTo>
                    <a:pt x="3034" y="1796"/>
                    <a:pt x="2987" y="1739"/>
                    <a:pt x="2949" y="1673"/>
                  </a:cubicBezTo>
                  <a:cubicBezTo>
                    <a:pt x="2911" y="1616"/>
                    <a:pt x="2921" y="1541"/>
                    <a:pt x="2968" y="1494"/>
                  </a:cubicBezTo>
                  <a:cubicBezTo>
                    <a:pt x="2987" y="1465"/>
                    <a:pt x="3034" y="1456"/>
                    <a:pt x="3015" y="1390"/>
                  </a:cubicBezTo>
                  <a:cubicBezTo>
                    <a:pt x="3006" y="1371"/>
                    <a:pt x="2987" y="1342"/>
                    <a:pt x="2968" y="1314"/>
                  </a:cubicBezTo>
                  <a:cubicBezTo>
                    <a:pt x="2864" y="1182"/>
                    <a:pt x="2751" y="1068"/>
                    <a:pt x="2628" y="964"/>
                  </a:cubicBezTo>
                  <a:cubicBezTo>
                    <a:pt x="2580" y="927"/>
                    <a:pt x="2571" y="860"/>
                    <a:pt x="2609" y="813"/>
                  </a:cubicBezTo>
                  <a:cubicBezTo>
                    <a:pt x="2618" y="794"/>
                    <a:pt x="2628" y="766"/>
                    <a:pt x="2628" y="738"/>
                  </a:cubicBezTo>
                  <a:cubicBezTo>
                    <a:pt x="2609" y="700"/>
                    <a:pt x="2590" y="671"/>
                    <a:pt x="2562" y="643"/>
                  </a:cubicBezTo>
                  <a:cubicBezTo>
                    <a:pt x="2467" y="539"/>
                    <a:pt x="2429" y="388"/>
                    <a:pt x="2467" y="256"/>
                  </a:cubicBezTo>
                  <a:cubicBezTo>
                    <a:pt x="2486" y="208"/>
                    <a:pt x="2476" y="170"/>
                    <a:pt x="2439" y="142"/>
                  </a:cubicBezTo>
                  <a:cubicBezTo>
                    <a:pt x="2382" y="142"/>
                    <a:pt x="2325" y="142"/>
                    <a:pt x="2278" y="142"/>
                  </a:cubicBezTo>
                  <a:cubicBezTo>
                    <a:pt x="2117" y="180"/>
                    <a:pt x="1947" y="199"/>
                    <a:pt x="1787" y="199"/>
                  </a:cubicBezTo>
                  <a:cubicBezTo>
                    <a:pt x="1749" y="199"/>
                    <a:pt x="1711" y="218"/>
                    <a:pt x="1683" y="237"/>
                  </a:cubicBezTo>
                  <a:cubicBezTo>
                    <a:pt x="1588" y="303"/>
                    <a:pt x="1522" y="397"/>
                    <a:pt x="1484" y="511"/>
                  </a:cubicBezTo>
                  <a:cubicBezTo>
                    <a:pt x="1456" y="586"/>
                    <a:pt x="1531" y="643"/>
                    <a:pt x="1560" y="709"/>
                  </a:cubicBezTo>
                  <a:cubicBezTo>
                    <a:pt x="1579" y="766"/>
                    <a:pt x="1616" y="823"/>
                    <a:pt x="1664" y="870"/>
                  </a:cubicBezTo>
                  <a:cubicBezTo>
                    <a:pt x="1749" y="974"/>
                    <a:pt x="1739" y="1134"/>
                    <a:pt x="1645" y="1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78"/>
        <p:cNvGrpSpPr/>
        <p:nvPr/>
      </p:nvGrpSpPr>
      <p:grpSpPr>
        <a:xfrm>
          <a:off x="0" y="0"/>
          <a:ext cx="0" cy="0"/>
          <a:chOff x="0" y="0"/>
          <a:chExt cx="0" cy="0"/>
        </a:xfrm>
      </p:grpSpPr>
      <p:sp>
        <p:nvSpPr>
          <p:cNvPr id="1979" name="Google Shape;197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magic of books</a:t>
            </a:r>
            <a:endParaRPr/>
          </a:p>
        </p:txBody>
      </p:sp>
      <p:sp>
        <p:nvSpPr>
          <p:cNvPr id="1980" name="Google Shape;1980;p58"/>
          <p:cNvSpPr/>
          <p:nvPr/>
        </p:nvSpPr>
        <p:spPr>
          <a:xfrm>
            <a:off x="4221803" y="1868810"/>
            <a:ext cx="119756" cy="143688"/>
          </a:xfrm>
          <a:custGeom>
            <a:avLst/>
            <a:gdLst/>
            <a:ahLst/>
            <a:cxnLst/>
            <a:rect l="l" t="t" r="r" b="b"/>
            <a:pathLst>
              <a:path w="6150" h="7379" extrusionOk="0">
                <a:moveTo>
                  <a:pt x="3339" y="0"/>
                </a:moveTo>
                <a:lnTo>
                  <a:pt x="3031" y="571"/>
                </a:lnTo>
                <a:cubicBezTo>
                  <a:pt x="3075" y="966"/>
                  <a:pt x="2944" y="1318"/>
                  <a:pt x="2680" y="1581"/>
                </a:cubicBezTo>
                <a:lnTo>
                  <a:pt x="2329" y="2196"/>
                </a:lnTo>
                <a:lnTo>
                  <a:pt x="2329" y="2152"/>
                </a:lnTo>
                <a:cubicBezTo>
                  <a:pt x="2241" y="2284"/>
                  <a:pt x="2153" y="2416"/>
                  <a:pt x="2021" y="2591"/>
                </a:cubicBezTo>
                <a:cubicBezTo>
                  <a:pt x="1758" y="2987"/>
                  <a:pt x="1318" y="3250"/>
                  <a:pt x="835" y="3294"/>
                </a:cubicBezTo>
                <a:lnTo>
                  <a:pt x="1" y="3558"/>
                </a:lnTo>
                <a:lnTo>
                  <a:pt x="45" y="3602"/>
                </a:lnTo>
                <a:lnTo>
                  <a:pt x="1" y="3689"/>
                </a:lnTo>
                <a:lnTo>
                  <a:pt x="835" y="3953"/>
                </a:lnTo>
                <a:cubicBezTo>
                  <a:pt x="1231" y="3953"/>
                  <a:pt x="1582" y="4173"/>
                  <a:pt x="1802" y="4480"/>
                </a:cubicBezTo>
                <a:lnTo>
                  <a:pt x="2241" y="4963"/>
                </a:lnTo>
                <a:cubicBezTo>
                  <a:pt x="2987" y="5578"/>
                  <a:pt x="2987" y="6544"/>
                  <a:pt x="3339" y="7379"/>
                </a:cubicBezTo>
                <a:cubicBezTo>
                  <a:pt x="3778" y="5798"/>
                  <a:pt x="4305" y="4348"/>
                  <a:pt x="6150" y="3909"/>
                </a:cubicBezTo>
                <a:cubicBezTo>
                  <a:pt x="6062" y="2899"/>
                  <a:pt x="4656" y="3294"/>
                  <a:pt x="4569" y="2196"/>
                </a:cubicBezTo>
                <a:cubicBezTo>
                  <a:pt x="3690" y="1757"/>
                  <a:pt x="3734" y="747"/>
                  <a:pt x="3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 name="Google Shape;1981;p58"/>
          <p:cNvGrpSpPr/>
          <p:nvPr/>
        </p:nvGrpSpPr>
        <p:grpSpPr>
          <a:xfrm>
            <a:off x="2742240" y="2099951"/>
            <a:ext cx="3659226" cy="2653634"/>
            <a:chOff x="1938500" y="1108475"/>
            <a:chExt cx="4766478" cy="3457054"/>
          </a:xfrm>
        </p:grpSpPr>
        <p:sp>
          <p:nvSpPr>
            <p:cNvPr id="1982" name="Google Shape;1982;p58"/>
            <p:cNvSpPr/>
            <p:nvPr/>
          </p:nvSpPr>
          <p:spPr>
            <a:xfrm>
              <a:off x="1938500" y="4151397"/>
              <a:ext cx="4766478" cy="414132"/>
            </a:xfrm>
            <a:custGeom>
              <a:avLst/>
              <a:gdLst/>
              <a:ahLst/>
              <a:cxnLst/>
              <a:rect l="l" t="t" r="r" b="b"/>
              <a:pathLst>
                <a:path w="220926" h="19195" extrusionOk="0">
                  <a:moveTo>
                    <a:pt x="110463" y="1"/>
                  </a:moveTo>
                  <a:cubicBezTo>
                    <a:pt x="49456" y="1"/>
                    <a:pt x="1" y="4305"/>
                    <a:pt x="1" y="9619"/>
                  </a:cubicBezTo>
                  <a:cubicBezTo>
                    <a:pt x="1" y="14934"/>
                    <a:pt x="49456" y="19194"/>
                    <a:pt x="110463" y="19194"/>
                  </a:cubicBezTo>
                  <a:cubicBezTo>
                    <a:pt x="171470" y="19194"/>
                    <a:pt x="220926" y="14934"/>
                    <a:pt x="220926" y="9619"/>
                  </a:cubicBezTo>
                  <a:cubicBezTo>
                    <a:pt x="220926" y="4305"/>
                    <a:pt x="171470" y="1"/>
                    <a:pt x="110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4341768" y="3579004"/>
              <a:ext cx="100475" cy="117541"/>
            </a:xfrm>
            <a:custGeom>
              <a:avLst/>
              <a:gdLst/>
              <a:ahLst/>
              <a:cxnLst/>
              <a:rect l="l" t="t" r="r" b="b"/>
              <a:pathLst>
                <a:path w="4657" h="5448" extrusionOk="0">
                  <a:moveTo>
                    <a:pt x="2065" y="1"/>
                  </a:moveTo>
                  <a:cubicBezTo>
                    <a:pt x="1845" y="1362"/>
                    <a:pt x="1362" y="2373"/>
                    <a:pt x="1" y="2636"/>
                  </a:cubicBezTo>
                  <a:cubicBezTo>
                    <a:pt x="352" y="3471"/>
                    <a:pt x="1494" y="3559"/>
                    <a:pt x="1758" y="4481"/>
                  </a:cubicBezTo>
                  <a:lnTo>
                    <a:pt x="2197" y="5447"/>
                  </a:lnTo>
                  <a:cubicBezTo>
                    <a:pt x="2592" y="4217"/>
                    <a:pt x="3163" y="3295"/>
                    <a:pt x="4656" y="2768"/>
                  </a:cubicBezTo>
                  <a:cubicBezTo>
                    <a:pt x="3031" y="2329"/>
                    <a:pt x="2592" y="1187"/>
                    <a:pt x="2065"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5121706" y="1108475"/>
              <a:ext cx="143107" cy="158274"/>
            </a:xfrm>
            <a:custGeom>
              <a:avLst/>
              <a:gdLst/>
              <a:ahLst/>
              <a:cxnLst/>
              <a:rect l="l" t="t" r="r" b="b"/>
              <a:pathLst>
                <a:path w="6633" h="7336" extrusionOk="0">
                  <a:moveTo>
                    <a:pt x="3382" y="0"/>
                  </a:moveTo>
                  <a:cubicBezTo>
                    <a:pt x="3118" y="1933"/>
                    <a:pt x="2152" y="3163"/>
                    <a:pt x="0" y="3646"/>
                  </a:cubicBezTo>
                  <a:cubicBezTo>
                    <a:pt x="2196" y="4085"/>
                    <a:pt x="2987" y="5447"/>
                    <a:pt x="3382" y="7335"/>
                  </a:cubicBezTo>
                  <a:cubicBezTo>
                    <a:pt x="4392" y="4876"/>
                    <a:pt x="4656" y="4568"/>
                    <a:pt x="6632" y="3514"/>
                  </a:cubicBezTo>
                  <a:cubicBezTo>
                    <a:pt x="4744" y="3031"/>
                    <a:pt x="3865" y="1713"/>
                    <a:pt x="3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4253629" y="3593223"/>
              <a:ext cx="126063" cy="166796"/>
            </a:xfrm>
            <a:custGeom>
              <a:avLst/>
              <a:gdLst/>
              <a:ahLst/>
              <a:cxnLst/>
              <a:rect l="l" t="t" r="r" b="b"/>
              <a:pathLst>
                <a:path w="5843" h="7731" extrusionOk="0">
                  <a:moveTo>
                    <a:pt x="3119" y="1"/>
                  </a:moveTo>
                  <a:cubicBezTo>
                    <a:pt x="2988" y="1802"/>
                    <a:pt x="1714" y="3295"/>
                    <a:pt x="1" y="3734"/>
                  </a:cubicBezTo>
                  <a:cubicBezTo>
                    <a:pt x="2197" y="4261"/>
                    <a:pt x="2856" y="5667"/>
                    <a:pt x="3207" y="7731"/>
                  </a:cubicBezTo>
                  <a:cubicBezTo>
                    <a:pt x="3603" y="5754"/>
                    <a:pt x="4393" y="4569"/>
                    <a:pt x="5843" y="3822"/>
                  </a:cubicBezTo>
                  <a:cubicBezTo>
                    <a:pt x="5579" y="2900"/>
                    <a:pt x="4393" y="2812"/>
                    <a:pt x="4086" y="1977"/>
                  </a:cubicBezTo>
                  <a:lnTo>
                    <a:pt x="3119" y="1"/>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4726918" y="1690160"/>
              <a:ext cx="194283" cy="273873"/>
            </a:xfrm>
            <a:custGeom>
              <a:avLst/>
              <a:gdLst/>
              <a:ahLst/>
              <a:cxnLst/>
              <a:rect l="l" t="t" r="r" b="b"/>
              <a:pathLst>
                <a:path w="9005" h="12694" extrusionOk="0">
                  <a:moveTo>
                    <a:pt x="5447" y="1"/>
                  </a:moveTo>
                  <a:lnTo>
                    <a:pt x="4964" y="132"/>
                  </a:lnTo>
                  <a:cubicBezTo>
                    <a:pt x="5008" y="2328"/>
                    <a:pt x="4349" y="4217"/>
                    <a:pt x="2328" y="5403"/>
                  </a:cubicBezTo>
                  <a:lnTo>
                    <a:pt x="1099" y="5930"/>
                  </a:lnTo>
                  <a:lnTo>
                    <a:pt x="1" y="6369"/>
                  </a:lnTo>
                  <a:cubicBezTo>
                    <a:pt x="879" y="6677"/>
                    <a:pt x="1582" y="6677"/>
                    <a:pt x="2109" y="7204"/>
                  </a:cubicBezTo>
                  <a:cubicBezTo>
                    <a:pt x="4349" y="8214"/>
                    <a:pt x="4656" y="10410"/>
                    <a:pt x="5271" y="12694"/>
                  </a:cubicBezTo>
                  <a:cubicBezTo>
                    <a:pt x="5842" y="10103"/>
                    <a:pt x="6677" y="8038"/>
                    <a:pt x="8961" y="6940"/>
                  </a:cubicBezTo>
                  <a:cubicBezTo>
                    <a:pt x="9004" y="5623"/>
                    <a:pt x="7775" y="5227"/>
                    <a:pt x="7116" y="4393"/>
                  </a:cubicBezTo>
                  <a:cubicBezTo>
                    <a:pt x="6062" y="3163"/>
                    <a:pt x="5491" y="1626"/>
                    <a:pt x="5403" y="44"/>
                  </a:cubicBezTo>
                  <a:lnTo>
                    <a:pt x="5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5304481" y="2701653"/>
              <a:ext cx="99504" cy="114671"/>
            </a:xfrm>
            <a:custGeom>
              <a:avLst/>
              <a:gdLst/>
              <a:ahLst/>
              <a:cxnLst/>
              <a:rect l="l" t="t" r="r" b="b"/>
              <a:pathLst>
                <a:path w="4612" h="5315" extrusionOk="0">
                  <a:moveTo>
                    <a:pt x="2064" y="0"/>
                  </a:moveTo>
                  <a:cubicBezTo>
                    <a:pt x="1889" y="1493"/>
                    <a:pt x="1098" y="2108"/>
                    <a:pt x="0" y="2723"/>
                  </a:cubicBezTo>
                  <a:cubicBezTo>
                    <a:pt x="1318" y="3162"/>
                    <a:pt x="1757" y="4173"/>
                    <a:pt x="2240" y="5315"/>
                  </a:cubicBezTo>
                  <a:cubicBezTo>
                    <a:pt x="2723" y="4129"/>
                    <a:pt x="3162" y="3119"/>
                    <a:pt x="4612" y="2723"/>
                  </a:cubicBezTo>
                  <a:cubicBezTo>
                    <a:pt x="3250" y="2152"/>
                    <a:pt x="2679" y="1274"/>
                    <a:pt x="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4458323" y="3803611"/>
              <a:ext cx="1991890" cy="473010"/>
            </a:xfrm>
            <a:custGeom>
              <a:avLst/>
              <a:gdLst/>
              <a:ahLst/>
              <a:cxnLst/>
              <a:rect l="l" t="t" r="r" b="b"/>
              <a:pathLst>
                <a:path w="92324" h="21924" extrusionOk="0">
                  <a:moveTo>
                    <a:pt x="30351" y="0"/>
                  </a:moveTo>
                  <a:cubicBezTo>
                    <a:pt x="28594" y="44"/>
                    <a:pt x="26881" y="264"/>
                    <a:pt x="25124" y="571"/>
                  </a:cubicBezTo>
                  <a:cubicBezTo>
                    <a:pt x="17350" y="1669"/>
                    <a:pt x="10103" y="4129"/>
                    <a:pt x="4042" y="9312"/>
                  </a:cubicBezTo>
                  <a:cubicBezTo>
                    <a:pt x="2505" y="10585"/>
                    <a:pt x="835" y="11859"/>
                    <a:pt x="1" y="13792"/>
                  </a:cubicBezTo>
                  <a:cubicBezTo>
                    <a:pt x="1" y="14231"/>
                    <a:pt x="352" y="14451"/>
                    <a:pt x="660" y="14626"/>
                  </a:cubicBezTo>
                  <a:cubicBezTo>
                    <a:pt x="3383" y="15944"/>
                    <a:pt x="5228" y="18096"/>
                    <a:pt x="6633" y="20731"/>
                  </a:cubicBezTo>
                  <a:cubicBezTo>
                    <a:pt x="6897" y="21171"/>
                    <a:pt x="7116" y="21654"/>
                    <a:pt x="7731" y="21829"/>
                  </a:cubicBezTo>
                  <a:cubicBezTo>
                    <a:pt x="7984" y="21856"/>
                    <a:pt x="8237" y="21870"/>
                    <a:pt x="8488" y="21870"/>
                  </a:cubicBezTo>
                  <a:cubicBezTo>
                    <a:pt x="9067" y="21870"/>
                    <a:pt x="9640" y="21793"/>
                    <a:pt x="10191" y="21610"/>
                  </a:cubicBezTo>
                  <a:cubicBezTo>
                    <a:pt x="16603" y="19941"/>
                    <a:pt x="23148" y="19370"/>
                    <a:pt x="29736" y="19238"/>
                  </a:cubicBezTo>
                  <a:cubicBezTo>
                    <a:pt x="34391" y="19238"/>
                    <a:pt x="39047" y="19502"/>
                    <a:pt x="43659" y="20029"/>
                  </a:cubicBezTo>
                  <a:cubicBezTo>
                    <a:pt x="49632" y="20600"/>
                    <a:pt x="55562" y="21171"/>
                    <a:pt x="61491" y="21654"/>
                  </a:cubicBezTo>
                  <a:cubicBezTo>
                    <a:pt x="62501" y="21654"/>
                    <a:pt x="63511" y="21917"/>
                    <a:pt x="64522" y="21917"/>
                  </a:cubicBezTo>
                  <a:lnTo>
                    <a:pt x="90699" y="21917"/>
                  </a:lnTo>
                  <a:cubicBezTo>
                    <a:pt x="90839" y="21917"/>
                    <a:pt x="90986" y="21923"/>
                    <a:pt x="91135" y="21923"/>
                  </a:cubicBezTo>
                  <a:cubicBezTo>
                    <a:pt x="91544" y="21923"/>
                    <a:pt x="91970" y="21876"/>
                    <a:pt x="92324" y="21522"/>
                  </a:cubicBezTo>
                  <a:lnTo>
                    <a:pt x="92060" y="20336"/>
                  </a:lnTo>
                  <a:cubicBezTo>
                    <a:pt x="91929" y="19809"/>
                    <a:pt x="91753" y="19326"/>
                    <a:pt x="91621" y="18799"/>
                  </a:cubicBezTo>
                  <a:cubicBezTo>
                    <a:pt x="91323" y="18929"/>
                    <a:pt x="91032" y="18973"/>
                    <a:pt x="90743" y="18973"/>
                  </a:cubicBezTo>
                  <a:cubicBezTo>
                    <a:pt x="90351" y="18973"/>
                    <a:pt x="89961" y="18893"/>
                    <a:pt x="89557" y="18843"/>
                  </a:cubicBezTo>
                  <a:lnTo>
                    <a:pt x="90260" y="18843"/>
                  </a:lnTo>
                  <a:cubicBezTo>
                    <a:pt x="90369" y="18865"/>
                    <a:pt x="90482" y="18876"/>
                    <a:pt x="90594" y="18876"/>
                  </a:cubicBezTo>
                  <a:cubicBezTo>
                    <a:pt x="90932" y="18876"/>
                    <a:pt x="91270" y="18777"/>
                    <a:pt x="91533" y="18579"/>
                  </a:cubicBezTo>
                  <a:cubicBezTo>
                    <a:pt x="91006" y="17525"/>
                    <a:pt x="90523" y="16471"/>
                    <a:pt x="90084" y="15373"/>
                  </a:cubicBezTo>
                  <a:cubicBezTo>
                    <a:pt x="89557" y="13484"/>
                    <a:pt x="87800" y="12430"/>
                    <a:pt x="87097" y="10673"/>
                  </a:cubicBezTo>
                  <a:cubicBezTo>
                    <a:pt x="86658" y="9575"/>
                    <a:pt x="86175" y="8477"/>
                    <a:pt x="85165" y="7731"/>
                  </a:cubicBezTo>
                  <a:cubicBezTo>
                    <a:pt x="84769" y="7379"/>
                    <a:pt x="84242" y="7203"/>
                    <a:pt x="83715" y="7160"/>
                  </a:cubicBezTo>
                  <a:cubicBezTo>
                    <a:pt x="77610" y="6501"/>
                    <a:pt x="71549" y="5315"/>
                    <a:pt x="65488" y="4261"/>
                  </a:cubicBezTo>
                  <a:cubicBezTo>
                    <a:pt x="62150" y="3690"/>
                    <a:pt x="58856" y="2943"/>
                    <a:pt x="55518" y="2284"/>
                  </a:cubicBezTo>
                  <a:cubicBezTo>
                    <a:pt x="48798" y="1011"/>
                    <a:pt x="42078" y="44"/>
                    <a:pt x="35182" y="0"/>
                  </a:cubicBezTo>
                  <a:cubicBezTo>
                    <a:pt x="34655" y="15"/>
                    <a:pt x="34123" y="20"/>
                    <a:pt x="33588" y="20"/>
                  </a:cubicBezTo>
                  <a:cubicBezTo>
                    <a:pt x="32518" y="20"/>
                    <a:pt x="31434" y="0"/>
                    <a:pt x="30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292933" y="3756619"/>
              <a:ext cx="2080024" cy="521532"/>
            </a:xfrm>
            <a:custGeom>
              <a:avLst/>
              <a:gdLst/>
              <a:ahLst/>
              <a:cxnLst/>
              <a:rect l="l" t="t" r="r" b="b"/>
              <a:pathLst>
                <a:path w="96409" h="24173" extrusionOk="0">
                  <a:moveTo>
                    <a:pt x="65386" y="1"/>
                  </a:moveTo>
                  <a:cubicBezTo>
                    <a:pt x="61350" y="1"/>
                    <a:pt x="57335" y="316"/>
                    <a:pt x="53321" y="905"/>
                  </a:cubicBezTo>
                  <a:cubicBezTo>
                    <a:pt x="44317" y="2134"/>
                    <a:pt x="35489" y="4330"/>
                    <a:pt x="26617" y="6175"/>
                  </a:cubicBezTo>
                  <a:cubicBezTo>
                    <a:pt x="20863" y="7361"/>
                    <a:pt x="15109" y="8415"/>
                    <a:pt x="9312" y="9338"/>
                  </a:cubicBezTo>
                  <a:cubicBezTo>
                    <a:pt x="8565" y="9381"/>
                    <a:pt x="7818" y="9557"/>
                    <a:pt x="7116" y="9952"/>
                  </a:cubicBezTo>
                  <a:cubicBezTo>
                    <a:pt x="6457" y="10480"/>
                    <a:pt x="6281" y="11314"/>
                    <a:pt x="5842" y="12017"/>
                  </a:cubicBezTo>
                  <a:cubicBezTo>
                    <a:pt x="5183" y="13115"/>
                    <a:pt x="4832" y="14520"/>
                    <a:pt x="3909" y="15179"/>
                  </a:cubicBezTo>
                  <a:cubicBezTo>
                    <a:pt x="2855" y="15970"/>
                    <a:pt x="2504" y="16892"/>
                    <a:pt x="2109" y="17946"/>
                  </a:cubicBezTo>
                  <a:cubicBezTo>
                    <a:pt x="1582" y="19396"/>
                    <a:pt x="1011" y="20845"/>
                    <a:pt x="484" y="22294"/>
                  </a:cubicBezTo>
                  <a:cubicBezTo>
                    <a:pt x="634" y="22426"/>
                    <a:pt x="792" y="22485"/>
                    <a:pt x="954" y="22510"/>
                  </a:cubicBezTo>
                  <a:lnTo>
                    <a:pt x="954" y="22510"/>
                  </a:lnTo>
                  <a:cubicBezTo>
                    <a:pt x="697" y="22534"/>
                    <a:pt x="437" y="22623"/>
                    <a:pt x="220" y="22778"/>
                  </a:cubicBezTo>
                  <a:lnTo>
                    <a:pt x="0" y="23744"/>
                  </a:lnTo>
                  <a:cubicBezTo>
                    <a:pt x="352" y="24095"/>
                    <a:pt x="801" y="24154"/>
                    <a:pt x="1269" y="24154"/>
                  </a:cubicBezTo>
                  <a:cubicBezTo>
                    <a:pt x="1504" y="24154"/>
                    <a:pt x="1743" y="24139"/>
                    <a:pt x="1977" y="24139"/>
                  </a:cubicBezTo>
                  <a:cubicBezTo>
                    <a:pt x="2541" y="24135"/>
                    <a:pt x="3104" y="24134"/>
                    <a:pt x="3668" y="24134"/>
                  </a:cubicBezTo>
                  <a:cubicBezTo>
                    <a:pt x="6486" y="24134"/>
                    <a:pt x="9304" y="24172"/>
                    <a:pt x="12123" y="24172"/>
                  </a:cubicBezTo>
                  <a:cubicBezTo>
                    <a:pt x="15505" y="24172"/>
                    <a:pt x="18887" y="24117"/>
                    <a:pt x="22269" y="23876"/>
                  </a:cubicBezTo>
                  <a:cubicBezTo>
                    <a:pt x="26002" y="23568"/>
                    <a:pt x="29779" y="23392"/>
                    <a:pt x="33513" y="23173"/>
                  </a:cubicBezTo>
                  <a:cubicBezTo>
                    <a:pt x="37465" y="22909"/>
                    <a:pt x="41418" y="22602"/>
                    <a:pt x="45371" y="22338"/>
                  </a:cubicBezTo>
                  <a:cubicBezTo>
                    <a:pt x="50862" y="21943"/>
                    <a:pt x="56264" y="21592"/>
                    <a:pt x="61754" y="21416"/>
                  </a:cubicBezTo>
                  <a:cubicBezTo>
                    <a:pt x="65136" y="21416"/>
                    <a:pt x="68518" y="21548"/>
                    <a:pt x="71900" y="21899"/>
                  </a:cubicBezTo>
                  <a:cubicBezTo>
                    <a:pt x="75589" y="22075"/>
                    <a:pt x="79235" y="22734"/>
                    <a:pt x="82748" y="23788"/>
                  </a:cubicBezTo>
                  <a:cubicBezTo>
                    <a:pt x="83004" y="23873"/>
                    <a:pt x="83277" y="23921"/>
                    <a:pt x="83546" y="23921"/>
                  </a:cubicBezTo>
                  <a:cubicBezTo>
                    <a:pt x="83693" y="23921"/>
                    <a:pt x="83838" y="23907"/>
                    <a:pt x="83978" y="23876"/>
                  </a:cubicBezTo>
                  <a:cubicBezTo>
                    <a:pt x="84549" y="23656"/>
                    <a:pt x="84725" y="23129"/>
                    <a:pt x="84945" y="22646"/>
                  </a:cubicBezTo>
                  <a:cubicBezTo>
                    <a:pt x="87009" y="18693"/>
                    <a:pt x="90215" y="16409"/>
                    <a:pt x="94695" y="15926"/>
                  </a:cubicBezTo>
                  <a:cubicBezTo>
                    <a:pt x="95310" y="15838"/>
                    <a:pt x="96013" y="15926"/>
                    <a:pt x="96408" y="15223"/>
                  </a:cubicBezTo>
                  <a:cubicBezTo>
                    <a:pt x="96364" y="14652"/>
                    <a:pt x="96188" y="14125"/>
                    <a:pt x="95881" y="13642"/>
                  </a:cubicBezTo>
                  <a:cubicBezTo>
                    <a:pt x="93377" y="9118"/>
                    <a:pt x="89468" y="5516"/>
                    <a:pt x="84769" y="3408"/>
                  </a:cubicBezTo>
                  <a:cubicBezTo>
                    <a:pt x="79674" y="992"/>
                    <a:pt x="74140" y="378"/>
                    <a:pt x="68650" y="70"/>
                  </a:cubicBezTo>
                  <a:cubicBezTo>
                    <a:pt x="67560" y="24"/>
                    <a:pt x="66472" y="1"/>
                    <a:pt x="65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4588169" y="4259277"/>
              <a:ext cx="1904706" cy="86408"/>
            </a:xfrm>
            <a:custGeom>
              <a:avLst/>
              <a:gdLst/>
              <a:ahLst/>
              <a:cxnLst/>
              <a:rect l="l" t="t" r="r" b="b"/>
              <a:pathLst>
                <a:path w="88283" h="4005" extrusionOk="0">
                  <a:moveTo>
                    <a:pt x="21491" y="1"/>
                  </a:moveTo>
                  <a:cubicBezTo>
                    <a:pt x="15658" y="1"/>
                    <a:pt x="9828" y="49"/>
                    <a:pt x="3997" y="227"/>
                  </a:cubicBezTo>
                  <a:cubicBezTo>
                    <a:pt x="3163" y="403"/>
                    <a:pt x="2328" y="491"/>
                    <a:pt x="1494" y="491"/>
                  </a:cubicBezTo>
                  <a:cubicBezTo>
                    <a:pt x="1230" y="798"/>
                    <a:pt x="1362" y="1106"/>
                    <a:pt x="1406" y="1369"/>
                  </a:cubicBezTo>
                  <a:cubicBezTo>
                    <a:pt x="1532" y="1939"/>
                    <a:pt x="1568" y="2372"/>
                    <a:pt x="1199" y="2372"/>
                  </a:cubicBezTo>
                  <a:cubicBezTo>
                    <a:pt x="1057" y="2372"/>
                    <a:pt x="853" y="2307"/>
                    <a:pt x="571" y="2160"/>
                  </a:cubicBezTo>
                  <a:cubicBezTo>
                    <a:pt x="499" y="2129"/>
                    <a:pt x="437" y="2115"/>
                    <a:pt x="383" y="2115"/>
                  </a:cubicBezTo>
                  <a:cubicBezTo>
                    <a:pt x="205" y="2115"/>
                    <a:pt x="111" y="2265"/>
                    <a:pt x="44" y="2467"/>
                  </a:cubicBezTo>
                  <a:cubicBezTo>
                    <a:pt x="0" y="3434"/>
                    <a:pt x="659" y="3741"/>
                    <a:pt x="1406" y="3873"/>
                  </a:cubicBezTo>
                  <a:cubicBezTo>
                    <a:pt x="1867" y="3961"/>
                    <a:pt x="2339" y="4004"/>
                    <a:pt x="2811" y="4004"/>
                  </a:cubicBezTo>
                  <a:cubicBezTo>
                    <a:pt x="3283" y="4004"/>
                    <a:pt x="3756" y="3961"/>
                    <a:pt x="4217" y="3873"/>
                  </a:cubicBezTo>
                  <a:cubicBezTo>
                    <a:pt x="4472" y="3663"/>
                    <a:pt x="4741" y="3614"/>
                    <a:pt x="5014" y="3614"/>
                  </a:cubicBezTo>
                  <a:cubicBezTo>
                    <a:pt x="5258" y="3614"/>
                    <a:pt x="5506" y="3653"/>
                    <a:pt x="5754" y="3653"/>
                  </a:cubicBezTo>
                  <a:lnTo>
                    <a:pt x="86042" y="3653"/>
                  </a:lnTo>
                  <a:cubicBezTo>
                    <a:pt x="87404" y="3653"/>
                    <a:pt x="88151" y="3170"/>
                    <a:pt x="88194" y="2204"/>
                  </a:cubicBezTo>
                  <a:cubicBezTo>
                    <a:pt x="88282" y="1237"/>
                    <a:pt x="87624" y="623"/>
                    <a:pt x="86262" y="447"/>
                  </a:cubicBezTo>
                  <a:lnTo>
                    <a:pt x="84198" y="447"/>
                  </a:lnTo>
                  <a:cubicBezTo>
                    <a:pt x="83030" y="436"/>
                    <a:pt x="81862" y="432"/>
                    <a:pt x="80694" y="432"/>
                  </a:cubicBezTo>
                  <a:cubicBezTo>
                    <a:pt x="76391" y="432"/>
                    <a:pt x="72081" y="489"/>
                    <a:pt x="67772" y="489"/>
                  </a:cubicBezTo>
                  <a:cubicBezTo>
                    <a:pt x="63610" y="489"/>
                    <a:pt x="59450" y="436"/>
                    <a:pt x="55297" y="227"/>
                  </a:cubicBezTo>
                  <a:cubicBezTo>
                    <a:pt x="54929" y="312"/>
                    <a:pt x="54560" y="361"/>
                    <a:pt x="54191" y="361"/>
                  </a:cubicBezTo>
                  <a:cubicBezTo>
                    <a:pt x="53989" y="361"/>
                    <a:pt x="53787" y="346"/>
                    <a:pt x="53584" y="315"/>
                  </a:cubicBezTo>
                  <a:cubicBezTo>
                    <a:pt x="51432" y="139"/>
                    <a:pt x="49280" y="52"/>
                    <a:pt x="47128" y="52"/>
                  </a:cubicBezTo>
                  <a:cubicBezTo>
                    <a:pt x="45396" y="62"/>
                    <a:pt x="43664" y="66"/>
                    <a:pt x="41933" y="66"/>
                  </a:cubicBezTo>
                  <a:cubicBezTo>
                    <a:pt x="35112" y="66"/>
                    <a:pt x="28300" y="1"/>
                    <a:pt x="2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250298" y="4260378"/>
              <a:ext cx="1912279" cy="89105"/>
            </a:xfrm>
            <a:custGeom>
              <a:avLst/>
              <a:gdLst/>
              <a:ahLst/>
              <a:cxnLst/>
              <a:rect l="l" t="t" r="r" b="b"/>
              <a:pathLst>
                <a:path w="88634" h="4130" extrusionOk="0">
                  <a:moveTo>
                    <a:pt x="35357" y="1"/>
                  </a:moveTo>
                  <a:cubicBezTo>
                    <a:pt x="33600" y="1"/>
                    <a:pt x="31843" y="88"/>
                    <a:pt x="30086" y="132"/>
                  </a:cubicBezTo>
                  <a:cubicBezTo>
                    <a:pt x="28764" y="132"/>
                    <a:pt x="27421" y="283"/>
                    <a:pt x="26071" y="283"/>
                  </a:cubicBezTo>
                  <a:cubicBezTo>
                    <a:pt x="25492" y="283"/>
                    <a:pt x="24912" y="255"/>
                    <a:pt x="24332" y="176"/>
                  </a:cubicBezTo>
                  <a:cubicBezTo>
                    <a:pt x="23893" y="176"/>
                    <a:pt x="23435" y="157"/>
                    <a:pt x="22969" y="157"/>
                  </a:cubicBezTo>
                  <a:cubicBezTo>
                    <a:pt x="22737" y="157"/>
                    <a:pt x="22502" y="162"/>
                    <a:pt x="22268" y="176"/>
                  </a:cubicBezTo>
                  <a:cubicBezTo>
                    <a:pt x="19189" y="396"/>
                    <a:pt x="16110" y="452"/>
                    <a:pt x="13031" y="452"/>
                  </a:cubicBezTo>
                  <a:cubicBezTo>
                    <a:pt x="9824" y="452"/>
                    <a:pt x="6616" y="391"/>
                    <a:pt x="3409" y="391"/>
                  </a:cubicBezTo>
                  <a:cubicBezTo>
                    <a:pt x="2932" y="391"/>
                    <a:pt x="2454" y="393"/>
                    <a:pt x="1976" y="396"/>
                  </a:cubicBezTo>
                  <a:cubicBezTo>
                    <a:pt x="1186" y="440"/>
                    <a:pt x="527" y="659"/>
                    <a:pt x="220" y="1494"/>
                  </a:cubicBezTo>
                  <a:cubicBezTo>
                    <a:pt x="0" y="2021"/>
                    <a:pt x="132" y="2636"/>
                    <a:pt x="527" y="3075"/>
                  </a:cubicBezTo>
                  <a:cubicBezTo>
                    <a:pt x="950" y="3613"/>
                    <a:pt x="1507" y="3647"/>
                    <a:pt x="2081" y="3647"/>
                  </a:cubicBezTo>
                  <a:cubicBezTo>
                    <a:pt x="2163" y="3647"/>
                    <a:pt x="2245" y="3646"/>
                    <a:pt x="2328" y="3646"/>
                  </a:cubicBezTo>
                  <a:lnTo>
                    <a:pt x="81562" y="3646"/>
                  </a:lnTo>
                  <a:cubicBezTo>
                    <a:pt x="81765" y="3646"/>
                    <a:pt x="81987" y="3614"/>
                    <a:pt x="82199" y="3614"/>
                  </a:cubicBezTo>
                  <a:cubicBezTo>
                    <a:pt x="82538" y="3614"/>
                    <a:pt x="82849" y="3697"/>
                    <a:pt x="83012" y="4129"/>
                  </a:cubicBezTo>
                  <a:cubicBezTo>
                    <a:pt x="83626" y="3975"/>
                    <a:pt x="84241" y="3953"/>
                    <a:pt x="84851" y="3953"/>
                  </a:cubicBezTo>
                  <a:cubicBezTo>
                    <a:pt x="85095" y="3953"/>
                    <a:pt x="85337" y="3957"/>
                    <a:pt x="85579" y="3957"/>
                  </a:cubicBezTo>
                  <a:cubicBezTo>
                    <a:pt x="85942" y="3957"/>
                    <a:pt x="86301" y="3949"/>
                    <a:pt x="86657" y="3910"/>
                  </a:cubicBezTo>
                  <a:cubicBezTo>
                    <a:pt x="87448" y="3866"/>
                    <a:pt x="88150" y="3339"/>
                    <a:pt x="88370" y="2592"/>
                  </a:cubicBezTo>
                  <a:cubicBezTo>
                    <a:pt x="88633" y="1933"/>
                    <a:pt x="88414" y="1230"/>
                    <a:pt x="87799" y="879"/>
                  </a:cubicBezTo>
                  <a:cubicBezTo>
                    <a:pt x="87724" y="858"/>
                    <a:pt x="87657" y="848"/>
                    <a:pt x="87597" y="848"/>
                  </a:cubicBezTo>
                  <a:cubicBezTo>
                    <a:pt x="87161" y="848"/>
                    <a:pt x="87069" y="1350"/>
                    <a:pt x="86877" y="1582"/>
                  </a:cubicBezTo>
                  <a:cubicBezTo>
                    <a:pt x="86727" y="1844"/>
                    <a:pt x="86641" y="2234"/>
                    <a:pt x="86346" y="2234"/>
                  </a:cubicBezTo>
                  <a:cubicBezTo>
                    <a:pt x="86295" y="2234"/>
                    <a:pt x="86238" y="2222"/>
                    <a:pt x="86174" y="2197"/>
                  </a:cubicBezTo>
                  <a:cubicBezTo>
                    <a:pt x="85735" y="2021"/>
                    <a:pt x="85954" y="1494"/>
                    <a:pt x="85998" y="1230"/>
                  </a:cubicBezTo>
                  <a:cubicBezTo>
                    <a:pt x="86042" y="1011"/>
                    <a:pt x="86174" y="703"/>
                    <a:pt x="85954" y="440"/>
                  </a:cubicBezTo>
                  <a:lnTo>
                    <a:pt x="85032" y="176"/>
                  </a:lnTo>
                  <a:cubicBezTo>
                    <a:pt x="84846" y="199"/>
                    <a:pt x="84660" y="209"/>
                    <a:pt x="84474" y="209"/>
                  </a:cubicBezTo>
                  <a:cubicBezTo>
                    <a:pt x="83606" y="209"/>
                    <a:pt x="82738" y="1"/>
                    <a:pt x="81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4092541" y="4089797"/>
              <a:ext cx="539202" cy="230723"/>
            </a:xfrm>
            <a:custGeom>
              <a:avLst/>
              <a:gdLst/>
              <a:ahLst/>
              <a:cxnLst/>
              <a:rect l="l" t="t" r="r" b="b"/>
              <a:pathLst>
                <a:path w="24992" h="10694" extrusionOk="0">
                  <a:moveTo>
                    <a:pt x="12869" y="1"/>
                  </a:moveTo>
                  <a:cubicBezTo>
                    <a:pt x="10805" y="45"/>
                    <a:pt x="8829" y="484"/>
                    <a:pt x="6940" y="1318"/>
                  </a:cubicBezTo>
                  <a:cubicBezTo>
                    <a:pt x="3865" y="2812"/>
                    <a:pt x="1933" y="5315"/>
                    <a:pt x="571" y="8346"/>
                  </a:cubicBezTo>
                  <a:cubicBezTo>
                    <a:pt x="440" y="8697"/>
                    <a:pt x="308" y="9092"/>
                    <a:pt x="176" y="9488"/>
                  </a:cubicBezTo>
                  <a:cubicBezTo>
                    <a:pt x="0" y="9927"/>
                    <a:pt x="176" y="10410"/>
                    <a:pt x="615" y="10586"/>
                  </a:cubicBezTo>
                  <a:cubicBezTo>
                    <a:pt x="736" y="10641"/>
                    <a:pt x="843" y="10666"/>
                    <a:pt x="938" y="10666"/>
                  </a:cubicBezTo>
                  <a:cubicBezTo>
                    <a:pt x="1294" y="10666"/>
                    <a:pt x="1487" y="10327"/>
                    <a:pt x="1625" y="10015"/>
                  </a:cubicBezTo>
                  <a:cubicBezTo>
                    <a:pt x="1801" y="9576"/>
                    <a:pt x="1977" y="9180"/>
                    <a:pt x="2152" y="8785"/>
                  </a:cubicBezTo>
                  <a:cubicBezTo>
                    <a:pt x="3967" y="4089"/>
                    <a:pt x="8029" y="1554"/>
                    <a:pt x="12495" y="1554"/>
                  </a:cubicBezTo>
                  <a:cubicBezTo>
                    <a:pt x="13542" y="1554"/>
                    <a:pt x="14612" y="1693"/>
                    <a:pt x="15680" y="1977"/>
                  </a:cubicBezTo>
                  <a:cubicBezTo>
                    <a:pt x="19721" y="3031"/>
                    <a:pt x="21961" y="6150"/>
                    <a:pt x="23235" y="9971"/>
                  </a:cubicBezTo>
                  <a:cubicBezTo>
                    <a:pt x="23500" y="10270"/>
                    <a:pt x="23691" y="10694"/>
                    <a:pt x="24052" y="10694"/>
                  </a:cubicBezTo>
                  <a:cubicBezTo>
                    <a:pt x="24169" y="10694"/>
                    <a:pt x="24304" y="10649"/>
                    <a:pt x="24465" y="10542"/>
                  </a:cubicBezTo>
                  <a:cubicBezTo>
                    <a:pt x="24992" y="10190"/>
                    <a:pt x="24904" y="9663"/>
                    <a:pt x="24684" y="9180"/>
                  </a:cubicBezTo>
                  <a:cubicBezTo>
                    <a:pt x="24552" y="8917"/>
                    <a:pt x="24508" y="8609"/>
                    <a:pt x="24465" y="8346"/>
                  </a:cubicBezTo>
                  <a:cubicBezTo>
                    <a:pt x="22796" y="5052"/>
                    <a:pt x="20599" y="2285"/>
                    <a:pt x="17086" y="747"/>
                  </a:cubicBezTo>
                  <a:lnTo>
                    <a:pt x="16603" y="659"/>
                  </a:lnTo>
                  <a:lnTo>
                    <a:pt x="15417" y="264"/>
                  </a:lnTo>
                  <a:lnTo>
                    <a:pt x="13879" y="132"/>
                  </a:lnTo>
                  <a:cubicBezTo>
                    <a:pt x="13692" y="132"/>
                    <a:pt x="13505" y="182"/>
                    <a:pt x="13324" y="182"/>
                  </a:cubicBezTo>
                  <a:cubicBezTo>
                    <a:pt x="13166" y="182"/>
                    <a:pt x="13013" y="144"/>
                    <a:pt x="128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5108436" y="3806459"/>
              <a:ext cx="110874" cy="5696"/>
            </a:xfrm>
            <a:custGeom>
              <a:avLst/>
              <a:gdLst/>
              <a:ahLst/>
              <a:cxnLst/>
              <a:rect l="l" t="t" r="r" b="b"/>
              <a:pathLst>
                <a:path w="5139" h="264" extrusionOk="0">
                  <a:moveTo>
                    <a:pt x="2570" y="0"/>
                  </a:moveTo>
                  <a:cubicBezTo>
                    <a:pt x="1702" y="0"/>
                    <a:pt x="835" y="88"/>
                    <a:pt x="0" y="264"/>
                  </a:cubicBezTo>
                  <a:lnTo>
                    <a:pt x="5139" y="264"/>
                  </a:lnTo>
                  <a:cubicBezTo>
                    <a:pt x="4304" y="88"/>
                    <a:pt x="3437" y="0"/>
                    <a:pt x="2570"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3746631" y="3852826"/>
              <a:ext cx="287163" cy="365847"/>
            </a:xfrm>
            <a:custGeom>
              <a:avLst/>
              <a:gdLst/>
              <a:ahLst/>
              <a:cxnLst/>
              <a:rect l="l" t="t" r="r" b="b"/>
              <a:pathLst>
                <a:path w="13310" h="16957" extrusionOk="0">
                  <a:moveTo>
                    <a:pt x="1045" y="1"/>
                  </a:moveTo>
                  <a:cubicBezTo>
                    <a:pt x="887" y="1"/>
                    <a:pt x="730" y="1"/>
                    <a:pt x="572" y="3"/>
                  </a:cubicBezTo>
                  <a:cubicBezTo>
                    <a:pt x="440" y="3"/>
                    <a:pt x="308" y="47"/>
                    <a:pt x="221" y="135"/>
                  </a:cubicBezTo>
                  <a:lnTo>
                    <a:pt x="221" y="4747"/>
                  </a:lnTo>
                  <a:cubicBezTo>
                    <a:pt x="1" y="4966"/>
                    <a:pt x="45" y="5274"/>
                    <a:pt x="221" y="5493"/>
                  </a:cubicBezTo>
                  <a:lnTo>
                    <a:pt x="265" y="6021"/>
                  </a:lnTo>
                  <a:cubicBezTo>
                    <a:pt x="528" y="7250"/>
                    <a:pt x="177" y="8480"/>
                    <a:pt x="396" y="9710"/>
                  </a:cubicBezTo>
                  <a:lnTo>
                    <a:pt x="440" y="13399"/>
                  </a:lnTo>
                  <a:cubicBezTo>
                    <a:pt x="265" y="13575"/>
                    <a:pt x="221" y="13882"/>
                    <a:pt x="396" y="14146"/>
                  </a:cubicBezTo>
                  <a:cubicBezTo>
                    <a:pt x="528" y="14673"/>
                    <a:pt x="308" y="15244"/>
                    <a:pt x="572" y="15771"/>
                  </a:cubicBezTo>
                  <a:cubicBezTo>
                    <a:pt x="1626" y="15332"/>
                    <a:pt x="2329" y="14585"/>
                    <a:pt x="3339" y="14322"/>
                  </a:cubicBezTo>
                  <a:cubicBezTo>
                    <a:pt x="3646" y="14278"/>
                    <a:pt x="3998" y="14146"/>
                    <a:pt x="4261" y="13970"/>
                  </a:cubicBezTo>
                  <a:cubicBezTo>
                    <a:pt x="5691" y="13117"/>
                    <a:pt x="6188" y="12657"/>
                    <a:pt x="6633" y="12657"/>
                  </a:cubicBezTo>
                  <a:cubicBezTo>
                    <a:pt x="7104" y="12657"/>
                    <a:pt x="7517" y="13171"/>
                    <a:pt x="8917" y="14278"/>
                  </a:cubicBezTo>
                  <a:cubicBezTo>
                    <a:pt x="9049" y="14366"/>
                    <a:pt x="9181" y="14453"/>
                    <a:pt x="9312" y="14541"/>
                  </a:cubicBezTo>
                  <a:cubicBezTo>
                    <a:pt x="9752" y="14893"/>
                    <a:pt x="10235" y="15156"/>
                    <a:pt x="10718" y="15332"/>
                  </a:cubicBezTo>
                  <a:lnTo>
                    <a:pt x="12958" y="16957"/>
                  </a:lnTo>
                  <a:cubicBezTo>
                    <a:pt x="13090" y="11906"/>
                    <a:pt x="13177" y="7119"/>
                    <a:pt x="13265" y="2331"/>
                  </a:cubicBezTo>
                  <a:cubicBezTo>
                    <a:pt x="13309" y="2199"/>
                    <a:pt x="13265" y="2024"/>
                    <a:pt x="13177" y="1936"/>
                  </a:cubicBezTo>
                  <a:cubicBezTo>
                    <a:pt x="12738" y="1672"/>
                    <a:pt x="12299" y="1497"/>
                    <a:pt x="11816" y="1409"/>
                  </a:cubicBezTo>
                  <a:cubicBezTo>
                    <a:pt x="8280" y="483"/>
                    <a:pt x="4664"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4041362" y="4117479"/>
              <a:ext cx="637757" cy="268005"/>
            </a:xfrm>
            <a:custGeom>
              <a:avLst/>
              <a:gdLst/>
              <a:ahLst/>
              <a:cxnLst/>
              <a:rect l="l" t="t" r="r" b="b"/>
              <a:pathLst>
                <a:path w="29560" h="12422" extrusionOk="0">
                  <a:moveTo>
                    <a:pt x="15307" y="1"/>
                  </a:moveTo>
                  <a:cubicBezTo>
                    <a:pt x="15023" y="1"/>
                    <a:pt x="14737" y="12"/>
                    <a:pt x="14451" y="35"/>
                  </a:cubicBezTo>
                  <a:cubicBezTo>
                    <a:pt x="10102" y="255"/>
                    <a:pt x="6984" y="2319"/>
                    <a:pt x="4832" y="6009"/>
                  </a:cubicBezTo>
                  <a:cubicBezTo>
                    <a:pt x="4568" y="6448"/>
                    <a:pt x="4305" y="6931"/>
                    <a:pt x="4524" y="7502"/>
                  </a:cubicBezTo>
                  <a:cubicBezTo>
                    <a:pt x="5095" y="7941"/>
                    <a:pt x="5447" y="8468"/>
                    <a:pt x="5095" y="9171"/>
                  </a:cubicBezTo>
                  <a:cubicBezTo>
                    <a:pt x="4814" y="9814"/>
                    <a:pt x="4202" y="10236"/>
                    <a:pt x="3528" y="10236"/>
                  </a:cubicBezTo>
                  <a:cubicBezTo>
                    <a:pt x="3465" y="10236"/>
                    <a:pt x="3402" y="10233"/>
                    <a:pt x="3339" y="10225"/>
                  </a:cubicBezTo>
                  <a:cubicBezTo>
                    <a:pt x="3075" y="10210"/>
                    <a:pt x="2807" y="10206"/>
                    <a:pt x="2537" y="10206"/>
                  </a:cubicBezTo>
                  <a:cubicBezTo>
                    <a:pt x="1997" y="10206"/>
                    <a:pt x="1450" y="10225"/>
                    <a:pt x="923" y="10225"/>
                  </a:cubicBezTo>
                  <a:cubicBezTo>
                    <a:pt x="484" y="10225"/>
                    <a:pt x="88" y="10225"/>
                    <a:pt x="1" y="10752"/>
                  </a:cubicBezTo>
                  <a:cubicBezTo>
                    <a:pt x="264" y="11982"/>
                    <a:pt x="1143" y="12421"/>
                    <a:pt x="2284" y="12421"/>
                  </a:cubicBezTo>
                  <a:lnTo>
                    <a:pt x="27276" y="12421"/>
                  </a:lnTo>
                  <a:cubicBezTo>
                    <a:pt x="28549" y="12421"/>
                    <a:pt x="29384" y="11806"/>
                    <a:pt x="29560" y="10489"/>
                  </a:cubicBezTo>
                  <a:cubicBezTo>
                    <a:pt x="29239" y="10248"/>
                    <a:pt x="28901" y="10191"/>
                    <a:pt x="28556" y="10191"/>
                  </a:cubicBezTo>
                  <a:cubicBezTo>
                    <a:pt x="28238" y="10191"/>
                    <a:pt x="27914" y="10240"/>
                    <a:pt x="27596" y="10240"/>
                  </a:cubicBezTo>
                  <a:cubicBezTo>
                    <a:pt x="27503" y="10240"/>
                    <a:pt x="27411" y="10236"/>
                    <a:pt x="27320" y="10225"/>
                  </a:cubicBezTo>
                  <a:cubicBezTo>
                    <a:pt x="26397" y="10093"/>
                    <a:pt x="25431" y="10049"/>
                    <a:pt x="25607" y="8688"/>
                  </a:cubicBezTo>
                  <a:cubicBezTo>
                    <a:pt x="25826" y="8380"/>
                    <a:pt x="25826" y="7941"/>
                    <a:pt x="25607" y="7634"/>
                  </a:cubicBezTo>
                  <a:cubicBezTo>
                    <a:pt x="24728" y="5657"/>
                    <a:pt x="23674" y="3813"/>
                    <a:pt x="21961" y="2363"/>
                  </a:cubicBezTo>
                  <a:cubicBezTo>
                    <a:pt x="20075" y="830"/>
                    <a:pt x="17731" y="1"/>
                    <a:pt x="15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4674409" y="4211810"/>
              <a:ext cx="1106819" cy="57648"/>
            </a:xfrm>
            <a:custGeom>
              <a:avLst/>
              <a:gdLst/>
              <a:ahLst/>
              <a:cxnLst/>
              <a:rect l="l" t="t" r="r" b="b"/>
              <a:pathLst>
                <a:path w="51301" h="2672" extrusionOk="0">
                  <a:moveTo>
                    <a:pt x="20108" y="0"/>
                  </a:moveTo>
                  <a:cubicBezTo>
                    <a:pt x="18034" y="0"/>
                    <a:pt x="15958" y="70"/>
                    <a:pt x="13879" y="231"/>
                  </a:cubicBezTo>
                  <a:cubicBezTo>
                    <a:pt x="9180" y="495"/>
                    <a:pt x="4524" y="1197"/>
                    <a:pt x="0" y="2427"/>
                  </a:cubicBezTo>
                  <a:cubicBezTo>
                    <a:pt x="176" y="2628"/>
                    <a:pt x="394" y="2671"/>
                    <a:pt x="623" y="2671"/>
                  </a:cubicBezTo>
                  <a:cubicBezTo>
                    <a:pt x="795" y="2671"/>
                    <a:pt x="973" y="2647"/>
                    <a:pt x="1142" y="2647"/>
                  </a:cubicBezTo>
                  <a:lnTo>
                    <a:pt x="49895" y="2647"/>
                  </a:lnTo>
                  <a:cubicBezTo>
                    <a:pt x="50102" y="2647"/>
                    <a:pt x="50309" y="2671"/>
                    <a:pt x="50513" y="2671"/>
                  </a:cubicBezTo>
                  <a:cubicBezTo>
                    <a:pt x="50784" y="2671"/>
                    <a:pt x="51049" y="2628"/>
                    <a:pt x="51300" y="2427"/>
                  </a:cubicBezTo>
                  <a:cubicBezTo>
                    <a:pt x="47260" y="2076"/>
                    <a:pt x="43219" y="1681"/>
                    <a:pt x="39222" y="1285"/>
                  </a:cubicBezTo>
                  <a:cubicBezTo>
                    <a:pt x="32857" y="655"/>
                    <a:pt x="26492" y="0"/>
                    <a:pt x="20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775291" y="4211098"/>
              <a:ext cx="1309602" cy="58188"/>
            </a:xfrm>
            <a:custGeom>
              <a:avLst/>
              <a:gdLst/>
              <a:ahLst/>
              <a:cxnLst/>
              <a:rect l="l" t="t" r="r" b="b"/>
              <a:pathLst>
                <a:path w="60700" h="2697" extrusionOk="0">
                  <a:moveTo>
                    <a:pt x="41689" y="0"/>
                  </a:moveTo>
                  <a:cubicBezTo>
                    <a:pt x="40618" y="0"/>
                    <a:pt x="39547" y="16"/>
                    <a:pt x="38476" y="45"/>
                  </a:cubicBezTo>
                  <a:cubicBezTo>
                    <a:pt x="25607" y="352"/>
                    <a:pt x="12826" y="1714"/>
                    <a:pt x="0" y="2460"/>
                  </a:cubicBezTo>
                  <a:cubicBezTo>
                    <a:pt x="198" y="2636"/>
                    <a:pt x="418" y="2680"/>
                    <a:pt x="643" y="2680"/>
                  </a:cubicBezTo>
                  <a:cubicBezTo>
                    <a:pt x="868" y="2680"/>
                    <a:pt x="1099" y="2636"/>
                    <a:pt x="1318" y="2636"/>
                  </a:cubicBezTo>
                  <a:lnTo>
                    <a:pt x="59558" y="2636"/>
                  </a:lnTo>
                  <a:cubicBezTo>
                    <a:pt x="59723" y="2657"/>
                    <a:pt x="59908" y="2697"/>
                    <a:pt x="60095" y="2697"/>
                  </a:cubicBezTo>
                  <a:cubicBezTo>
                    <a:pt x="60304" y="2697"/>
                    <a:pt x="60514" y="2646"/>
                    <a:pt x="60700" y="2460"/>
                  </a:cubicBezTo>
                  <a:cubicBezTo>
                    <a:pt x="59822" y="2197"/>
                    <a:pt x="58987" y="1889"/>
                    <a:pt x="58109" y="1670"/>
                  </a:cubicBezTo>
                  <a:cubicBezTo>
                    <a:pt x="52702" y="419"/>
                    <a:pt x="47203" y="0"/>
                    <a:pt x="416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3756125" y="3831099"/>
              <a:ext cx="288091" cy="66343"/>
            </a:xfrm>
            <a:custGeom>
              <a:avLst/>
              <a:gdLst/>
              <a:ahLst/>
              <a:cxnLst/>
              <a:rect l="l" t="t" r="r" b="b"/>
              <a:pathLst>
                <a:path w="13353" h="3075" extrusionOk="0">
                  <a:moveTo>
                    <a:pt x="2460" y="88"/>
                  </a:moveTo>
                  <a:cubicBezTo>
                    <a:pt x="1537" y="132"/>
                    <a:pt x="483" y="0"/>
                    <a:pt x="0" y="1098"/>
                  </a:cubicBezTo>
                  <a:cubicBezTo>
                    <a:pt x="110" y="1373"/>
                    <a:pt x="271" y="1424"/>
                    <a:pt x="452" y="1424"/>
                  </a:cubicBezTo>
                  <a:cubicBezTo>
                    <a:pt x="560" y="1424"/>
                    <a:pt x="675" y="1406"/>
                    <a:pt x="791" y="1406"/>
                  </a:cubicBezTo>
                  <a:cubicBezTo>
                    <a:pt x="1177" y="1389"/>
                    <a:pt x="1562" y="1379"/>
                    <a:pt x="1948" y="1379"/>
                  </a:cubicBezTo>
                  <a:cubicBezTo>
                    <a:pt x="2617" y="1379"/>
                    <a:pt x="3285" y="1410"/>
                    <a:pt x="3953" y="1493"/>
                  </a:cubicBezTo>
                  <a:cubicBezTo>
                    <a:pt x="6940" y="1845"/>
                    <a:pt x="9883" y="2372"/>
                    <a:pt x="12781" y="3075"/>
                  </a:cubicBezTo>
                  <a:cubicBezTo>
                    <a:pt x="13352" y="2767"/>
                    <a:pt x="13352" y="2372"/>
                    <a:pt x="13045" y="1889"/>
                  </a:cubicBezTo>
                  <a:cubicBezTo>
                    <a:pt x="9619" y="791"/>
                    <a:pt x="6061" y="220"/>
                    <a:pt x="2460" y="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4641225" y="3870778"/>
              <a:ext cx="1464079" cy="156980"/>
            </a:xfrm>
            <a:custGeom>
              <a:avLst/>
              <a:gdLst/>
              <a:ahLst/>
              <a:cxnLst/>
              <a:rect l="l" t="t" r="r" b="b"/>
              <a:pathLst>
                <a:path w="67860" h="7276" extrusionOk="0">
                  <a:moveTo>
                    <a:pt x="24897" y="1"/>
                  </a:moveTo>
                  <a:cubicBezTo>
                    <a:pt x="18463" y="1"/>
                    <a:pt x="12069" y="1159"/>
                    <a:pt x="6062" y="3476"/>
                  </a:cubicBezTo>
                  <a:cubicBezTo>
                    <a:pt x="3954" y="4222"/>
                    <a:pt x="1933" y="5145"/>
                    <a:pt x="1" y="6330"/>
                  </a:cubicBezTo>
                  <a:cubicBezTo>
                    <a:pt x="2021" y="5672"/>
                    <a:pt x="3998" y="4881"/>
                    <a:pt x="5974" y="4178"/>
                  </a:cubicBezTo>
                  <a:cubicBezTo>
                    <a:pt x="11245" y="2334"/>
                    <a:pt x="16779" y="1236"/>
                    <a:pt x="22357" y="1016"/>
                  </a:cubicBezTo>
                  <a:cubicBezTo>
                    <a:pt x="23098" y="989"/>
                    <a:pt x="23837" y="975"/>
                    <a:pt x="24574" y="975"/>
                  </a:cubicBezTo>
                  <a:cubicBezTo>
                    <a:pt x="29736" y="975"/>
                    <a:pt x="34809" y="1614"/>
                    <a:pt x="39882" y="2421"/>
                  </a:cubicBezTo>
                  <a:cubicBezTo>
                    <a:pt x="47743" y="3695"/>
                    <a:pt x="55518" y="5232"/>
                    <a:pt x="63336" y="6638"/>
                  </a:cubicBezTo>
                  <a:cubicBezTo>
                    <a:pt x="64655" y="6871"/>
                    <a:pt x="65975" y="7275"/>
                    <a:pt x="67325" y="7275"/>
                  </a:cubicBezTo>
                  <a:cubicBezTo>
                    <a:pt x="67502" y="7275"/>
                    <a:pt x="67681" y="7268"/>
                    <a:pt x="67859" y="7253"/>
                  </a:cubicBezTo>
                  <a:cubicBezTo>
                    <a:pt x="63863" y="6287"/>
                    <a:pt x="59866" y="5320"/>
                    <a:pt x="55869" y="4486"/>
                  </a:cubicBezTo>
                  <a:cubicBezTo>
                    <a:pt x="51433" y="3519"/>
                    <a:pt x="46997" y="2729"/>
                    <a:pt x="42561" y="1894"/>
                  </a:cubicBezTo>
                  <a:cubicBezTo>
                    <a:pt x="37466" y="928"/>
                    <a:pt x="32327" y="313"/>
                    <a:pt x="27188" y="50"/>
                  </a:cubicBezTo>
                  <a:cubicBezTo>
                    <a:pt x="26424" y="17"/>
                    <a:pt x="25660" y="1"/>
                    <a:pt x="24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4641225" y="3983621"/>
              <a:ext cx="912579" cy="120410"/>
            </a:xfrm>
            <a:custGeom>
              <a:avLst/>
              <a:gdLst/>
              <a:ahLst/>
              <a:cxnLst/>
              <a:rect l="l" t="t" r="r" b="b"/>
              <a:pathLst>
                <a:path w="42298" h="5581" extrusionOk="0">
                  <a:moveTo>
                    <a:pt x="24330" y="1"/>
                  </a:moveTo>
                  <a:cubicBezTo>
                    <a:pt x="16064" y="1"/>
                    <a:pt x="7928" y="1540"/>
                    <a:pt x="1" y="5580"/>
                  </a:cubicBezTo>
                  <a:cubicBezTo>
                    <a:pt x="8486" y="2018"/>
                    <a:pt x="17157" y="627"/>
                    <a:pt x="25950" y="627"/>
                  </a:cubicBezTo>
                  <a:cubicBezTo>
                    <a:pt x="31358" y="627"/>
                    <a:pt x="36811" y="1153"/>
                    <a:pt x="42297" y="2023"/>
                  </a:cubicBezTo>
                  <a:cubicBezTo>
                    <a:pt x="36260" y="793"/>
                    <a:pt x="30262" y="1"/>
                    <a:pt x="243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4743582" y="4092925"/>
              <a:ext cx="720195" cy="69860"/>
            </a:xfrm>
            <a:custGeom>
              <a:avLst/>
              <a:gdLst/>
              <a:ahLst/>
              <a:cxnLst/>
              <a:rect l="l" t="t" r="r" b="b"/>
              <a:pathLst>
                <a:path w="33381" h="3238" extrusionOk="0">
                  <a:moveTo>
                    <a:pt x="17612" y="0"/>
                  </a:moveTo>
                  <a:cubicBezTo>
                    <a:pt x="11689" y="0"/>
                    <a:pt x="5807" y="882"/>
                    <a:pt x="0" y="3238"/>
                  </a:cubicBezTo>
                  <a:cubicBezTo>
                    <a:pt x="6151" y="1294"/>
                    <a:pt x="12357" y="577"/>
                    <a:pt x="18603" y="577"/>
                  </a:cubicBezTo>
                  <a:cubicBezTo>
                    <a:pt x="23507" y="577"/>
                    <a:pt x="28435" y="1019"/>
                    <a:pt x="33381" y="1656"/>
                  </a:cubicBezTo>
                  <a:cubicBezTo>
                    <a:pt x="28107" y="688"/>
                    <a:pt x="22843" y="0"/>
                    <a:pt x="176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823622" y="3828251"/>
              <a:ext cx="986474" cy="152578"/>
            </a:xfrm>
            <a:custGeom>
              <a:avLst/>
              <a:gdLst/>
              <a:ahLst/>
              <a:cxnLst/>
              <a:rect l="l" t="t" r="r" b="b"/>
              <a:pathLst>
                <a:path w="45723" h="7072" extrusionOk="0">
                  <a:moveTo>
                    <a:pt x="44900" y="0"/>
                  </a:moveTo>
                  <a:cubicBezTo>
                    <a:pt x="44761" y="0"/>
                    <a:pt x="44625" y="15"/>
                    <a:pt x="44493" y="44"/>
                  </a:cubicBezTo>
                  <a:cubicBezTo>
                    <a:pt x="43676" y="27"/>
                    <a:pt x="42859" y="18"/>
                    <a:pt x="42042" y="18"/>
                  </a:cubicBezTo>
                  <a:cubicBezTo>
                    <a:pt x="38774" y="18"/>
                    <a:pt x="35507" y="158"/>
                    <a:pt x="32239" y="440"/>
                  </a:cubicBezTo>
                  <a:cubicBezTo>
                    <a:pt x="28330" y="879"/>
                    <a:pt x="24421" y="1450"/>
                    <a:pt x="20512" y="2109"/>
                  </a:cubicBezTo>
                  <a:cubicBezTo>
                    <a:pt x="15856" y="2943"/>
                    <a:pt x="11244" y="4217"/>
                    <a:pt x="6589" y="5227"/>
                  </a:cubicBezTo>
                  <a:cubicBezTo>
                    <a:pt x="4393" y="5710"/>
                    <a:pt x="2197" y="6325"/>
                    <a:pt x="0" y="6896"/>
                  </a:cubicBezTo>
                  <a:cubicBezTo>
                    <a:pt x="147" y="7013"/>
                    <a:pt x="313" y="7072"/>
                    <a:pt x="485" y="7072"/>
                  </a:cubicBezTo>
                  <a:cubicBezTo>
                    <a:pt x="571" y="7072"/>
                    <a:pt x="659" y="7057"/>
                    <a:pt x="747" y="7028"/>
                  </a:cubicBezTo>
                  <a:cubicBezTo>
                    <a:pt x="8521" y="5183"/>
                    <a:pt x="16295" y="3514"/>
                    <a:pt x="24201" y="2372"/>
                  </a:cubicBezTo>
                  <a:cubicBezTo>
                    <a:pt x="29406" y="1602"/>
                    <a:pt x="34641" y="1230"/>
                    <a:pt x="39881" y="1230"/>
                  </a:cubicBezTo>
                  <a:cubicBezTo>
                    <a:pt x="40920" y="1230"/>
                    <a:pt x="41960" y="1245"/>
                    <a:pt x="43000" y="1274"/>
                  </a:cubicBezTo>
                  <a:lnTo>
                    <a:pt x="43263" y="1230"/>
                  </a:lnTo>
                  <a:cubicBezTo>
                    <a:pt x="44010" y="703"/>
                    <a:pt x="44976" y="703"/>
                    <a:pt x="45723" y="176"/>
                  </a:cubicBezTo>
                  <a:cubicBezTo>
                    <a:pt x="45459" y="59"/>
                    <a:pt x="45176" y="0"/>
                    <a:pt x="449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3009371" y="4039848"/>
              <a:ext cx="745783" cy="67983"/>
            </a:xfrm>
            <a:custGeom>
              <a:avLst/>
              <a:gdLst/>
              <a:ahLst/>
              <a:cxnLst/>
              <a:rect l="l" t="t" r="r" b="b"/>
              <a:pathLst>
                <a:path w="34567" h="3151" extrusionOk="0">
                  <a:moveTo>
                    <a:pt x="27803" y="0"/>
                  </a:moveTo>
                  <a:cubicBezTo>
                    <a:pt x="25012" y="0"/>
                    <a:pt x="22227" y="122"/>
                    <a:pt x="19457" y="383"/>
                  </a:cubicBezTo>
                  <a:cubicBezTo>
                    <a:pt x="15504" y="647"/>
                    <a:pt x="11595" y="1130"/>
                    <a:pt x="7686" y="1745"/>
                  </a:cubicBezTo>
                  <a:cubicBezTo>
                    <a:pt x="5095" y="2096"/>
                    <a:pt x="2548" y="2535"/>
                    <a:pt x="0" y="3150"/>
                  </a:cubicBezTo>
                  <a:cubicBezTo>
                    <a:pt x="9056" y="2005"/>
                    <a:pt x="18113" y="750"/>
                    <a:pt x="27256" y="750"/>
                  </a:cubicBezTo>
                  <a:cubicBezTo>
                    <a:pt x="29686" y="750"/>
                    <a:pt x="32122" y="839"/>
                    <a:pt x="34566" y="1042"/>
                  </a:cubicBezTo>
                  <a:cubicBezTo>
                    <a:pt x="34566" y="264"/>
                    <a:pt x="34426" y="136"/>
                    <a:pt x="34145" y="136"/>
                  </a:cubicBezTo>
                  <a:cubicBezTo>
                    <a:pt x="34007" y="136"/>
                    <a:pt x="33836" y="167"/>
                    <a:pt x="33631" y="167"/>
                  </a:cubicBezTo>
                  <a:cubicBezTo>
                    <a:pt x="33592" y="167"/>
                    <a:pt x="33553" y="166"/>
                    <a:pt x="33512" y="163"/>
                  </a:cubicBezTo>
                  <a:cubicBezTo>
                    <a:pt x="31608" y="57"/>
                    <a:pt x="29704" y="0"/>
                    <a:pt x="278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3110758" y="4140436"/>
              <a:ext cx="644402" cy="42244"/>
            </a:xfrm>
            <a:custGeom>
              <a:avLst/>
              <a:gdLst/>
              <a:ahLst/>
              <a:cxnLst/>
              <a:rect l="l" t="t" r="r" b="b"/>
              <a:pathLst>
                <a:path w="29868" h="1958" extrusionOk="0">
                  <a:moveTo>
                    <a:pt x="23997" y="0"/>
                  </a:moveTo>
                  <a:cubicBezTo>
                    <a:pt x="15974" y="0"/>
                    <a:pt x="7945" y="440"/>
                    <a:pt x="1" y="1958"/>
                  </a:cubicBezTo>
                  <a:cubicBezTo>
                    <a:pt x="7483" y="1097"/>
                    <a:pt x="14990" y="686"/>
                    <a:pt x="22504" y="686"/>
                  </a:cubicBezTo>
                  <a:cubicBezTo>
                    <a:pt x="24958" y="686"/>
                    <a:pt x="27413" y="729"/>
                    <a:pt x="29867" y="816"/>
                  </a:cubicBezTo>
                  <a:lnTo>
                    <a:pt x="29867" y="69"/>
                  </a:lnTo>
                  <a:cubicBezTo>
                    <a:pt x="27912" y="26"/>
                    <a:pt x="25954" y="0"/>
                    <a:pt x="239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3220689" y="3950243"/>
              <a:ext cx="530680" cy="48608"/>
            </a:xfrm>
            <a:custGeom>
              <a:avLst/>
              <a:gdLst/>
              <a:ahLst/>
              <a:cxnLst/>
              <a:rect l="l" t="t" r="r" b="b"/>
              <a:pathLst>
                <a:path w="24597" h="2253" extrusionOk="0">
                  <a:moveTo>
                    <a:pt x="23352" y="1"/>
                  </a:moveTo>
                  <a:cubicBezTo>
                    <a:pt x="23269" y="1"/>
                    <a:pt x="23186" y="5"/>
                    <a:pt x="23103" y="12"/>
                  </a:cubicBezTo>
                  <a:cubicBezTo>
                    <a:pt x="18228" y="56"/>
                    <a:pt x="13309" y="407"/>
                    <a:pt x="8477" y="1022"/>
                  </a:cubicBezTo>
                  <a:cubicBezTo>
                    <a:pt x="5666" y="1374"/>
                    <a:pt x="2812" y="1857"/>
                    <a:pt x="1" y="2252"/>
                  </a:cubicBezTo>
                  <a:cubicBezTo>
                    <a:pt x="6503" y="1623"/>
                    <a:pt x="13006" y="799"/>
                    <a:pt x="19552" y="799"/>
                  </a:cubicBezTo>
                  <a:cubicBezTo>
                    <a:pt x="21231" y="799"/>
                    <a:pt x="22912" y="853"/>
                    <a:pt x="24597" y="978"/>
                  </a:cubicBezTo>
                  <a:cubicBezTo>
                    <a:pt x="24597" y="715"/>
                    <a:pt x="24553" y="451"/>
                    <a:pt x="24553" y="232"/>
                  </a:cubicBezTo>
                  <a:cubicBezTo>
                    <a:pt x="24152" y="86"/>
                    <a:pt x="23752" y="1"/>
                    <a:pt x="23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4031890" y="3871835"/>
              <a:ext cx="247336" cy="169644"/>
            </a:xfrm>
            <a:custGeom>
              <a:avLst/>
              <a:gdLst/>
              <a:ahLst/>
              <a:cxnLst/>
              <a:rect l="l" t="t" r="r" b="b"/>
              <a:pathLst>
                <a:path w="11464" h="7863" extrusionOk="0">
                  <a:moveTo>
                    <a:pt x="220" y="1"/>
                  </a:moveTo>
                  <a:cubicBezTo>
                    <a:pt x="308" y="396"/>
                    <a:pt x="220" y="835"/>
                    <a:pt x="0" y="1187"/>
                  </a:cubicBezTo>
                  <a:cubicBezTo>
                    <a:pt x="0" y="1274"/>
                    <a:pt x="0" y="1362"/>
                    <a:pt x="44" y="1450"/>
                  </a:cubicBezTo>
                  <a:cubicBezTo>
                    <a:pt x="4436" y="2504"/>
                    <a:pt x="8126" y="4876"/>
                    <a:pt x="11464" y="7863"/>
                  </a:cubicBezTo>
                  <a:cubicBezTo>
                    <a:pt x="8653" y="3866"/>
                    <a:pt x="4744" y="1494"/>
                    <a:pt x="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3818674" y="4147621"/>
              <a:ext cx="160151" cy="36009"/>
            </a:xfrm>
            <a:custGeom>
              <a:avLst/>
              <a:gdLst/>
              <a:ahLst/>
              <a:cxnLst/>
              <a:rect l="l" t="t" r="r" b="b"/>
              <a:pathLst>
                <a:path w="7423" h="1669" extrusionOk="0">
                  <a:moveTo>
                    <a:pt x="2142" y="0"/>
                  </a:moveTo>
                  <a:cubicBezTo>
                    <a:pt x="1685" y="0"/>
                    <a:pt x="1221" y="51"/>
                    <a:pt x="747" y="176"/>
                  </a:cubicBezTo>
                  <a:cubicBezTo>
                    <a:pt x="439" y="219"/>
                    <a:pt x="132" y="395"/>
                    <a:pt x="0" y="659"/>
                  </a:cubicBezTo>
                  <a:lnTo>
                    <a:pt x="7423" y="1669"/>
                  </a:lnTo>
                  <a:lnTo>
                    <a:pt x="6237" y="703"/>
                  </a:lnTo>
                  <a:cubicBezTo>
                    <a:pt x="6177" y="732"/>
                    <a:pt x="6120" y="744"/>
                    <a:pt x="6065" y="744"/>
                  </a:cubicBezTo>
                  <a:cubicBezTo>
                    <a:pt x="5874" y="744"/>
                    <a:pt x="5704" y="605"/>
                    <a:pt x="5534" y="571"/>
                  </a:cubicBezTo>
                  <a:cubicBezTo>
                    <a:pt x="4402" y="319"/>
                    <a:pt x="3293" y="0"/>
                    <a:pt x="214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3474663" y="2231231"/>
              <a:ext cx="2375666" cy="1825331"/>
            </a:xfrm>
            <a:custGeom>
              <a:avLst/>
              <a:gdLst/>
              <a:ahLst/>
              <a:cxnLst/>
              <a:rect l="l" t="t" r="r" b="b"/>
              <a:pathLst>
                <a:path w="110112" h="84604" extrusionOk="0">
                  <a:moveTo>
                    <a:pt x="22482" y="1"/>
                  </a:moveTo>
                  <a:cubicBezTo>
                    <a:pt x="22227" y="1"/>
                    <a:pt x="21941" y="97"/>
                    <a:pt x="21610" y="318"/>
                  </a:cubicBezTo>
                  <a:cubicBezTo>
                    <a:pt x="17569" y="2909"/>
                    <a:pt x="13484" y="5457"/>
                    <a:pt x="9400" y="8004"/>
                  </a:cubicBezTo>
                  <a:cubicBezTo>
                    <a:pt x="6281" y="9937"/>
                    <a:pt x="3119" y="11913"/>
                    <a:pt x="1" y="13846"/>
                  </a:cubicBezTo>
                  <a:cubicBezTo>
                    <a:pt x="2109" y="15822"/>
                    <a:pt x="4261" y="17799"/>
                    <a:pt x="6325" y="19819"/>
                  </a:cubicBezTo>
                  <a:cubicBezTo>
                    <a:pt x="9312" y="22718"/>
                    <a:pt x="12299" y="25661"/>
                    <a:pt x="15109" y="28735"/>
                  </a:cubicBezTo>
                  <a:cubicBezTo>
                    <a:pt x="17262" y="31107"/>
                    <a:pt x="19458" y="33391"/>
                    <a:pt x="21566" y="35806"/>
                  </a:cubicBezTo>
                  <a:cubicBezTo>
                    <a:pt x="26090" y="40989"/>
                    <a:pt x="30394" y="46392"/>
                    <a:pt x="34347" y="51970"/>
                  </a:cubicBezTo>
                  <a:cubicBezTo>
                    <a:pt x="37202" y="56098"/>
                    <a:pt x="40013" y="60227"/>
                    <a:pt x="42077" y="64795"/>
                  </a:cubicBezTo>
                  <a:cubicBezTo>
                    <a:pt x="43702" y="68308"/>
                    <a:pt x="44756" y="72042"/>
                    <a:pt x="45196" y="75863"/>
                  </a:cubicBezTo>
                  <a:cubicBezTo>
                    <a:pt x="45196" y="76170"/>
                    <a:pt x="45064" y="76654"/>
                    <a:pt x="45503" y="76741"/>
                  </a:cubicBezTo>
                  <a:lnTo>
                    <a:pt x="45503" y="84603"/>
                  </a:lnTo>
                  <a:lnTo>
                    <a:pt x="52091" y="75556"/>
                  </a:lnTo>
                  <a:cubicBezTo>
                    <a:pt x="52112" y="75557"/>
                    <a:pt x="52133" y="75558"/>
                    <a:pt x="52153" y="75558"/>
                  </a:cubicBezTo>
                  <a:cubicBezTo>
                    <a:pt x="52675" y="75558"/>
                    <a:pt x="52848" y="75016"/>
                    <a:pt x="53102" y="74677"/>
                  </a:cubicBezTo>
                  <a:cubicBezTo>
                    <a:pt x="56923" y="69626"/>
                    <a:pt x="61007" y="64795"/>
                    <a:pt x="65312" y="60139"/>
                  </a:cubicBezTo>
                  <a:cubicBezTo>
                    <a:pt x="70319" y="54605"/>
                    <a:pt x="75941" y="49730"/>
                    <a:pt x="82090" y="45557"/>
                  </a:cubicBezTo>
                  <a:cubicBezTo>
                    <a:pt x="83012" y="44854"/>
                    <a:pt x="84066" y="44371"/>
                    <a:pt x="84989" y="43712"/>
                  </a:cubicBezTo>
                  <a:cubicBezTo>
                    <a:pt x="91445" y="39584"/>
                    <a:pt x="98165" y="35982"/>
                    <a:pt x="105192" y="32864"/>
                  </a:cubicBezTo>
                  <a:cubicBezTo>
                    <a:pt x="105324" y="32820"/>
                    <a:pt x="105632" y="32644"/>
                    <a:pt x="106071" y="32425"/>
                  </a:cubicBezTo>
                  <a:cubicBezTo>
                    <a:pt x="107696" y="31590"/>
                    <a:pt x="109101" y="30975"/>
                    <a:pt x="110112" y="30536"/>
                  </a:cubicBezTo>
                  <a:lnTo>
                    <a:pt x="110112" y="30536"/>
                  </a:lnTo>
                  <a:cubicBezTo>
                    <a:pt x="108574" y="30975"/>
                    <a:pt x="106159" y="31722"/>
                    <a:pt x="103128" y="32688"/>
                  </a:cubicBezTo>
                  <a:cubicBezTo>
                    <a:pt x="100625" y="33435"/>
                    <a:pt x="96803" y="34621"/>
                    <a:pt x="92148" y="36246"/>
                  </a:cubicBezTo>
                  <a:cubicBezTo>
                    <a:pt x="76643" y="41780"/>
                    <a:pt x="65531" y="45908"/>
                    <a:pt x="56264" y="55483"/>
                  </a:cubicBezTo>
                  <a:cubicBezTo>
                    <a:pt x="52926" y="58909"/>
                    <a:pt x="50071" y="62730"/>
                    <a:pt x="47787" y="66903"/>
                  </a:cubicBezTo>
                  <a:cubicBezTo>
                    <a:pt x="47524" y="58909"/>
                    <a:pt x="46601" y="50959"/>
                    <a:pt x="44976" y="43141"/>
                  </a:cubicBezTo>
                  <a:cubicBezTo>
                    <a:pt x="43966" y="38222"/>
                    <a:pt x="43175" y="34489"/>
                    <a:pt x="41331" y="29526"/>
                  </a:cubicBezTo>
                  <a:cubicBezTo>
                    <a:pt x="38695" y="22630"/>
                    <a:pt x="35138" y="16130"/>
                    <a:pt x="30789" y="10200"/>
                  </a:cubicBezTo>
                  <a:cubicBezTo>
                    <a:pt x="28462" y="6994"/>
                    <a:pt x="26090" y="3875"/>
                    <a:pt x="23630" y="757"/>
                  </a:cubicBezTo>
                  <a:cubicBezTo>
                    <a:pt x="23293" y="307"/>
                    <a:pt x="22937" y="1"/>
                    <a:pt x="22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760446" y="2922292"/>
              <a:ext cx="1577456" cy="921900"/>
            </a:xfrm>
            <a:custGeom>
              <a:avLst/>
              <a:gdLst/>
              <a:ahLst/>
              <a:cxnLst/>
              <a:rect l="l" t="t" r="r" b="b"/>
              <a:pathLst>
                <a:path w="73115" h="42730" extrusionOk="0">
                  <a:moveTo>
                    <a:pt x="28710" y="0"/>
                  </a:moveTo>
                  <a:cubicBezTo>
                    <a:pt x="28623" y="176"/>
                    <a:pt x="28491" y="352"/>
                    <a:pt x="28315" y="483"/>
                  </a:cubicBezTo>
                  <a:cubicBezTo>
                    <a:pt x="26426" y="1713"/>
                    <a:pt x="24626" y="3119"/>
                    <a:pt x="22825" y="4436"/>
                  </a:cubicBezTo>
                  <a:cubicBezTo>
                    <a:pt x="18828" y="7555"/>
                    <a:pt x="15007" y="10849"/>
                    <a:pt x="11361" y="14319"/>
                  </a:cubicBezTo>
                  <a:cubicBezTo>
                    <a:pt x="7628" y="17788"/>
                    <a:pt x="4202" y="21522"/>
                    <a:pt x="688" y="25211"/>
                  </a:cubicBezTo>
                  <a:cubicBezTo>
                    <a:pt x="1" y="25440"/>
                    <a:pt x="443" y="26567"/>
                    <a:pt x="1033" y="26567"/>
                  </a:cubicBezTo>
                  <a:cubicBezTo>
                    <a:pt x="1121" y="26567"/>
                    <a:pt x="1212" y="26542"/>
                    <a:pt x="1303" y="26485"/>
                  </a:cubicBezTo>
                  <a:cubicBezTo>
                    <a:pt x="2489" y="26529"/>
                    <a:pt x="3675" y="26661"/>
                    <a:pt x="4861" y="26836"/>
                  </a:cubicBezTo>
                  <a:cubicBezTo>
                    <a:pt x="9561" y="27144"/>
                    <a:pt x="14304" y="27627"/>
                    <a:pt x="19004" y="28066"/>
                  </a:cubicBezTo>
                  <a:cubicBezTo>
                    <a:pt x="24274" y="28549"/>
                    <a:pt x="29545" y="29076"/>
                    <a:pt x="34815" y="29735"/>
                  </a:cubicBezTo>
                  <a:cubicBezTo>
                    <a:pt x="41843" y="30570"/>
                    <a:pt x="48826" y="31887"/>
                    <a:pt x="55678" y="33732"/>
                  </a:cubicBezTo>
                  <a:cubicBezTo>
                    <a:pt x="60466" y="35050"/>
                    <a:pt x="65077" y="36675"/>
                    <a:pt x="68986" y="39749"/>
                  </a:cubicBezTo>
                  <a:cubicBezTo>
                    <a:pt x="69909" y="40496"/>
                    <a:pt x="70787" y="41330"/>
                    <a:pt x="71578" y="42209"/>
                  </a:cubicBezTo>
                  <a:cubicBezTo>
                    <a:pt x="71818" y="42415"/>
                    <a:pt x="72086" y="42729"/>
                    <a:pt x="72381" y="42729"/>
                  </a:cubicBezTo>
                  <a:cubicBezTo>
                    <a:pt x="72462" y="42729"/>
                    <a:pt x="72546" y="42705"/>
                    <a:pt x="72632" y="42648"/>
                  </a:cubicBezTo>
                  <a:cubicBezTo>
                    <a:pt x="73115" y="42385"/>
                    <a:pt x="72720" y="41901"/>
                    <a:pt x="72544" y="41506"/>
                  </a:cubicBezTo>
                  <a:cubicBezTo>
                    <a:pt x="72237" y="40759"/>
                    <a:pt x="71841" y="40101"/>
                    <a:pt x="71358" y="39530"/>
                  </a:cubicBezTo>
                  <a:cubicBezTo>
                    <a:pt x="71138" y="39354"/>
                    <a:pt x="70963" y="39178"/>
                    <a:pt x="70787" y="39003"/>
                  </a:cubicBezTo>
                  <a:cubicBezTo>
                    <a:pt x="70743" y="38871"/>
                    <a:pt x="70699" y="38739"/>
                    <a:pt x="70611" y="38651"/>
                  </a:cubicBezTo>
                  <a:cubicBezTo>
                    <a:pt x="67361" y="33337"/>
                    <a:pt x="63584" y="28418"/>
                    <a:pt x="59324" y="23938"/>
                  </a:cubicBezTo>
                  <a:cubicBezTo>
                    <a:pt x="56469" y="20863"/>
                    <a:pt x="53438" y="17964"/>
                    <a:pt x="50276" y="15241"/>
                  </a:cubicBezTo>
                  <a:cubicBezTo>
                    <a:pt x="45708" y="11420"/>
                    <a:pt x="40964" y="7906"/>
                    <a:pt x="36089" y="4524"/>
                  </a:cubicBezTo>
                  <a:lnTo>
                    <a:pt x="32136" y="1845"/>
                  </a:lnTo>
                  <a:cubicBezTo>
                    <a:pt x="32136" y="1933"/>
                    <a:pt x="32136" y="2021"/>
                    <a:pt x="32092" y="2108"/>
                  </a:cubicBezTo>
                  <a:cubicBezTo>
                    <a:pt x="31214" y="1054"/>
                    <a:pt x="30028" y="308"/>
                    <a:pt x="28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446448" y="3498935"/>
              <a:ext cx="1957780" cy="599656"/>
            </a:xfrm>
            <a:custGeom>
              <a:avLst/>
              <a:gdLst/>
              <a:ahLst/>
              <a:cxnLst/>
              <a:rect l="l" t="t" r="r" b="b"/>
              <a:pathLst>
                <a:path w="90743" h="27794" extrusionOk="0">
                  <a:moveTo>
                    <a:pt x="19727" y="1"/>
                  </a:moveTo>
                  <a:cubicBezTo>
                    <a:pt x="19458" y="1"/>
                    <a:pt x="19194" y="66"/>
                    <a:pt x="18931" y="286"/>
                  </a:cubicBezTo>
                  <a:cubicBezTo>
                    <a:pt x="18931" y="550"/>
                    <a:pt x="18799" y="769"/>
                    <a:pt x="18623" y="945"/>
                  </a:cubicBezTo>
                  <a:cubicBezTo>
                    <a:pt x="15241" y="4415"/>
                    <a:pt x="12035" y="8104"/>
                    <a:pt x="8785" y="11750"/>
                  </a:cubicBezTo>
                  <a:cubicBezTo>
                    <a:pt x="5842" y="15088"/>
                    <a:pt x="2812" y="18382"/>
                    <a:pt x="1" y="21895"/>
                  </a:cubicBezTo>
                  <a:cubicBezTo>
                    <a:pt x="4656" y="21368"/>
                    <a:pt x="9268" y="20490"/>
                    <a:pt x="13880" y="19612"/>
                  </a:cubicBezTo>
                  <a:cubicBezTo>
                    <a:pt x="21874" y="18030"/>
                    <a:pt x="29779" y="16230"/>
                    <a:pt x="37773" y="14604"/>
                  </a:cubicBezTo>
                  <a:cubicBezTo>
                    <a:pt x="43263" y="13463"/>
                    <a:pt x="48797" y="12716"/>
                    <a:pt x="54376" y="12364"/>
                  </a:cubicBezTo>
                  <a:cubicBezTo>
                    <a:pt x="55654" y="12293"/>
                    <a:pt x="56935" y="12258"/>
                    <a:pt x="58217" y="12258"/>
                  </a:cubicBezTo>
                  <a:cubicBezTo>
                    <a:pt x="61696" y="12258"/>
                    <a:pt x="65184" y="12522"/>
                    <a:pt x="68650" y="13067"/>
                  </a:cubicBezTo>
                  <a:cubicBezTo>
                    <a:pt x="73393" y="13814"/>
                    <a:pt x="77830" y="15263"/>
                    <a:pt x="81739" y="18162"/>
                  </a:cubicBezTo>
                  <a:cubicBezTo>
                    <a:pt x="84989" y="20622"/>
                    <a:pt x="87668" y="23521"/>
                    <a:pt x="89161" y="27386"/>
                  </a:cubicBezTo>
                  <a:cubicBezTo>
                    <a:pt x="89291" y="27697"/>
                    <a:pt x="89482" y="27794"/>
                    <a:pt x="89707" y="27794"/>
                  </a:cubicBezTo>
                  <a:cubicBezTo>
                    <a:pt x="89863" y="27794"/>
                    <a:pt x="90036" y="27747"/>
                    <a:pt x="90215" y="27693"/>
                  </a:cubicBezTo>
                  <a:cubicBezTo>
                    <a:pt x="90567" y="27430"/>
                    <a:pt x="90742" y="26946"/>
                    <a:pt x="90611" y="26507"/>
                  </a:cubicBezTo>
                  <a:cubicBezTo>
                    <a:pt x="90567" y="25585"/>
                    <a:pt x="90347" y="24706"/>
                    <a:pt x="89996" y="23872"/>
                  </a:cubicBezTo>
                  <a:cubicBezTo>
                    <a:pt x="89820" y="23608"/>
                    <a:pt x="89644" y="23345"/>
                    <a:pt x="89557" y="23081"/>
                  </a:cubicBezTo>
                  <a:cubicBezTo>
                    <a:pt x="88634" y="18953"/>
                    <a:pt x="86262" y="15746"/>
                    <a:pt x="83056" y="13067"/>
                  </a:cubicBezTo>
                  <a:cubicBezTo>
                    <a:pt x="80245" y="10783"/>
                    <a:pt x="76907" y="9422"/>
                    <a:pt x="73481" y="8236"/>
                  </a:cubicBezTo>
                  <a:cubicBezTo>
                    <a:pt x="66498" y="5820"/>
                    <a:pt x="59251" y="4502"/>
                    <a:pt x="51916" y="3492"/>
                  </a:cubicBezTo>
                  <a:cubicBezTo>
                    <a:pt x="48095" y="2921"/>
                    <a:pt x="44230" y="2482"/>
                    <a:pt x="40408" y="2175"/>
                  </a:cubicBezTo>
                  <a:cubicBezTo>
                    <a:pt x="36412" y="1867"/>
                    <a:pt x="32459" y="1428"/>
                    <a:pt x="28506" y="1033"/>
                  </a:cubicBezTo>
                  <a:cubicBezTo>
                    <a:pt x="27172" y="996"/>
                    <a:pt x="25869" y="740"/>
                    <a:pt x="24571" y="740"/>
                  </a:cubicBezTo>
                  <a:cubicBezTo>
                    <a:pt x="24331" y="740"/>
                    <a:pt x="24090" y="749"/>
                    <a:pt x="23850" y="769"/>
                  </a:cubicBezTo>
                  <a:lnTo>
                    <a:pt x="23850" y="813"/>
                  </a:lnTo>
                  <a:cubicBezTo>
                    <a:pt x="23806" y="769"/>
                    <a:pt x="23806" y="681"/>
                    <a:pt x="23762" y="637"/>
                  </a:cubicBezTo>
                  <a:cubicBezTo>
                    <a:pt x="22708" y="242"/>
                    <a:pt x="21610" y="286"/>
                    <a:pt x="20556" y="110"/>
                  </a:cubicBezTo>
                  <a:cubicBezTo>
                    <a:pt x="20270" y="66"/>
                    <a:pt x="19996" y="1"/>
                    <a:pt x="1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3221638" y="2592501"/>
              <a:ext cx="1229063" cy="1502936"/>
            </a:xfrm>
            <a:custGeom>
              <a:avLst/>
              <a:gdLst/>
              <a:ahLst/>
              <a:cxnLst/>
              <a:rect l="l" t="t" r="r" b="b"/>
              <a:pathLst>
                <a:path w="56967" h="69661" extrusionOk="0">
                  <a:moveTo>
                    <a:pt x="14582" y="1"/>
                  </a:moveTo>
                  <a:cubicBezTo>
                    <a:pt x="14582" y="1"/>
                    <a:pt x="14538" y="1"/>
                    <a:pt x="14495" y="44"/>
                  </a:cubicBezTo>
                  <a:cubicBezTo>
                    <a:pt x="14319" y="308"/>
                    <a:pt x="14099" y="571"/>
                    <a:pt x="13792" y="703"/>
                  </a:cubicBezTo>
                  <a:cubicBezTo>
                    <a:pt x="8917" y="3339"/>
                    <a:pt x="4480" y="6589"/>
                    <a:pt x="0" y="9839"/>
                  </a:cubicBezTo>
                  <a:cubicBezTo>
                    <a:pt x="352" y="10322"/>
                    <a:pt x="879" y="10717"/>
                    <a:pt x="1406" y="10981"/>
                  </a:cubicBezTo>
                  <a:cubicBezTo>
                    <a:pt x="9883" y="16339"/>
                    <a:pt x="18228" y="21830"/>
                    <a:pt x="26222" y="27935"/>
                  </a:cubicBezTo>
                  <a:cubicBezTo>
                    <a:pt x="31404" y="31888"/>
                    <a:pt x="36192" y="36412"/>
                    <a:pt x="40496" y="41375"/>
                  </a:cubicBezTo>
                  <a:cubicBezTo>
                    <a:pt x="44844" y="46250"/>
                    <a:pt x="48622" y="51652"/>
                    <a:pt x="51784" y="57362"/>
                  </a:cubicBezTo>
                  <a:cubicBezTo>
                    <a:pt x="53673" y="60920"/>
                    <a:pt x="55342" y="64565"/>
                    <a:pt x="55517" y="68694"/>
                  </a:cubicBezTo>
                  <a:cubicBezTo>
                    <a:pt x="55517" y="69089"/>
                    <a:pt x="55517" y="69660"/>
                    <a:pt x="56176" y="69660"/>
                  </a:cubicBezTo>
                  <a:cubicBezTo>
                    <a:pt x="56615" y="69397"/>
                    <a:pt x="56615" y="68914"/>
                    <a:pt x="56703" y="68474"/>
                  </a:cubicBezTo>
                  <a:cubicBezTo>
                    <a:pt x="56923" y="66805"/>
                    <a:pt x="56967" y="65092"/>
                    <a:pt x="56747" y="63423"/>
                  </a:cubicBezTo>
                  <a:cubicBezTo>
                    <a:pt x="56659" y="63072"/>
                    <a:pt x="56571" y="62721"/>
                    <a:pt x="56483" y="62369"/>
                  </a:cubicBezTo>
                  <a:cubicBezTo>
                    <a:pt x="56527" y="57714"/>
                    <a:pt x="55561" y="53146"/>
                    <a:pt x="53716" y="48885"/>
                  </a:cubicBezTo>
                  <a:cubicBezTo>
                    <a:pt x="50993" y="42473"/>
                    <a:pt x="46865" y="36939"/>
                    <a:pt x="42736" y="31404"/>
                  </a:cubicBezTo>
                  <a:cubicBezTo>
                    <a:pt x="39398" y="26881"/>
                    <a:pt x="35884" y="22488"/>
                    <a:pt x="32195" y="18228"/>
                  </a:cubicBezTo>
                  <a:cubicBezTo>
                    <a:pt x="28945" y="14539"/>
                    <a:pt x="25651" y="10805"/>
                    <a:pt x="22093" y="7379"/>
                  </a:cubicBezTo>
                  <a:cubicBezTo>
                    <a:pt x="20907" y="6018"/>
                    <a:pt x="19589" y="4788"/>
                    <a:pt x="18272" y="3558"/>
                  </a:cubicBezTo>
                  <a:lnTo>
                    <a:pt x="18316" y="3470"/>
                  </a:lnTo>
                  <a:cubicBezTo>
                    <a:pt x="17393" y="1977"/>
                    <a:pt x="15988" y="967"/>
                    <a:pt x="14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4450750" y="3430064"/>
              <a:ext cx="1845957" cy="676829"/>
            </a:xfrm>
            <a:custGeom>
              <a:avLst/>
              <a:gdLst/>
              <a:ahLst/>
              <a:cxnLst/>
              <a:rect l="l" t="t" r="r" b="b"/>
              <a:pathLst>
                <a:path w="85560" h="31371" extrusionOk="0">
                  <a:moveTo>
                    <a:pt x="40974" y="0"/>
                  </a:moveTo>
                  <a:cubicBezTo>
                    <a:pt x="38610" y="0"/>
                    <a:pt x="36237" y="127"/>
                    <a:pt x="33864" y="535"/>
                  </a:cubicBezTo>
                  <a:cubicBezTo>
                    <a:pt x="29560" y="1194"/>
                    <a:pt x="25387" y="2512"/>
                    <a:pt x="21522" y="4488"/>
                  </a:cubicBezTo>
                  <a:cubicBezTo>
                    <a:pt x="21171" y="4664"/>
                    <a:pt x="19414" y="5938"/>
                    <a:pt x="19326" y="5982"/>
                  </a:cubicBezTo>
                  <a:cubicBezTo>
                    <a:pt x="19063" y="6245"/>
                    <a:pt x="18711" y="6509"/>
                    <a:pt x="18448" y="6816"/>
                  </a:cubicBezTo>
                  <a:cubicBezTo>
                    <a:pt x="16208" y="9451"/>
                    <a:pt x="13924" y="12087"/>
                    <a:pt x="11772" y="14766"/>
                  </a:cubicBezTo>
                  <a:cubicBezTo>
                    <a:pt x="9092" y="18104"/>
                    <a:pt x="6457" y="21530"/>
                    <a:pt x="4129" y="25087"/>
                  </a:cubicBezTo>
                  <a:cubicBezTo>
                    <a:pt x="2548" y="27020"/>
                    <a:pt x="1186" y="29084"/>
                    <a:pt x="1" y="31236"/>
                  </a:cubicBezTo>
                  <a:cubicBezTo>
                    <a:pt x="86" y="31322"/>
                    <a:pt x="207" y="31370"/>
                    <a:pt x="318" y="31370"/>
                  </a:cubicBezTo>
                  <a:cubicBezTo>
                    <a:pt x="379" y="31370"/>
                    <a:pt x="437" y="31355"/>
                    <a:pt x="484" y="31324"/>
                  </a:cubicBezTo>
                  <a:cubicBezTo>
                    <a:pt x="835" y="30797"/>
                    <a:pt x="1186" y="30314"/>
                    <a:pt x="1582" y="29875"/>
                  </a:cubicBezTo>
                  <a:cubicBezTo>
                    <a:pt x="4568" y="26581"/>
                    <a:pt x="8214" y="23945"/>
                    <a:pt x="12211" y="22057"/>
                  </a:cubicBezTo>
                  <a:cubicBezTo>
                    <a:pt x="18052" y="19378"/>
                    <a:pt x="24157" y="18148"/>
                    <a:pt x="30482" y="17753"/>
                  </a:cubicBezTo>
                  <a:cubicBezTo>
                    <a:pt x="31339" y="17643"/>
                    <a:pt x="32206" y="17588"/>
                    <a:pt x="33073" y="17588"/>
                  </a:cubicBezTo>
                  <a:cubicBezTo>
                    <a:pt x="33941" y="17588"/>
                    <a:pt x="34808" y="17643"/>
                    <a:pt x="35665" y="17753"/>
                  </a:cubicBezTo>
                  <a:cubicBezTo>
                    <a:pt x="38212" y="17753"/>
                    <a:pt x="40760" y="18016"/>
                    <a:pt x="43351" y="18192"/>
                  </a:cubicBezTo>
                  <a:cubicBezTo>
                    <a:pt x="48490" y="18499"/>
                    <a:pt x="53541" y="19685"/>
                    <a:pt x="58592" y="20520"/>
                  </a:cubicBezTo>
                  <a:cubicBezTo>
                    <a:pt x="61051" y="20915"/>
                    <a:pt x="63423" y="21749"/>
                    <a:pt x="65883" y="21925"/>
                  </a:cubicBezTo>
                  <a:cubicBezTo>
                    <a:pt x="66937" y="22320"/>
                    <a:pt x="68035" y="22364"/>
                    <a:pt x="69089" y="22540"/>
                  </a:cubicBezTo>
                  <a:cubicBezTo>
                    <a:pt x="74579" y="23594"/>
                    <a:pt x="80025" y="24473"/>
                    <a:pt x="85560" y="25087"/>
                  </a:cubicBezTo>
                  <a:cubicBezTo>
                    <a:pt x="85472" y="24648"/>
                    <a:pt x="85252" y="24253"/>
                    <a:pt x="84945" y="23902"/>
                  </a:cubicBezTo>
                  <a:cubicBezTo>
                    <a:pt x="81167" y="18367"/>
                    <a:pt x="77346" y="12833"/>
                    <a:pt x="73701" y="7211"/>
                  </a:cubicBezTo>
                  <a:cubicBezTo>
                    <a:pt x="72735" y="5630"/>
                    <a:pt x="71153" y="4532"/>
                    <a:pt x="69309" y="4181"/>
                  </a:cubicBezTo>
                  <a:cubicBezTo>
                    <a:pt x="64477" y="2995"/>
                    <a:pt x="59602" y="1985"/>
                    <a:pt x="54639" y="1238"/>
                  </a:cubicBezTo>
                  <a:cubicBezTo>
                    <a:pt x="51828" y="711"/>
                    <a:pt x="48973" y="316"/>
                    <a:pt x="46074" y="140"/>
                  </a:cubicBezTo>
                  <a:cubicBezTo>
                    <a:pt x="44381" y="66"/>
                    <a:pt x="42679" y="0"/>
                    <a:pt x="40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834770" y="4115990"/>
              <a:ext cx="118468" cy="48565"/>
            </a:xfrm>
            <a:custGeom>
              <a:avLst/>
              <a:gdLst/>
              <a:ahLst/>
              <a:cxnLst/>
              <a:rect l="l" t="t" r="r" b="b"/>
              <a:pathLst>
                <a:path w="5491" h="2251" extrusionOk="0">
                  <a:moveTo>
                    <a:pt x="2590" y="0"/>
                  </a:moveTo>
                  <a:cubicBezTo>
                    <a:pt x="2472" y="0"/>
                    <a:pt x="2342" y="42"/>
                    <a:pt x="2197" y="148"/>
                  </a:cubicBezTo>
                  <a:cubicBezTo>
                    <a:pt x="1538" y="719"/>
                    <a:pt x="616" y="983"/>
                    <a:pt x="1" y="1642"/>
                  </a:cubicBezTo>
                  <a:cubicBezTo>
                    <a:pt x="440" y="1729"/>
                    <a:pt x="879" y="1773"/>
                    <a:pt x="1318" y="1817"/>
                  </a:cubicBezTo>
                  <a:cubicBezTo>
                    <a:pt x="2458" y="1817"/>
                    <a:pt x="3569" y="2250"/>
                    <a:pt x="4697" y="2250"/>
                  </a:cubicBezTo>
                  <a:cubicBezTo>
                    <a:pt x="4961" y="2250"/>
                    <a:pt x="5225" y="2227"/>
                    <a:pt x="5491" y="2169"/>
                  </a:cubicBezTo>
                  <a:cubicBezTo>
                    <a:pt x="4744" y="1598"/>
                    <a:pt x="4041" y="983"/>
                    <a:pt x="3295" y="412"/>
                  </a:cubicBezTo>
                  <a:cubicBezTo>
                    <a:pt x="3080" y="228"/>
                    <a:pt x="2865" y="0"/>
                    <a:pt x="2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761072" y="2804767"/>
              <a:ext cx="1714242" cy="1295406"/>
            </a:xfrm>
            <a:custGeom>
              <a:avLst/>
              <a:gdLst/>
              <a:ahLst/>
              <a:cxnLst/>
              <a:rect l="l" t="t" r="r" b="b"/>
              <a:pathLst>
                <a:path w="79455" h="60042" extrusionOk="0">
                  <a:moveTo>
                    <a:pt x="21303" y="1"/>
                  </a:moveTo>
                  <a:cubicBezTo>
                    <a:pt x="37993" y="13441"/>
                    <a:pt x="59295" y="23367"/>
                    <a:pt x="72559" y="48095"/>
                  </a:cubicBezTo>
                  <a:cubicBezTo>
                    <a:pt x="63379" y="36148"/>
                    <a:pt x="24465" y="32723"/>
                    <a:pt x="1" y="31976"/>
                  </a:cubicBezTo>
                  <a:lnTo>
                    <a:pt x="1" y="31976"/>
                  </a:lnTo>
                  <a:cubicBezTo>
                    <a:pt x="12650" y="35270"/>
                    <a:pt x="61930" y="32283"/>
                    <a:pt x="73042" y="51257"/>
                  </a:cubicBezTo>
                  <a:cubicBezTo>
                    <a:pt x="75194" y="53849"/>
                    <a:pt x="74887" y="58417"/>
                    <a:pt x="76248" y="60042"/>
                  </a:cubicBezTo>
                  <a:cubicBezTo>
                    <a:pt x="79455" y="40277"/>
                    <a:pt x="41111" y="10937"/>
                    <a:pt x="21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3470261" y="2531441"/>
              <a:ext cx="1776442" cy="1575040"/>
            </a:xfrm>
            <a:custGeom>
              <a:avLst/>
              <a:gdLst/>
              <a:ahLst/>
              <a:cxnLst/>
              <a:rect l="l" t="t" r="r" b="b"/>
              <a:pathLst>
                <a:path w="82338" h="73003" extrusionOk="0">
                  <a:moveTo>
                    <a:pt x="453" y="1"/>
                  </a:moveTo>
                  <a:cubicBezTo>
                    <a:pt x="0" y="1"/>
                    <a:pt x="1582" y="1877"/>
                    <a:pt x="2225" y="2216"/>
                  </a:cubicBezTo>
                  <a:cubicBezTo>
                    <a:pt x="14303" y="15348"/>
                    <a:pt x="47376" y="43458"/>
                    <a:pt x="44829" y="70602"/>
                  </a:cubicBezTo>
                  <a:cubicBezTo>
                    <a:pt x="44438" y="72263"/>
                    <a:pt x="44433" y="73003"/>
                    <a:pt x="44780" y="73003"/>
                  </a:cubicBezTo>
                  <a:cubicBezTo>
                    <a:pt x="46889" y="73003"/>
                    <a:pt x="62005" y="45594"/>
                    <a:pt x="82338" y="31599"/>
                  </a:cubicBezTo>
                  <a:lnTo>
                    <a:pt x="82338" y="31599"/>
                  </a:lnTo>
                  <a:cubicBezTo>
                    <a:pt x="70215" y="39110"/>
                    <a:pt x="60904" y="50661"/>
                    <a:pt x="52339" y="61598"/>
                  </a:cubicBezTo>
                  <a:cubicBezTo>
                    <a:pt x="50427" y="62370"/>
                    <a:pt x="46668" y="69791"/>
                    <a:pt x="46010" y="69791"/>
                  </a:cubicBezTo>
                  <a:cubicBezTo>
                    <a:pt x="45882" y="69791"/>
                    <a:pt x="45872" y="69510"/>
                    <a:pt x="46015" y="68845"/>
                  </a:cubicBezTo>
                  <a:cubicBezTo>
                    <a:pt x="48123" y="47631"/>
                    <a:pt x="23439" y="21892"/>
                    <a:pt x="1478" y="591"/>
                  </a:cubicBezTo>
                  <a:cubicBezTo>
                    <a:pt x="904" y="167"/>
                    <a:pt x="588"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6" name="Google Shape;2016;p58"/>
          <p:cNvSpPr txBox="1"/>
          <p:nvPr/>
        </p:nvSpPr>
        <p:spPr>
          <a:xfrm>
            <a:off x="620150" y="3082338"/>
            <a:ext cx="2022600" cy="402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2017" name="Google Shape;2017;p58"/>
          <p:cNvSpPr txBox="1"/>
          <p:nvPr/>
        </p:nvSpPr>
        <p:spPr>
          <a:xfrm>
            <a:off x="804350" y="3461954"/>
            <a:ext cx="18384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p:txBody>
      </p:sp>
      <p:sp>
        <p:nvSpPr>
          <p:cNvPr id="2018" name="Google Shape;2018;p58"/>
          <p:cNvSpPr txBox="1"/>
          <p:nvPr/>
        </p:nvSpPr>
        <p:spPr>
          <a:xfrm>
            <a:off x="620150" y="1703088"/>
            <a:ext cx="2022600" cy="402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2019" name="Google Shape;2019;p58"/>
          <p:cNvSpPr txBox="1"/>
          <p:nvPr/>
        </p:nvSpPr>
        <p:spPr>
          <a:xfrm>
            <a:off x="804350" y="2079750"/>
            <a:ext cx="18384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sp>
        <p:nvSpPr>
          <p:cNvPr id="2020" name="Google Shape;2020;p58"/>
          <p:cNvSpPr txBox="1"/>
          <p:nvPr/>
        </p:nvSpPr>
        <p:spPr>
          <a:xfrm>
            <a:off x="6501275" y="1703088"/>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Venus</a:t>
            </a:r>
            <a:endParaRPr sz="2000" b="1">
              <a:solidFill>
                <a:schemeClr val="dk1"/>
              </a:solidFill>
              <a:latin typeface="Domine"/>
              <a:ea typeface="Domine"/>
              <a:cs typeface="Domine"/>
              <a:sym typeface="Domine"/>
            </a:endParaRPr>
          </a:p>
        </p:txBody>
      </p:sp>
      <p:sp>
        <p:nvSpPr>
          <p:cNvPr id="2021" name="Google Shape;2021;p58"/>
          <p:cNvSpPr txBox="1"/>
          <p:nvPr/>
        </p:nvSpPr>
        <p:spPr>
          <a:xfrm>
            <a:off x="6501275" y="2079750"/>
            <a:ext cx="1838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Venus has a beautiful name</a:t>
            </a:r>
            <a:endParaRPr sz="1600">
              <a:solidFill>
                <a:schemeClr val="dk1"/>
              </a:solidFill>
              <a:latin typeface="Roboto"/>
              <a:ea typeface="Roboto"/>
              <a:cs typeface="Roboto"/>
              <a:sym typeface="Roboto"/>
            </a:endParaRPr>
          </a:p>
        </p:txBody>
      </p:sp>
      <p:sp>
        <p:nvSpPr>
          <p:cNvPr id="2022" name="Google Shape;2022;p58"/>
          <p:cNvSpPr txBox="1"/>
          <p:nvPr/>
        </p:nvSpPr>
        <p:spPr>
          <a:xfrm>
            <a:off x="6501275" y="3082338"/>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Mars</a:t>
            </a:r>
            <a:endParaRPr sz="2000" b="1">
              <a:solidFill>
                <a:schemeClr val="dk1"/>
              </a:solidFill>
              <a:latin typeface="Domine"/>
              <a:ea typeface="Domine"/>
              <a:cs typeface="Domine"/>
              <a:sym typeface="Domine"/>
            </a:endParaRPr>
          </a:p>
        </p:txBody>
      </p:sp>
      <p:sp>
        <p:nvSpPr>
          <p:cNvPr id="2023" name="Google Shape;2023;p58"/>
          <p:cNvSpPr txBox="1"/>
          <p:nvPr/>
        </p:nvSpPr>
        <p:spPr>
          <a:xfrm>
            <a:off x="6501275" y="3461954"/>
            <a:ext cx="1838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Mars is actually a cold place</a:t>
            </a:r>
            <a:endParaRPr sz="1600">
              <a:solidFill>
                <a:schemeClr val="dk1"/>
              </a:solidFill>
              <a:latin typeface="Roboto"/>
              <a:ea typeface="Roboto"/>
              <a:cs typeface="Roboto"/>
              <a:sym typeface="Roboto"/>
            </a:endParaRPr>
          </a:p>
        </p:txBody>
      </p:sp>
      <p:sp>
        <p:nvSpPr>
          <p:cNvPr id="2024" name="Google Shape;2024;p58"/>
          <p:cNvSpPr/>
          <p:nvPr/>
        </p:nvSpPr>
        <p:spPr>
          <a:xfrm>
            <a:off x="4671185" y="1868800"/>
            <a:ext cx="415377" cy="396625"/>
          </a:xfrm>
          <a:custGeom>
            <a:avLst/>
            <a:gdLst/>
            <a:ahLst/>
            <a:cxnLst/>
            <a:rect l="l" t="t" r="r" b="b"/>
            <a:pathLst>
              <a:path w="18408" h="17577" extrusionOk="0">
                <a:moveTo>
                  <a:pt x="2" y="6490"/>
                </a:moveTo>
                <a:lnTo>
                  <a:pt x="2" y="6490"/>
                </a:lnTo>
                <a:cubicBezTo>
                  <a:pt x="1" y="6491"/>
                  <a:pt x="0" y="6493"/>
                  <a:pt x="0" y="6494"/>
                </a:cubicBezTo>
                <a:cubicBezTo>
                  <a:pt x="1" y="6493"/>
                  <a:pt x="2" y="6491"/>
                  <a:pt x="2" y="6490"/>
                </a:cubicBezTo>
                <a:close/>
                <a:moveTo>
                  <a:pt x="1712" y="8035"/>
                </a:moveTo>
                <a:cubicBezTo>
                  <a:pt x="1709" y="8040"/>
                  <a:pt x="1706" y="8046"/>
                  <a:pt x="1703" y="8051"/>
                </a:cubicBezTo>
                <a:cubicBezTo>
                  <a:pt x="1703" y="8065"/>
                  <a:pt x="1703" y="8071"/>
                  <a:pt x="1704" y="8071"/>
                </a:cubicBezTo>
                <a:cubicBezTo>
                  <a:pt x="1705" y="8071"/>
                  <a:pt x="1708" y="8056"/>
                  <a:pt x="1712" y="8035"/>
                </a:cubicBezTo>
                <a:close/>
                <a:moveTo>
                  <a:pt x="3071" y="13147"/>
                </a:moveTo>
                <a:cubicBezTo>
                  <a:pt x="3065" y="13157"/>
                  <a:pt x="3061" y="13167"/>
                  <a:pt x="3061" y="13176"/>
                </a:cubicBezTo>
                <a:cubicBezTo>
                  <a:pt x="3061" y="13176"/>
                  <a:pt x="3064" y="13165"/>
                  <a:pt x="3071" y="13147"/>
                </a:cubicBezTo>
                <a:close/>
                <a:moveTo>
                  <a:pt x="11618" y="0"/>
                </a:moveTo>
                <a:cubicBezTo>
                  <a:pt x="11603" y="0"/>
                  <a:pt x="11558" y="94"/>
                  <a:pt x="11446" y="373"/>
                </a:cubicBezTo>
                <a:cubicBezTo>
                  <a:pt x="11120" y="1133"/>
                  <a:pt x="10359" y="2419"/>
                  <a:pt x="10305" y="2800"/>
                </a:cubicBezTo>
                <a:cubicBezTo>
                  <a:pt x="10250" y="3162"/>
                  <a:pt x="10160" y="4140"/>
                  <a:pt x="10033" y="4176"/>
                </a:cubicBezTo>
                <a:cubicBezTo>
                  <a:pt x="9914" y="4210"/>
                  <a:pt x="9650" y="4469"/>
                  <a:pt x="9771" y="4469"/>
                </a:cubicBezTo>
                <a:cubicBezTo>
                  <a:pt x="9778" y="4469"/>
                  <a:pt x="9787" y="4468"/>
                  <a:pt x="9798" y="4466"/>
                </a:cubicBezTo>
                <a:cubicBezTo>
                  <a:pt x="9825" y="4458"/>
                  <a:pt x="9852" y="4454"/>
                  <a:pt x="9878" y="4454"/>
                </a:cubicBezTo>
                <a:cubicBezTo>
                  <a:pt x="10039" y="4454"/>
                  <a:pt x="10162" y="4596"/>
                  <a:pt x="10178" y="4846"/>
                </a:cubicBezTo>
                <a:cubicBezTo>
                  <a:pt x="10178" y="5132"/>
                  <a:pt x="9773" y="6422"/>
                  <a:pt x="9518" y="6422"/>
                </a:cubicBezTo>
                <a:cubicBezTo>
                  <a:pt x="9515" y="6422"/>
                  <a:pt x="9511" y="6422"/>
                  <a:pt x="9508" y="6421"/>
                </a:cubicBezTo>
                <a:cubicBezTo>
                  <a:pt x="9503" y="6421"/>
                  <a:pt x="9498" y="6421"/>
                  <a:pt x="9492" y="6421"/>
                </a:cubicBezTo>
                <a:cubicBezTo>
                  <a:pt x="9216" y="6421"/>
                  <a:pt x="7877" y="6839"/>
                  <a:pt x="7842" y="6874"/>
                </a:cubicBezTo>
                <a:cubicBezTo>
                  <a:pt x="7828" y="6902"/>
                  <a:pt x="7637" y="6971"/>
                  <a:pt x="7514" y="6971"/>
                </a:cubicBezTo>
                <a:cubicBezTo>
                  <a:pt x="7475" y="6971"/>
                  <a:pt x="7443" y="6964"/>
                  <a:pt x="7425" y="6947"/>
                </a:cubicBezTo>
                <a:cubicBezTo>
                  <a:pt x="7262" y="6874"/>
                  <a:pt x="7081" y="6838"/>
                  <a:pt x="6900" y="6838"/>
                </a:cubicBezTo>
                <a:cubicBezTo>
                  <a:pt x="5633" y="5425"/>
                  <a:pt x="4799" y="5407"/>
                  <a:pt x="4799" y="5407"/>
                </a:cubicBezTo>
                <a:cubicBezTo>
                  <a:pt x="4637" y="4955"/>
                  <a:pt x="4419" y="4955"/>
                  <a:pt x="4419" y="4955"/>
                </a:cubicBezTo>
                <a:lnTo>
                  <a:pt x="4419" y="4955"/>
                </a:lnTo>
                <a:cubicBezTo>
                  <a:pt x="4546" y="5009"/>
                  <a:pt x="4637" y="5371"/>
                  <a:pt x="4564" y="5371"/>
                </a:cubicBezTo>
                <a:cubicBezTo>
                  <a:pt x="4401" y="5407"/>
                  <a:pt x="4238" y="5480"/>
                  <a:pt x="4093" y="5588"/>
                </a:cubicBezTo>
                <a:cubicBezTo>
                  <a:pt x="4051" y="5625"/>
                  <a:pt x="4019" y="5637"/>
                  <a:pt x="3995" y="5637"/>
                </a:cubicBezTo>
                <a:cubicBezTo>
                  <a:pt x="3946" y="5637"/>
                  <a:pt x="3930" y="5588"/>
                  <a:pt x="3930" y="5588"/>
                </a:cubicBezTo>
                <a:cubicBezTo>
                  <a:pt x="3966" y="5299"/>
                  <a:pt x="3840" y="4991"/>
                  <a:pt x="3586" y="4828"/>
                </a:cubicBezTo>
                <a:lnTo>
                  <a:pt x="3586" y="4828"/>
                </a:lnTo>
                <a:cubicBezTo>
                  <a:pt x="3767" y="5063"/>
                  <a:pt x="3677" y="5588"/>
                  <a:pt x="3677" y="5588"/>
                </a:cubicBezTo>
                <a:lnTo>
                  <a:pt x="3586" y="5679"/>
                </a:lnTo>
                <a:cubicBezTo>
                  <a:pt x="3296" y="5643"/>
                  <a:pt x="2970" y="5226"/>
                  <a:pt x="2753" y="5172"/>
                </a:cubicBezTo>
                <a:cubicBezTo>
                  <a:pt x="2543" y="5137"/>
                  <a:pt x="1165" y="4645"/>
                  <a:pt x="1074" y="4645"/>
                </a:cubicBezTo>
                <a:cubicBezTo>
                  <a:pt x="1071" y="4645"/>
                  <a:pt x="1069" y="4646"/>
                  <a:pt x="1069" y="4647"/>
                </a:cubicBezTo>
                <a:cubicBezTo>
                  <a:pt x="1069" y="4665"/>
                  <a:pt x="1178" y="4665"/>
                  <a:pt x="1196" y="4683"/>
                </a:cubicBezTo>
                <a:cubicBezTo>
                  <a:pt x="1232" y="4719"/>
                  <a:pt x="1196" y="4755"/>
                  <a:pt x="1286" y="4773"/>
                </a:cubicBezTo>
                <a:cubicBezTo>
                  <a:pt x="1341" y="4792"/>
                  <a:pt x="1395" y="4810"/>
                  <a:pt x="1431" y="4864"/>
                </a:cubicBezTo>
                <a:cubicBezTo>
                  <a:pt x="1811" y="5679"/>
                  <a:pt x="671" y="5969"/>
                  <a:pt x="598" y="6095"/>
                </a:cubicBezTo>
                <a:cubicBezTo>
                  <a:pt x="544" y="6240"/>
                  <a:pt x="399" y="6331"/>
                  <a:pt x="236" y="6331"/>
                </a:cubicBezTo>
                <a:cubicBezTo>
                  <a:pt x="129" y="6331"/>
                  <a:pt x="39" y="6401"/>
                  <a:pt x="2" y="6490"/>
                </a:cubicBezTo>
                <a:lnTo>
                  <a:pt x="2" y="6490"/>
                </a:lnTo>
                <a:cubicBezTo>
                  <a:pt x="16" y="6470"/>
                  <a:pt x="119" y="6419"/>
                  <a:pt x="166" y="6419"/>
                </a:cubicBezTo>
                <a:cubicBezTo>
                  <a:pt x="172" y="6419"/>
                  <a:pt x="178" y="6419"/>
                  <a:pt x="182" y="6421"/>
                </a:cubicBezTo>
                <a:cubicBezTo>
                  <a:pt x="213" y="6427"/>
                  <a:pt x="247" y="6429"/>
                  <a:pt x="281" y="6429"/>
                </a:cubicBezTo>
                <a:cubicBezTo>
                  <a:pt x="363" y="6429"/>
                  <a:pt x="449" y="6416"/>
                  <a:pt x="526" y="6403"/>
                </a:cubicBezTo>
                <a:lnTo>
                  <a:pt x="526" y="6403"/>
                </a:lnTo>
                <a:cubicBezTo>
                  <a:pt x="471" y="6584"/>
                  <a:pt x="1377" y="6548"/>
                  <a:pt x="1757" y="6820"/>
                </a:cubicBezTo>
                <a:cubicBezTo>
                  <a:pt x="2137" y="7110"/>
                  <a:pt x="1956" y="7653"/>
                  <a:pt x="1920" y="7707"/>
                </a:cubicBezTo>
                <a:cubicBezTo>
                  <a:pt x="1902" y="7743"/>
                  <a:pt x="1830" y="7852"/>
                  <a:pt x="1775" y="7870"/>
                </a:cubicBezTo>
                <a:cubicBezTo>
                  <a:pt x="1742" y="7881"/>
                  <a:pt x="1722" y="7980"/>
                  <a:pt x="1712" y="8035"/>
                </a:cubicBezTo>
                <a:lnTo>
                  <a:pt x="1712" y="8035"/>
                </a:lnTo>
                <a:cubicBezTo>
                  <a:pt x="1752" y="7971"/>
                  <a:pt x="1830" y="7925"/>
                  <a:pt x="1830" y="7925"/>
                </a:cubicBezTo>
                <a:cubicBezTo>
                  <a:pt x="1834" y="7926"/>
                  <a:pt x="1839" y="7927"/>
                  <a:pt x="1844" y="7927"/>
                </a:cubicBezTo>
                <a:cubicBezTo>
                  <a:pt x="1893" y="7927"/>
                  <a:pt x="1938" y="7852"/>
                  <a:pt x="1938" y="7852"/>
                </a:cubicBezTo>
                <a:cubicBezTo>
                  <a:pt x="1938" y="7852"/>
                  <a:pt x="2430" y="7714"/>
                  <a:pt x="2928" y="7714"/>
                </a:cubicBezTo>
                <a:cubicBezTo>
                  <a:pt x="3105" y="7714"/>
                  <a:pt x="3284" y="7732"/>
                  <a:pt x="3441" y="7780"/>
                </a:cubicBezTo>
                <a:cubicBezTo>
                  <a:pt x="4039" y="7979"/>
                  <a:pt x="4437" y="8613"/>
                  <a:pt x="4492" y="8667"/>
                </a:cubicBezTo>
                <a:cubicBezTo>
                  <a:pt x="4528" y="8758"/>
                  <a:pt x="4564" y="8848"/>
                  <a:pt x="4582" y="8939"/>
                </a:cubicBezTo>
                <a:cubicBezTo>
                  <a:pt x="4528" y="8993"/>
                  <a:pt x="4582" y="9174"/>
                  <a:pt x="4582" y="9174"/>
                </a:cubicBezTo>
                <a:cubicBezTo>
                  <a:pt x="4582" y="9156"/>
                  <a:pt x="4582" y="9120"/>
                  <a:pt x="4582" y="9120"/>
                </a:cubicBezTo>
                <a:cubicBezTo>
                  <a:pt x="4600" y="9047"/>
                  <a:pt x="4618" y="9011"/>
                  <a:pt x="4655" y="8957"/>
                </a:cubicBezTo>
                <a:cubicBezTo>
                  <a:pt x="4727" y="8739"/>
                  <a:pt x="4999" y="8703"/>
                  <a:pt x="5325" y="8649"/>
                </a:cubicBezTo>
                <a:cubicBezTo>
                  <a:pt x="5339" y="8647"/>
                  <a:pt x="5353" y="8646"/>
                  <a:pt x="5365" y="8646"/>
                </a:cubicBezTo>
                <a:cubicBezTo>
                  <a:pt x="5620" y="8646"/>
                  <a:pt x="5497" y="8979"/>
                  <a:pt x="5687" y="9065"/>
                </a:cubicBezTo>
                <a:cubicBezTo>
                  <a:pt x="5814" y="9120"/>
                  <a:pt x="5886" y="9247"/>
                  <a:pt x="5868" y="9391"/>
                </a:cubicBezTo>
                <a:cubicBezTo>
                  <a:pt x="5788" y="9341"/>
                  <a:pt x="5707" y="9322"/>
                  <a:pt x="5627" y="9322"/>
                </a:cubicBezTo>
                <a:cubicBezTo>
                  <a:pt x="5415" y="9322"/>
                  <a:pt x="5210" y="9458"/>
                  <a:pt x="5053" y="9536"/>
                </a:cubicBezTo>
                <a:cubicBezTo>
                  <a:pt x="4836" y="9663"/>
                  <a:pt x="4962" y="10550"/>
                  <a:pt x="4854" y="10677"/>
                </a:cubicBezTo>
                <a:cubicBezTo>
                  <a:pt x="4745" y="10804"/>
                  <a:pt x="4727" y="10876"/>
                  <a:pt x="4709" y="11130"/>
                </a:cubicBezTo>
                <a:cubicBezTo>
                  <a:pt x="4692" y="11365"/>
                  <a:pt x="4240" y="11569"/>
                  <a:pt x="3857" y="11569"/>
                </a:cubicBezTo>
                <a:cubicBezTo>
                  <a:pt x="3827" y="11569"/>
                  <a:pt x="3797" y="11567"/>
                  <a:pt x="3767" y="11565"/>
                </a:cubicBezTo>
                <a:cubicBezTo>
                  <a:pt x="3742" y="11562"/>
                  <a:pt x="3719" y="11561"/>
                  <a:pt x="3697" y="11561"/>
                </a:cubicBezTo>
                <a:cubicBezTo>
                  <a:pt x="3362" y="11561"/>
                  <a:pt x="3315" y="11800"/>
                  <a:pt x="3315" y="11800"/>
                </a:cubicBezTo>
                <a:cubicBezTo>
                  <a:pt x="3206" y="11836"/>
                  <a:pt x="3170" y="11963"/>
                  <a:pt x="3206" y="12054"/>
                </a:cubicBezTo>
                <a:cubicBezTo>
                  <a:pt x="3266" y="11903"/>
                  <a:pt x="3364" y="11890"/>
                  <a:pt x="3406" y="11890"/>
                </a:cubicBezTo>
                <a:cubicBezTo>
                  <a:pt x="3414" y="11890"/>
                  <a:pt x="3420" y="11891"/>
                  <a:pt x="3423" y="11891"/>
                </a:cubicBezTo>
                <a:cubicBezTo>
                  <a:pt x="3459" y="11891"/>
                  <a:pt x="3477" y="11963"/>
                  <a:pt x="3477" y="11963"/>
                </a:cubicBezTo>
                <a:cubicBezTo>
                  <a:pt x="3423" y="11981"/>
                  <a:pt x="3405" y="12072"/>
                  <a:pt x="3405" y="12072"/>
                </a:cubicBezTo>
                <a:cubicBezTo>
                  <a:pt x="3296" y="12144"/>
                  <a:pt x="3369" y="12398"/>
                  <a:pt x="3369" y="12398"/>
                </a:cubicBezTo>
                <a:cubicBezTo>
                  <a:pt x="3369" y="12289"/>
                  <a:pt x="3405" y="12216"/>
                  <a:pt x="3496" y="12162"/>
                </a:cubicBezTo>
                <a:cubicBezTo>
                  <a:pt x="3496" y="12168"/>
                  <a:pt x="3508" y="12170"/>
                  <a:pt x="3524" y="12170"/>
                </a:cubicBezTo>
                <a:cubicBezTo>
                  <a:pt x="3556" y="12170"/>
                  <a:pt x="3604" y="12162"/>
                  <a:pt x="3604" y="12162"/>
                </a:cubicBezTo>
                <a:lnTo>
                  <a:pt x="3604" y="12162"/>
                </a:lnTo>
                <a:cubicBezTo>
                  <a:pt x="3550" y="12289"/>
                  <a:pt x="3568" y="12452"/>
                  <a:pt x="3640" y="12579"/>
                </a:cubicBezTo>
                <a:cubicBezTo>
                  <a:pt x="3604" y="12488"/>
                  <a:pt x="3622" y="12416"/>
                  <a:pt x="3677" y="12343"/>
                </a:cubicBezTo>
                <a:lnTo>
                  <a:pt x="3677" y="12398"/>
                </a:lnTo>
                <a:cubicBezTo>
                  <a:pt x="3659" y="12506"/>
                  <a:pt x="3695" y="12633"/>
                  <a:pt x="3785" y="12705"/>
                </a:cubicBezTo>
                <a:cubicBezTo>
                  <a:pt x="3767" y="12615"/>
                  <a:pt x="3767" y="12542"/>
                  <a:pt x="3785" y="12470"/>
                </a:cubicBezTo>
                <a:cubicBezTo>
                  <a:pt x="3785" y="12475"/>
                  <a:pt x="3789" y="12478"/>
                  <a:pt x="3796" y="12478"/>
                </a:cubicBezTo>
                <a:cubicBezTo>
                  <a:pt x="3836" y="12478"/>
                  <a:pt x="3972" y="12392"/>
                  <a:pt x="4003" y="12253"/>
                </a:cubicBezTo>
                <a:cubicBezTo>
                  <a:pt x="4019" y="12125"/>
                  <a:pt x="4276" y="11954"/>
                  <a:pt x="4372" y="11954"/>
                </a:cubicBezTo>
                <a:cubicBezTo>
                  <a:pt x="4385" y="11954"/>
                  <a:pt x="4395" y="11957"/>
                  <a:pt x="4401" y="11963"/>
                </a:cubicBezTo>
                <a:cubicBezTo>
                  <a:pt x="4437" y="12017"/>
                  <a:pt x="4365" y="12198"/>
                  <a:pt x="4329" y="12379"/>
                </a:cubicBezTo>
                <a:cubicBezTo>
                  <a:pt x="4202" y="12633"/>
                  <a:pt x="3948" y="12778"/>
                  <a:pt x="3677" y="12796"/>
                </a:cubicBezTo>
                <a:cubicBezTo>
                  <a:pt x="3532" y="12796"/>
                  <a:pt x="3405" y="12832"/>
                  <a:pt x="3278" y="12923"/>
                </a:cubicBezTo>
                <a:cubicBezTo>
                  <a:pt x="3271" y="12921"/>
                  <a:pt x="3263" y="12920"/>
                  <a:pt x="3256" y="12920"/>
                </a:cubicBezTo>
                <a:cubicBezTo>
                  <a:pt x="3165" y="12920"/>
                  <a:pt x="3096" y="13080"/>
                  <a:pt x="3071" y="13147"/>
                </a:cubicBezTo>
                <a:lnTo>
                  <a:pt x="3071" y="13147"/>
                </a:lnTo>
                <a:cubicBezTo>
                  <a:pt x="3114" y="13082"/>
                  <a:pt x="3278" y="13013"/>
                  <a:pt x="3278" y="13013"/>
                </a:cubicBezTo>
                <a:cubicBezTo>
                  <a:pt x="3278" y="13050"/>
                  <a:pt x="3405" y="13068"/>
                  <a:pt x="3405" y="13068"/>
                </a:cubicBezTo>
                <a:cubicBezTo>
                  <a:pt x="3387" y="13122"/>
                  <a:pt x="3387" y="13194"/>
                  <a:pt x="3405" y="13249"/>
                </a:cubicBezTo>
                <a:cubicBezTo>
                  <a:pt x="3387" y="13538"/>
                  <a:pt x="3550" y="13575"/>
                  <a:pt x="3550" y="13575"/>
                </a:cubicBezTo>
                <a:cubicBezTo>
                  <a:pt x="3514" y="13484"/>
                  <a:pt x="3514" y="13375"/>
                  <a:pt x="3550" y="13303"/>
                </a:cubicBezTo>
                <a:lnTo>
                  <a:pt x="3532" y="13303"/>
                </a:lnTo>
                <a:cubicBezTo>
                  <a:pt x="3550" y="13303"/>
                  <a:pt x="3622" y="13285"/>
                  <a:pt x="3622" y="13285"/>
                </a:cubicBezTo>
                <a:cubicBezTo>
                  <a:pt x="3622" y="13357"/>
                  <a:pt x="3695" y="13357"/>
                  <a:pt x="3695" y="13357"/>
                </a:cubicBezTo>
                <a:cubicBezTo>
                  <a:pt x="3677" y="13466"/>
                  <a:pt x="3767" y="13557"/>
                  <a:pt x="3894" y="13575"/>
                </a:cubicBezTo>
                <a:cubicBezTo>
                  <a:pt x="3822" y="13502"/>
                  <a:pt x="3785" y="13357"/>
                  <a:pt x="3822" y="13321"/>
                </a:cubicBezTo>
                <a:cubicBezTo>
                  <a:pt x="3826" y="13319"/>
                  <a:pt x="3829" y="13318"/>
                  <a:pt x="3833" y="13318"/>
                </a:cubicBezTo>
                <a:cubicBezTo>
                  <a:pt x="3862" y="13318"/>
                  <a:pt x="3876" y="13375"/>
                  <a:pt x="3876" y="13375"/>
                </a:cubicBezTo>
                <a:cubicBezTo>
                  <a:pt x="3894" y="13502"/>
                  <a:pt x="4057" y="13557"/>
                  <a:pt x="4057" y="13557"/>
                </a:cubicBezTo>
                <a:cubicBezTo>
                  <a:pt x="4003" y="13520"/>
                  <a:pt x="3966" y="13357"/>
                  <a:pt x="4057" y="13339"/>
                </a:cubicBezTo>
                <a:cubicBezTo>
                  <a:pt x="4148" y="13321"/>
                  <a:pt x="4093" y="13231"/>
                  <a:pt x="4093" y="13231"/>
                </a:cubicBezTo>
                <a:cubicBezTo>
                  <a:pt x="4292" y="12506"/>
                  <a:pt x="5198" y="12615"/>
                  <a:pt x="4944" y="12452"/>
                </a:cubicBezTo>
                <a:cubicBezTo>
                  <a:pt x="4691" y="12271"/>
                  <a:pt x="4999" y="11999"/>
                  <a:pt x="4999" y="11999"/>
                </a:cubicBezTo>
                <a:cubicBezTo>
                  <a:pt x="5596" y="11420"/>
                  <a:pt x="5361" y="11112"/>
                  <a:pt x="5361" y="11112"/>
                </a:cubicBezTo>
                <a:lnTo>
                  <a:pt x="5361" y="11094"/>
                </a:lnTo>
                <a:cubicBezTo>
                  <a:pt x="5363" y="11096"/>
                  <a:pt x="5369" y="11097"/>
                  <a:pt x="5376" y="11097"/>
                </a:cubicBezTo>
                <a:cubicBezTo>
                  <a:pt x="5417" y="11097"/>
                  <a:pt x="5524" y="11057"/>
                  <a:pt x="5524" y="11057"/>
                </a:cubicBezTo>
                <a:cubicBezTo>
                  <a:pt x="5524" y="11239"/>
                  <a:pt x="5596" y="11420"/>
                  <a:pt x="5741" y="11546"/>
                </a:cubicBezTo>
                <a:cubicBezTo>
                  <a:pt x="5433" y="12216"/>
                  <a:pt x="5705" y="13231"/>
                  <a:pt x="5796" y="14046"/>
                </a:cubicBezTo>
                <a:cubicBezTo>
                  <a:pt x="5868" y="14842"/>
                  <a:pt x="5198" y="15277"/>
                  <a:pt x="5144" y="16563"/>
                </a:cubicBezTo>
                <a:cubicBezTo>
                  <a:pt x="5095" y="17432"/>
                  <a:pt x="5192" y="17577"/>
                  <a:pt x="5262" y="17577"/>
                </a:cubicBezTo>
                <a:cubicBezTo>
                  <a:pt x="5296" y="17577"/>
                  <a:pt x="5325" y="17541"/>
                  <a:pt x="5325" y="17541"/>
                </a:cubicBezTo>
                <a:cubicBezTo>
                  <a:pt x="4908" y="15947"/>
                  <a:pt x="6429" y="14897"/>
                  <a:pt x="6393" y="13357"/>
                </a:cubicBezTo>
                <a:cubicBezTo>
                  <a:pt x="6357" y="11818"/>
                  <a:pt x="6773" y="11438"/>
                  <a:pt x="6773" y="11438"/>
                </a:cubicBezTo>
                <a:cubicBezTo>
                  <a:pt x="7643" y="10406"/>
                  <a:pt x="7516" y="10043"/>
                  <a:pt x="7516" y="10043"/>
                </a:cubicBezTo>
                <a:lnTo>
                  <a:pt x="7516" y="10043"/>
                </a:lnTo>
                <a:cubicBezTo>
                  <a:pt x="7603" y="10065"/>
                  <a:pt x="7690" y="10074"/>
                  <a:pt x="7775" y="10074"/>
                </a:cubicBezTo>
                <a:cubicBezTo>
                  <a:pt x="8488" y="10074"/>
                  <a:pt x="9110" y="9410"/>
                  <a:pt x="9110" y="9410"/>
                </a:cubicBezTo>
                <a:cubicBezTo>
                  <a:pt x="9915" y="7629"/>
                  <a:pt x="11466" y="7290"/>
                  <a:pt x="12535" y="7290"/>
                </a:cubicBezTo>
                <a:cubicBezTo>
                  <a:pt x="13173" y="7290"/>
                  <a:pt x="13639" y="7411"/>
                  <a:pt x="13673" y="7417"/>
                </a:cubicBezTo>
                <a:cubicBezTo>
                  <a:pt x="13773" y="7434"/>
                  <a:pt x="14070" y="7603"/>
                  <a:pt x="14161" y="7603"/>
                </a:cubicBezTo>
                <a:cubicBezTo>
                  <a:pt x="14169" y="7603"/>
                  <a:pt x="14176" y="7602"/>
                  <a:pt x="14180" y="7599"/>
                </a:cubicBezTo>
                <a:cubicBezTo>
                  <a:pt x="14183" y="7596"/>
                  <a:pt x="14187" y="7594"/>
                  <a:pt x="14191" y="7594"/>
                </a:cubicBezTo>
                <a:cubicBezTo>
                  <a:pt x="14241" y="7594"/>
                  <a:pt x="14379" y="7780"/>
                  <a:pt x="14379" y="7780"/>
                </a:cubicBezTo>
                <a:cubicBezTo>
                  <a:pt x="14416" y="7707"/>
                  <a:pt x="14235" y="7508"/>
                  <a:pt x="14235" y="7472"/>
                </a:cubicBezTo>
                <a:cubicBezTo>
                  <a:pt x="14216" y="7454"/>
                  <a:pt x="14035" y="7327"/>
                  <a:pt x="14035" y="7327"/>
                </a:cubicBezTo>
                <a:cubicBezTo>
                  <a:pt x="13800" y="5190"/>
                  <a:pt x="16643" y="4810"/>
                  <a:pt x="16679" y="4737"/>
                </a:cubicBezTo>
                <a:cubicBezTo>
                  <a:pt x="16686" y="4724"/>
                  <a:pt x="16709" y="4719"/>
                  <a:pt x="16742" y="4719"/>
                </a:cubicBezTo>
                <a:cubicBezTo>
                  <a:pt x="16838" y="4719"/>
                  <a:pt x="17020" y="4759"/>
                  <a:pt x="17149" y="4759"/>
                </a:cubicBezTo>
                <a:cubicBezTo>
                  <a:pt x="17226" y="4759"/>
                  <a:pt x="17284" y="4745"/>
                  <a:pt x="17295" y="4701"/>
                </a:cubicBezTo>
                <a:cubicBezTo>
                  <a:pt x="17306" y="4656"/>
                  <a:pt x="17348" y="4641"/>
                  <a:pt x="17401" y="4641"/>
                </a:cubicBezTo>
                <a:cubicBezTo>
                  <a:pt x="17520" y="4641"/>
                  <a:pt x="17693" y="4719"/>
                  <a:pt x="17693" y="4719"/>
                </a:cubicBezTo>
                <a:cubicBezTo>
                  <a:pt x="17585" y="4520"/>
                  <a:pt x="17259" y="4574"/>
                  <a:pt x="17205" y="4556"/>
                </a:cubicBezTo>
                <a:cubicBezTo>
                  <a:pt x="17042" y="4538"/>
                  <a:pt x="16879" y="4520"/>
                  <a:pt x="16716" y="4520"/>
                </a:cubicBezTo>
                <a:cubicBezTo>
                  <a:pt x="15031" y="3470"/>
                  <a:pt x="16897" y="2311"/>
                  <a:pt x="16879" y="2202"/>
                </a:cubicBezTo>
                <a:cubicBezTo>
                  <a:pt x="16879" y="2093"/>
                  <a:pt x="16842" y="2093"/>
                  <a:pt x="17096" y="2093"/>
                </a:cubicBezTo>
                <a:cubicBezTo>
                  <a:pt x="17331" y="2093"/>
                  <a:pt x="17422" y="1948"/>
                  <a:pt x="17603" y="1876"/>
                </a:cubicBezTo>
                <a:cubicBezTo>
                  <a:pt x="17802" y="1785"/>
                  <a:pt x="18092" y="1695"/>
                  <a:pt x="18345" y="1622"/>
                </a:cubicBezTo>
                <a:cubicBezTo>
                  <a:pt x="18408" y="1600"/>
                  <a:pt x="18396" y="1592"/>
                  <a:pt x="18341" y="1592"/>
                </a:cubicBezTo>
                <a:cubicBezTo>
                  <a:pt x="18198" y="1592"/>
                  <a:pt x="17765" y="1646"/>
                  <a:pt x="17594" y="1646"/>
                </a:cubicBezTo>
                <a:cubicBezTo>
                  <a:pt x="17563" y="1646"/>
                  <a:pt x="17541" y="1645"/>
                  <a:pt x="17530" y="1641"/>
                </a:cubicBezTo>
                <a:cubicBezTo>
                  <a:pt x="17523" y="1636"/>
                  <a:pt x="17512" y="1634"/>
                  <a:pt x="17497" y="1634"/>
                </a:cubicBezTo>
                <a:cubicBezTo>
                  <a:pt x="17327" y="1634"/>
                  <a:pt x="16716" y="1894"/>
                  <a:pt x="16716" y="1894"/>
                </a:cubicBezTo>
                <a:cubicBezTo>
                  <a:pt x="16204" y="1984"/>
                  <a:pt x="15738" y="2023"/>
                  <a:pt x="15315" y="2023"/>
                </a:cubicBezTo>
                <a:cubicBezTo>
                  <a:pt x="12667" y="2023"/>
                  <a:pt x="11689" y="498"/>
                  <a:pt x="11627" y="373"/>
                </a:cubicBezTo>
                <a:cubicBezTo>
                  <a:pt x="11581" y="281"/>
                  <a:pt x="11644" y="0"/>
                  <a:pt x="11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4221793" y="2533728"/>
            <a:ext cx="278633" cy="118647"/>
          </a:xfrm>
          <a:custGeom>
            <a:avLst/>
            <a:gdLst/>
            <a:ahLst/>
            <a:cxnLst/>
            <a:rect l="l" t="t" r="r" b="b"/>
            <a:pathLst>
              <a:path w="12348" h="5258" extrusionOk="0">
                <a:moveTo>
                  <a:pt x="1920" y="3424"/>
                </a:moveTo>
                <a:lnTo>
                  <a:pt x="1920" y="3424"/>
                </a:lnTo>
                <a:cubicBezTo>
                  <a:pt x="1976" y="3428"/>
                  <a:pt x="2032" y="3435"/>
                  <a:pt x="2088" y="3443"/>
                </a:cubicBezTo>
                <a:lnTo>
                  <a:pt x="2088" y="3443"/>
                </a:lnTo>
                <a:cubicBezTo>
                  <a:pt x="2009" y="3424"/>
                  <a:pt x="1920" y="3424"/>
                  <a:pt x="1920" y="3424"/>
                </a:cubicBezTo>
                <a:close/>
                <a:moveTo>
                  <a:pt x="3327" y="3692"/>
                </a:moveTo>
                <a:cubicBezTo>
                  <a:pt x="3504" y="3692"/>
                  <a:pt x="3671" y="3719"/>
                  <a:pt x="3749" y="3804"/>
                </a:cubicBezTo>
                <a:cubicBezTo>
                  <a:pt x="3930" y="4003"/>
                  <a:pt x="4383" y="3931"/>
                  <a:pt x="4347" y="4057"/>
                </a:cubicBezTo>
                <a:cubicBezTo>
                  <a:pt x="4335" y="4139"/>
                  <a:pt x="4127" y="4236"/>
                  <a:pt x="3928" y="4236"/>
                </a:cubicBezTo>
                <a:cubicBezTo>
                  <a:pt x="3818" y="4236"/>
                  <a:pt x="3711" y="4207"/>
                  <a:pt x="3640" y="4130"/>
                </a:cubicBezTo>
                <a:cubicBezTo>
                  <a:pt x="3440" y="3967"/>
                  <a:pt x="3222" y="3828"/>
                  <a:pt x="2990" y="3717"/>
                </a:cubicBezTo>
                <a:lnTo>
                  <a:pt x="2990" y="3717"/>
                </a:lnTo>
                <a:cubicBezTo>
                  <a:pt x="3093" y="3703"/>
                  <a:pt x="3212" y="3692"/>
                  <a:pt x="3327" y="3692"/>
                </a:cubicBezTo>
                <a:close/>
                <a:moveTo>
                  <a:pt x="1395" y="1"/>
                </a:moveTo>
                <a:cubicBezTo>
                  <a:pt x="1395" y="1"/>
                  <a:pt x="1594" y="236"/>
                  <a:pt x="1576" y="345"/>
                </a:cubicBezTo>
                <a:cubicBezTo>
                  <a:pt x="1558" y="432"/>
                  <a:pt x="1321" y="1145"/>
                  <a:pt x="881" y="1145"/>
                </a:cubicBezTo>
                <a:cubicBezTo>
                  <a:pt x="865" y="1145"/>
                  <a:pt x="850" y="1144"/>
                  <a:pt x="833" y="1142"/>
                </a:cubicBezTo>
                <a:cubicBezTo>
                  <a:pt x="519" y="1094"/>
                  <a:pt x="423" y="1061"/>
                  <a:pt x="367" y="1061"/>
                </a:cubicBezTo>
                <a:cubicBezTo>
                  <a:pt x="338" y="1061"/>
                  <a:pt x="320" y="1069"/>
                  <a:pt x="290" y="1088"/>
                </a:cubicBezTo>
                <a:cubicBezTo>
                  <a:pt x="247" y="1117"/>
                  <a:pt x="200" y="1122"/>
                  <a:pt x="158" y="1122"/>
                </a:cubicBezTo>
                <a:cubicBezTo>
                  <a:pt x="130" y="1122"/>
                  <a:pt x="103" y="1120"/>
                  <a:pt x="81" y="1120"/>
                </a:cubicBezTo>
                <a:cubicBezTo>
                  <a:pt x="53" y="1120"/>
                  <a:pt x="30" y="1124"/>
                  <a:pt x="18" y="1142"/>
                </a:cubicBezTo>
                <a:cubicBezTo>
                  <a:pt x="0" y="1196"/>
                  <a:pt x="18" y="1196"/>
                  <a:pt x="109" y="1196"/>
                </a:cubicBezTo>
                <a:lnTo>
                  <a:pt x="435" y="1196"/>
                </a:lnTo>
                <a:cubicBezTo>
                  <a:pt x="507" y="1196"/>
                  <a:pt x="1576" y="1902"/>
                  <a:pt x="1105" y="2971"/>
                </a:cubicBezTo>
                <a:cubicBezTo>
                  <a:pt x="1105" y="2971"/>
                  <a:pt x="1051" y="3080"/>
                  <a:pt x="1051" y="3098"/>
                </a:cubicBezTo>
                <a:cubicBezTo>
                  <a:pt x="1056" y="3109"/>
                  <a:pt x="1062" y="3113"/>
                  <a:pt x="1067" y="3113"/>
                </a:cubicBezTo>
                <a:cubicBezTo>
                  <a:pt x="1080" y="3113"/>
                  <a:pt x="1092" y="3092"/>
                  <a:pt x="1105" y="3080"/>
                </a:cubicBezTo>
                <a:cubicBezTo>
                  <a:pt x="1120" y="3065"/>
                  <a:pt x="1146" y="3038"/>
                  <a:pt x="1175" y="3038"/>
                </a:cubicBezTo>
                <a:cubicBezTo>
                  <a:pt x="1182" y="3038"/>
                  <a:pt x="1189" y="3040"/>
                  <a:pt x="1196" y="3043"/>
                </a:cubicBezTo>
                <a:cubicBezTo>
                  <a:pt x="1210" y="3043"/>
                  <a:pt x="1996" y="3225"/>
                  <a:pt x="2413" y="3507"/>
                </a:cubicBezTo>
                <a:lnTo>
                  <a:pt x="2413" y="3507"/>
                </a:lnTo>
                <a:cubicBezTo>
                  <a:pt x="2306" y="3480"/>
                  <a:pt x="2198" y="3458"/>
                  <a:pt x="2088" y="3443"/>
                </a:cubicBezTo>
                <a:lnTo>
                  <a:pt x="2088" y="3443"/>
                </a:lnTo>
                <a:cubicBezTo>
                  <a:pt x="2132" y="3454"/>
                  <a:pt x="2172" y="3470"/>
                  <a:pt x="2192" y="3496"/>
                </a:cubicBezTo>
                <a:cubicBezTo>
                  <a:pt x="2208" y="3529"/>
                  <a:pt x="2388" y="3584"/>
                  <a:pt x="2584" y="3655"/>
                </a:cubicBezTo>
                <a:lnTo>
                  <a:pt x="2584" y="3655"/>
                </a:lnTo>
                <a:cubicBezTo>
                  <a:pt x="2610" y="3686"/>
                  <a:pt x="2630" y="3717"/>
                  <a:pt x="2644" y="3750"/>
                </a:cubicBezTo>
                <a:cubicBezTo>
                  <a:pt x="2644" y="3750"/>
                  <a:pt x="2590" y="3840"/>
                  <a:pt x="2644" y="3858"/>
                </a:cubicBezTo>
                <a:cubicBezTo>
                  <a:pt x="2680" y="3858"/>
                  <a:pt x="2662" y="3786"/>
                  <a:pt x="2717" y="3768"/>
                </a:cubicBezTo>
                <a:cubicBezTo>
                  <a:pt x="2727" y="3764"/>
                  <a:pt x="2762" y="3756"/>
                  <a:pt x="2814" y="3746"/>
                </a:cubicBezTo>
                <a:lnTo>
                  <a:pt x="2814" y="3746"/>
                </a:lnTo>
                <a:cubicBezTo>
                  <a:pt x="2963" y="3812"/>
                  <a:pt x="3084" y="3887"/>
                  <a:pt x="3097" y="3967"/>
                </a:cubicBezTo>
                <a:cubicBezTo>
                  <a:pt x="3132" y="4193"/>
                  <a:pt x="3699" y="4585"/>
                  <a:pt x="3985" y="4585"/>
                </a:cubicBezTo>
                <a:cubicBezTo>
                  <a:pt x="3998" y="4585"/>
                  <a:pt x="4009" y="4584"/>
                  <a:pt x="4021" y="4583"/>
                </a:cubicBezTo>
                <a:cubicBezTo>
                  <a:pt x="4021" y="4655"/>
                  <a:pt x="4057" y="4728"/>
                  <a:pt x="4111" y="4782"/>
                </a:cubicBezTo>
                <a:cubicBezTo>
                  <a:pt x="4111" y="4782"/>
                  <a:pt x="4076" y="4805"/>
                  <a:pt x="4053" y="4805"/>
                </a:cubicBezTo>
                <a:cubicBezTo>
                  <a:pt x="4047" y="4805"/>
                  <a:pt x="4042" y="4804"/>
                  <a:pt x="4039" y="4800"/>
                </a:cubicBezTo>
                <a:cubicBezTo>
                  <a:pt x="4002" y="4782"/>
                  <a:pt x="3984" y="4764"/>
                  <a:pt x="3966" y="4746"/>
                </a:cubicBezTo>
                <a:lnTo>
                  <a:pt x="3966" y="4709"/>
                </a:lnTo>
                <a:cubicBezTo>
                  <a:pt x="3972" y="4704"/>
                  <a:pt x="3971" y="4702"/>
                  <a:pt x="3967" y="4702"/>
                </a:cubicBezTo>
                <a:cubicBezTo>
                  <a:pt x="3957" y="4702"/>
                  <a:pt x="3930" y="4715"/>
                  <a:pt x="3930" y="4728"/>
                </a:cubicBezTo>
                <a:cubicBezTo>
                  <a:pt x="3930" y="4746"/>
                  <a:pt x="3912" y="4764"/>
                  <a:pt x="3912" y="4800"/>
                </a:cubicBezTo>
                <a:cubicBezTo>
                  <a:pt x="3912" y="4818"/>
                  <a:pt x="3876" y="4891"/>
                  <a:pt x="3930" y="4891"/>
                </a:cubicBezTo>
                <a:cubicBezTo>
                  <a:pt x="4002" y="4909"/>
                  <a:pt x="3966" y="4963"/>
                  <a:pt x="3966" y="4963"/>
                </a:cubicBezTo>
                <a:cubicBezTo>
                  <a:pt x="3966" y="4981"/>
                  <a:pt x="3984" y="4999"/>
                  <a:pt x="4002" y="5017"/>
                </a:cubicBezTo>
                <a:cubicBezTo>
                  <a:pt x="4021" y="5035"/>
                  <a:pt x="4039" y="5035"/>
                  <a:pt x="4057" y="5035"/>
                </a:cubicBezTo>
                <a:cubicBezTo>
                  <a:pt x="4093" y="5035"/>
                  <a:pt x="4111" y="5035"/>
                  <a:pt x="4147" y="4999"/>
                </a:cubicBezTo>
                <a:cubicBezTo>
                  <a:pt x="4179" y="4978"/>
                  <a:pt x="4211" y="4969"/>
                  <a:pt x="4243" y="4969"/>
                </a:cubicBezTo>
                <a:cubicBezTo>
                  <a:pt x="4265" y="4969"/>
                  <a:pt x="4288" y="4974"/>
                  <a:pt x="4310" y="4981"/>
                </a:cubicBezTo>
                <a:cubicBezTo>
                  <a:pt x="4347" y="4981"/>
                  <a:pt x="4310" y="5072"/>
                  <a:pt x="4256" y="5090"/>
                </a:cubicBezTo>
                <a:cubicBezTo>
                  <a:pt x="4249" y="5093"/>
                  <a:pt x="4241" y="5095"/>
                  <a:pt x="4233" y="5095"/>
                </a:cubicBezTo>
                <a:cubicBezTo>
                  <a:pt x="4200" y="5095"/>
                  <a:pt x="4162" y="5072"/>
                  <a:pt x="4147" y="5072"/>
                </a:cubicBezTo>
                <a:cubicBezTo>
                  <a:pt x="4147" y="5072"/>
                  <a:pt x="4147" y="5054"/>
                  <a:pt x="4129" y="5054"/>
                </a:cubicBezTo>
                <a:cubicBezTo>
                  <a:pt x="4129" y="5054"/>
                  <a:pt x="4111" y="5090"/>
                  <a:pt x="4111" y="5108"/>
                </a:cubicBezTo>
                <a:cubicBezTo>
                  <a:pt x="4129" y="5108"/>
                  <a:pt x="4147" y="5162"/>
                  <a:pt x="4184" y="5162"/>
                </a:cubicBezTo>
                <a:cubicBezTo>
                  <a:pt x="4220" y="5162"/>
                  <a:pt x="4274" y="5180"/>
                  <a:pt x="4292" y="5216"/>
                </a:cubicBezTo>
                <a:cubicBezTo>
                  <a:pt x="4307" y="5231"/>
                  <a:pt x="4262" y="5258"/>
                  <a:pt x="4293" y="5258"/>
                </a:cubicBezTo>
                <a:cubicBezTo>
                  <a:pt x="4300" y="5258"/>
                  <a:pt x="4311" y="5256"/>
                  <a:pt x="4328" y="5253"/>
                </a:cubicBezTo>
                <a:cubicBezTo>
                  <a:pt x="4383" y="5235"/>
                  <a:pt x="4455" y="5216"/>
                  <a:pt x="4491" y="5162"/>
                </a:cubicBezTo>
                <a:cubicBezTo>
                  <a:pt x="4546" y="5144"/>
                  <a:pt x="4582" y="5126"/>
                  <a:pt x="4636" y="5108"/>
                </a:cubicBezTo>
                <a:cubicBezTo>
                  <a:pt x="4641" y="5106"/>
                  <a:pt x="4649" y="5105"/>
                  <a:pt x="4661" y="5105"/>
                </a:cubicBezTo>
                <a:cubicBezTo>
                  <a:pt x="4723" y="5105"/>
                  <a:pt x="4878" y="5128"/>
                  <a:pt x="4990" y="5128"/>
                </a:cubicBezTo>
                <a:cubicBezTo>
                  <a:pt x="5043" y="5128"/>
                  <a:pt x="5087" y="5123"/>
                  <a:pt x="5107" y="5108"/>
                </a:cubicBezTo>
                <a:cubicBezTo>
                  <a:pt x="5180" y="5054"/>
                  <a:pt x="5524" y="4782"/>
                  <a:pt x="5560" y="4673"/>
                </a:cubicBezTo>
                <a:cubicBezTo>
                  <a:pt x="5576" y="4560"/>
                  <a:pt x="5679" y="4432"/>
                  <a:pt x="5778" y="4432"/>
                </a:cubicBezTo>
                <a:cubicBezTo>
                  <a:pt x="5790" y="4432"/>
                  <a:pt x="5802" y="4434"/>
                  <a:pt x="5813" y="4438"/>
                </a:cubicBezTo>
                <a:cubicBezTo>
                  <a:pt x="5904" y="4474"/>
                  <a:pt x="6013" y="4492"/>
                  <a:pt x="6103" y="4492"/>
                </a:cubicBezTo>
                <a:cubicBezTo>
                  <a:pt x="6124" y="4492"/>
                  <a:pt x="6145" y="4504"/>
                  <a:pt x="6159" y="4504"/>
                </a:cubicBezTo>
                <a:cubicBezTo>
                  <a:pt x="6169" y="4504"/>
                  <a:pt x="6176" y="4497"/>
                  <a:pt x="6176" y="4474"/>
                </a:cubicBezTo>
                <a:cubicBezTo>
                  <a:pt x="6176" y="4402"/>
                  <a:pt x="6230" y="4383"/>
                  <a:pt x="6176" y="4329"/>
                </a:cubicBezTo>
                <a:cubicBezTo>
                  <a:pt x="6121" y="4293"/>
                  <a:pt x="6791" y="4166"/>
                  <a:pt x="6846" y="4039"/>
                </a:cubicBezTo>
                <a:cubicBezTo>
                  <a:pt x="6887" y="3957"/>
                  <a:pt x="7277" y="3915"/>
                  <a:pt x="7658" y="3915"/>
                </a:cubicBezTo>
                <a:cubicBezTo>
                  <a:pt x="7944" y="3915"/>
                  <a:pt x="8225" y="3938"/>
                  <a:pt x="8349" y="3985"/>
                </a:cubicBezTo>
                <a:cubicBezTo>
                  <a:pt x="8383" y="3998"/>
                  <a:pt x="8419" y="4003"/>
                  <a:pt x="8457" y="4003"/>
                </a:cubicBezTo>
                <a:cubicBezTo>
                  <a:pt x="8596" y="4003"/>
                  <a:pt x="8758" y="3935"/>
                  <a:pt x="8911" y="3935"/>
                </a:cubicBezTo>
                <a:cubicBezTo>
                  <a:pt x="9070" y="3935"/>
                  <a:pt x="9221" y="4009"/>
                  <a:pt x="9327" y="4311"/>
                </a:cubicBezTo>
                <a:cubicBezTo>
                  <a:pt x="9327" y="4311"/>
                  <a:pt x="9381" y="4474"/>
                  <a:pt x="9417" y="4474"/>
                </a:cubicBezTo>
                <a:cubicBezTo>
                  <a:pt x="9453" y="4474"/>
                  <a:pt x="9399" y="4347"/>
                  <a:pt x="9417" y="4347"/>
                </a:cubicBezTo>
                <a:cubicBezTo>
                  <a:pt x="9453" y="4329"/>
                  <a:pt x="9671" y="4094"/>
                  <a:pt x="9653" y="4021"/>
                </a:cubicBezTo>
                <a:cubicBezTo>
                  <a:pt x="9620" y="3956"/>
                  <a:pt x="9689" y="3892"/>
                  <a:pt x="9795" y="3892"/>
                </a:cubicBezTo>
                <a:cubicBezTo>
                  <a:pt x="9807" y="3892"/>
                  <a:pt x="9820" y="3893"/>
                  <a:pt x="9834" y="3895"/>
                </a:cubicBezTo>
                <a:cubicBezTo>
                  <a:pt x="9952" y="3895"/>
                  <a:pt x="10386" y="4226"/>
                  <a:pt x="10723" y="4226"/>
                </a:cubicBezTo>
                <a:cubicBezTo>
                  <a:pt x="10747" y="4226"/>
                  <a:pt x="10771" y="4224"/>
                  <a:pt x="10794" y="4220"/>
                </a:cubicBezTo>
                <a:cubicBezTo>
                  <a:pt x="10822" y="4214"/>
                  <a:pt x="10853" y="4211"/>
                  <a:pt x="10886" y="4211"/>
                </a:cubicBezTo>
                <a:cubicBezTo>
                  <a:pt x="11218" y="4211"/>
                  <a:pt x="11704" y="4528"/>
                  <a:pt x="11753" y="4709"/>
                </a:cubicBezTo>
                <a:cubicBezTo>
                  <a:pt x="11790" y="4655"/>
                  <a:pt x="11790" y="4601"/>
                  <a:pt x="11753" y="4565"/>
                </a:cubicBezTo>
                <a:cubicBezTo>
                  <a:pt x="11717" y="4474"/>
                  <a:pt x="11627" y="4492"/>
                  <a:pt x="11627" y="4456"/>
                </a:cubicBezTo>
                <a:cubicBezTo>
                  <a:pt x="11608" y="4420"/>
                  <a:pt x="11572" y="4456"/>
                  <a:pt x="11627" y="4311"/>
                </a:cubicBezTo>
                <a:cubicBezTo>
                  <a:pt x="11643" y="4246"/>
                  <a:pt x="11754" y="4210"/>
                  <a:pt x="11884" y="4210"/>
                </a:cubicBezTo>
                <a:cubicBezTo>
                  <a:pt x="12042" y="4210"/>
                  <a:pt x="12227" y="4264"/>
                  <a:pt x="12297" y="4383"/>
                </a:cubicBezTo>
                <a:cubicBezTo>
                  <a:pt x="12297" y="4383"/>
                  <a:pt x="12297" y="4474"/>
                  <a:pt x="12315" y="4474"/>
                </a:cubicBezTo>
                <a:cubicBezTo>
                  <a:pt x="12317" y="4475"/>
                  <a:pt x="12318" y="4475"/>
                  <a:pt x="12320" y="4475"/>
                </a:cubicBezTo>
                <a:cubicBezTo>
                  <a:pt x="12347" y="4475"/>
                  <a:pt x="12315" y="4327"/>
                  <a:pt x="12315" y="4293"/>
                </a:cubicBezTo>
                <a:cubicBezTo>
                  <a:pt x="12188" y="4076"/>
                  <a:pt x="11971" y="3895"/>
                  <a:pt x="11717" y="3840"/>
                </a:cubicBezTo>
                <a:cubicBezTo>
                  <a:pt x="11427" y="3840"/>
                  <a:pt x="10504" y="3768"/>
                  <a:pt x="10178" y="3496"/>
                </a:cubicBezTo>
                <a:cubicBezTo>
                  <a:pt x="10093" y="3425"/>
                  <a:pt x="10032" y="3399"/>
                  <a:pt x="9982" y="3399"/>
                </a:cubicBezTo>
                <a:cubicBezTo>
                  <a:pt x="9841" y="3399"/>
                  <a:pt x="9784" y="3609"/>
                  <a:pt x="9490" y="3623"/>
                </a:cubicBezTo>
                <a:cubicBezTo>
                  <a:pt x="9481" y="3623"/>
                  <a:pt x="9472" y="3623"/>
                  <a:pt x="9463" y="3623"/>
                </a:cubicBezTo>
                <a:cubicBezTo>
                  <a:pt x="9056" y="3623"/>
                  <a:pt x="8288" y="3241"/>
                  <a:pt x="8023" y="3152"/>
                </a:cubicBezTo>
                <a:cubicBezTo>
                  <a:pt x="7997" y="3142"/>
                  <a:pt x="7972" y="3137"/>
                  <a:pt x="7946" y="3137"/>
                </a:cubicBezTo>
                <a:cubicBezTo>
                  <a:pt x="7701" y="3137"/>
                  <a:pt x="7425" y="3551"/>
                  <a:pt x="6826" y="3551"/>
                </a:cubicBezTo>
                <a:cubicBezTo>
                  <a:pt x="6815" y="3551"/>
                  <a:pt x="6803" y="3551"/>
                  <a:pt x="6791" y="3550"/>
                </a:cubicBezTo>
                <a:cubicBezTo>
                  <a:pt x="6749" y="3549"/>
                  <a:pt x="6711" y="3549"/>
                  <a:pt x="6675" y="3549"/>
                </a:cubicBezTo>
                <a:cubicBezTo>
                  <a:pt x="6169" y="3549"/>
                  <a:pt x="6201" y="3647"/>
                  <a:pt x="6099" y="3647"/>
                </a:cubicBezTo>
                <a:cubicBezTo>
                  <a:pt x="6085" y="3647"/>
                  <a:pt x="6069" y="3645"/>
                  <a:pt x="6049" y="3641"/>
                </a:cubicBezTo>
                <a:cubicBezTo>
                  <a:pt x="5868" y="3587"/>
                  <a:pt x="5868" y="3532"/>
                  <a:pt x="5850" y="3496"/>
                </a:cubicBezTo>
                <a:cubicBezTo>
                  <a:pt x="5843" y="3482"/>
                  <a:pt x="5827" y="3473"/>
                  <a:pt x="5809" y="3473"/>
                </a:cubicBezTo>
                <a:cubicBezTo>
                  <a:pt x="5781" y="3473"/>
                  <a:pt x="5745" y="3495"/>
                  <a:pt x="5723" y="3550"/>
                </a:cubicBezTo>
                <a:cubicBezTo>
                  <a:pt x="5695" y="3619"/>
                  <a:pt x="5678" y="3678"/>
                  <a:pt x="5664" y="3678"/>
                </a:cubicBezTo>
                <a:cubicBezTo>
                  <a:pt x="5659" y="3678"/>
                  <a:pt x="5655" y="3672"/>
                  <a:pt x="5650" y="3659"/>
                </a:cubicBezTo>
                <a:cubicBezTo>
                  <a:pt x="5614" y="3605"/>
                  <a:pt x="5578" y="3188"/>
                  <a:pt x="5524" y="3134"/>
                </a:cubicBezTo>
                <a:cubicBezTo>
                  <a:pt x="5518" y="3129"/>
                  <a:pt x="5513" y="3126"/>
                  <a:pt x="5508" y="3126"/>
                </a:cubicBezTo>
                <a:cubicBezTo>
                  <a:pt x="5441" y="3126"/>
                  <a:pt x="5379" y="3516"/>
                  <a:pt x="5379" y="3532"/>
                </a:cubicBezTo>
                <a:cubicBezTo>
                  <a:pt x="5372" y="3546"/>
                  <a:pt x="5354" y="3552"/>
                  <a:pt x="5335" y="3552"/>
                </a:cubicBezTo>
                <a:cubicBezTo>
                  <a:pt x="5305" y="3552"/>
                  <a:pt x="5270" y="3537"/>
                  <a:pt x="5270" y="3514"/>
                </a:cubicBezTo>
                <a:cubicBezTo>
                  <a:pt x="5255" y="3484"/>
                  <a:pt x="5140" y="3329"/>
                  <a:pt x="5102" y="3329"/>
                </a:cubicBezTo>
                <a:cubicBezTo>
                  <a:pt x="5094" y="3329"/>
                  <a:pt x="5089" y="3336"/>
                  <a:pt x="5089" y="3351"/>
                </a:cubicBezTo>
                <a:cubicBezTo>
                  <a:pt x="5089" y="3460"/>
                  <a:pt x="5161" y="3532"/>
                  <a:pt x="5161" y="3587"/>
                </a:cubicBezTo>
                <a:cubicBezTo>
                  <a:pt x="5161" y="3629"/>
                  <a:pt x="5106" y="3694"/>
                  <a:pt x="5082" y="3694"/>
                </a:cubicBezTo>
                <a:cubicBezTo>
                  <a:pt x="5075" y="3694"/>
                  <a:pt x="5071" y="3689"/>
                  <a:pt x="5071" y="3677"/>
                </a:cubicBezTo>
                <a:cubicBezTo>
                  <a:pt x="5057" y="3620"/>
                  <a:pt x="5020" y="3552"/>
                  <a:pt x="5005" y="3552"/>
                </a:cubicBezTo>
                <a:cubicBezTo>
                  <a:pt x="5001" y="3552"/>
                  <a:pt x="4999" y="3557"/>
                  <a:pt x="4999" y="3569"/>
                </a:cubicBezTo>
                <a:cubicBezTo>
                  <a:pt x="4999" y="3623"/>
                  <a:pt x="4999" y="3659"/>
                  <a:pt x="4999" y="3713"/>
                </a:cubicBezTo>
                <a:cubicBezTo>
                  <a:pt x="4980" y="3713"/>
                  <a:pt x="4872" y="3695"/>
                  <a:pt x="4872" y="3695"/>
                </a:cubicBezTo>
                <a:cubicBezTo>
                  <a:pt x="4872" y="3695"/>
                  <a:pt x="4729" y="3756"/>
                  <a:pt x="4559" y="3756"/>
                </a:cubicBezTo>
                <a:cubicBezTo>
                  <a:pt x="4420" y="3756"/>
                  <a:pt x="4261" y="3715"/>
                  <a:pt x="4147" y="3569"/>
                </a:cubicBezTo>
                <a:cubicBezTo>
                  <a:pt x="3894" y="3224"/>
                  <a:pt x="3405" y="2989"/>
                  <a:pt x="3296" y="2754"/>
                </a:cubicBezTo>
                <a:cubicBezTo>
                  <a:pt x="3169" y="2518"/>
                  <a:pt x="2970" y="1975"/>
                  <a:pt x="2807" y="1812"/>
                </a:cubicBezTo>
                <a:cubicBezTo>
                  <a:pt x="2644" y="1667"/>
                  <a:pt x="1666" y="544"/>
                  <a:pt x="1648" y="327"/>
                </a:cubicBezTo>
                <a:cubicBezTo>
                  <a:pt x="1612" y="182"/>
                  <a:pt x="1521" y="73"/>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4758600" y="3112212"/>
            <a:ext cx="443402" cy="400010"/>
          </a:xfrm>
          <a:custGeom>
            <a:avLst/>
            <a:gdLst/>
            <a:ahLst/>
            <a:cxnLst/>
            <a:rect l="l" t="t" r="r" b="b"/>
            <a:pathLst>
              <a:path w="19650" h="17727" extrusionOk="0">
                <a:moveTo>
                  <a:pt x="41" y="3646"/>
                </a:moveTo>
                <a:cubicBezTo>
                  <a:pt x="23" y="3648"/>
                  <a:pt x="9" y="3653"/>
                  <a:pt x="1" y="3661"/>
                </a:cubicBezTo>
                <a:cubicBezTo>
                  <a:pt x="14" y="3656"/>
                  <a:pt x="27" y="3651"/>
                  <a:pt x="41" y="3646"/>
                </a:cubicBezTo>
                <a:close/>
                <a:moveTo>
                  <a:pt x="19552" y="1"/>
                </a:moveTo>
                <a:cubicBezTo>
                  <a:pt x="18009" y="1"/>
                  <a:pt x="14887" y="1597"/>
                  <a:pt x="14887" y="1597"/>
                </a:cubicBezTo>
                <a:cubicBezTo>
                  <a:pt x="14815" y="1542"/>
                  <a:pt x="14887" y="1343"/>
                  <a:pt x="14887" y="1343"/>
                </a:cubicBezTo>
                <a:cubicBezTo>
                  <a:pt x="14884" y="1343"/>
                  <a:pt x="14881" y="1342"/>
                  <a:pt x="14878" y="1342"/>
                </a:cubicBezTo>
                <a:cubicBezTo>
                  <a:pt x="14754" y="1342"/>
                  <a:pt x="14633" y="1687"/>
                  <a:pt x="14633" y="1687"/>
                </a:cubicBezTo>
                <a:cubicBezTo>
                  <a:pt x="14597" y="1524"/>
                  <a:pt x="14887" y="1053"/>
                  <a:pt x="14887" y="1053"/>
                </a:cubicBezTo>
                <a:cubicBezTo>
                  <a:pt x="14882" y="1051"/>
                  <a:pt x="14876" y="1050"/>
                  <a:pt x="14868" y="1050"/>
                </a:cubicBezTo>
                <a:cubicBezTo>
                  <a:pt x="14754" y="1050"/>
                  <a:pt x="14335" y="1293"/>
                  <a:pt x="14217" y="1868"/>
                </a:cubicBezTo>
                <a:cubicBezTo>
                  <a:pt x="14108" y="2502"/>
                  <a:pt x="13348" y="3607"/>
                  <a:pt x="13293" y="3860"/>
                </a:cubicBezTo>
                <a:cubicBezTo>
                  <a:pt x="13239" y="4096"/>
                  <a:pt x="12895" y="4150"/>
                  <a:pt x="12804" y="4313"/>
                </a:cubicBezTo>
                <a:cubicBezTo>
                  <a:pt x="12718" y="4486"/>
                  <a:pt x="11251" y="5059"/>
                  <a:pt x="10953" y="5059"/>
                </a:cubicBezTo>
                <a:cubicBezTo>
                  <a:pt x="10940" y="5059"/>
                  <a:pt x="10929" y="5058"/>
                  <a:pt x="10921" y="5055"/>
                </a:cubicBezTo>
                <a:cubicBezTo>
                  <a:pt x="10722" y="5001"/>
                  <a:pt x="10505" y="5110"/>
                  <a:pt x="10468" y="4784"/>
                </a:cubicBezTo>
                <a:cubicBezTo>
                  <a:pt x="10432" y="4458"/>
                  <a:pt x="10215" y="4150"/>
                  <a:pt x="10088" y="4132"/>
                </a:cubicBezTo>
                <a:cubicBezTo>
                  <a:pt x="9889" y="4023"/>
                  <a:pt x="9726" y="3896"/>
                  <a:pt x="9563" y="3752"/>
                </a:cubicBezTo>
                <a:lnTo>
                  <a:pt x="9563" y="3752"/>
                </a:lnTo>
                <a:cubicBezTo>
                  <a:pt x="9635" y="3788"/>
                  <a:pt x="9708" y="3806"/>
                  <a:pt x="9780" y="3806"/>
                </a:cubicBezTo>
                <a:cubicBezTo>
                  <a:pt x="9871" y="3806"/>
                  <a:pt x="9997" y="3643"/>
                  <a:pt x="10088" y="3552"/>
                </a:cubicBezTo>
                <a:cubicBezTo>
                  <a:pt x="10179" y="3462"/>
                  <a:pt x="10124" y="3226"/>
                  <a:pt x="10016" y="3226"/>
                </a:cubicBezTo>
                <a:cubicBezTo>
                  <a:pt x="9961" y="3226"/>
                  <a:pt x="9907" y="3263"/>
                  <a:pt x="9871" y="3335"/>
                </a:cubicBezTo>
                <a:cubicBezTo>
                  <a:pt x="9898" y="3308"/>
                  <a:pt x="9922" y="3295"/>
                  <a:pt x="9943" y="3295"/>
                </a:cubicBezTo>
                <a:cubicBezTo>
                  <a:pt x="9989" y="3295"/>
                  <a:pt x="10016" y="3361"/>
                  <a:pt x="10016" y="3462"/>
                </a:cubicBezTo>
                <a:cubicBezTo>
                  <a:pt x="10003" y="3558"/>
                  <a:pt x="9887" y="3583"/>
                  <a:pt x="9783" y="3583"/>
                </a:cubicBezTo>
                <a:cubicBezTo>
                  <a:pt x="9732" y="3583"/>
                  <a:pt x="9684" y="3576"/>
                  <a:pt x="9653" y="3570"/>
                </a:cubicBezTo>
                <a:cubicBezTo>
                  <a:pt x="9563" y="3570"/>
                  <a:pt x="9508" y="3426"/>
                  <a:pt x="9418" y="3407"/>
                </a:cubicBezTo>
                <a:cubicBezTo>
                  <a:pt x="9411" y="3404"/>
                  <a:pt x="9403" y="3402"/>
                  <a:pt x="9394" y="3402"/>
                </a:cubicBezTo>
                <a:cubicBezTo>
                  <a:pt x="9333" y="3402"/>
                  <a:pt x="9250" y="3491"/>
                  <a:pt x="9215" y="3491"/>
                </a:cubicBezTo>
                <a:cubicBezTo>
                  <a:pt x="9208" y="3491"/>
                  <a:pt x="9203" y="3488"/>
                  <a:pt x="9201" y="3480"/>
                </a:cubicBezTo>
                <a:cubicBezTo>
                  <a:pt x="9195" y="3468"/>
                  <a:pt x="9170" y="3464"/>
                  <a:pt x="9138" y="3464"/>
                </a:cubicBezTo>
                <a:cubicBezTo>
                  <a:pt x="9074" y="3464"/>
                  <a:pt x="8977" y="3480"/>
                  <a:pt x="8929" y="3480"/>
                </a:cubicBezTo>
                <a:cubicBezTo>
                  <a:pt x="8875" y="3480"/>
                  <a:pt x="8857" y="3480"/>
                  <a:pt x="8875" y="3407"/>
                </a:cubicBezTo>
                <a:cubicBezTo>
                  <a:pt x="8875" y="3335"/>
                  <a:pt x="8947" y="3335"/>
                  <a:pt x="8965" y="3281"/>
                </a:cubicBezTo>
                <a:cubicBezTo>
                  <a:pt x="8965" y="3263"/>
                  <a:pt x="8979" y="3257"/>
                  <a:pt x="8998" y="3257"/>
                </a:cubicBezTo>
                <a:cubicBezTo>
                  <a:pt x="9036" y="3257"/>
                  <a:pt x="9092" y="3281"/>
                  <a:pt x="9092" y="3281"/>
                </a:cubicBezTo>
                <a:cubicBezTo>
                  <a:pt x="9036" y="3234"/>
                  <a:pt x="8991" y="3216"/>
                  <a:pt x="8954" y="3216"/>
                </a:cubicBezTo>
                <a:cubicBezTo>
                  <a:pt x="8846" y="3216"/>
                  <a:pt x="8802" y="3367"/>
                  <a:pt x="8748" y="3407"/>
                </a:cubicBezTo>
                <a:cubicBezTo>
                  <a:pt x="8675" y="3462"/>
                  <a:pt x="8748" y="3607"/>
                  <a:pt x="8657" y="3643"/>
                </a:cubicBezTo>
                <a:cubicBezTo>
                  <a:pt x="8585" y="3661"/>
                  <a:pt x="8494" y="3679"/>
                  <a:pt x="8422" y="3679"/>
                </a:cubicBezTo>
                <a:cubicBezTo>
                  <a:pt x="8396" y="3679"/>
                  <a:pt x="8370" y="3633"/>
                  <a:pt x="8331" y="3633"/>
                </a:cubicBezTo>
                <a:cubicBezTo>
                  <a:pt x="8315" y="3633"/>
                  <a:pt x="8298" y="3640"/>
                  <a:pt x="8277" y="3661"/>
                </a:cubicBezTo>
                <a:cubicBezTo>
                  <a:pt x="8205" y="3715"/>
                  <a:pt x="8295" y="3951"/>
                  <a:pt x="8295" y="3951"/>
                </a:cubicBezTo>
                <a:cubicBezTo>
                  <a:pt x="8295" y="3937"/>
                  <a:pt x="8337" y="3902"/>
                  <a:pt x="8357" y="3902"/>
                </a:cubicBezTo>
                <a:cubicBezTo>
                  <a:pt x="8363" y="3902"/>
                  <a:pt x="8368" y="3906"/>
                  <a:pt x="8368" y="3915"/>
                </a:cubicBezTo>
                <a:cubicBezTo>
                  <a:pt x="8374" y="3927"/>
                  <a:pt x="8382" y="3931"/>
                  <a:pt x="8392" y="3931"/>
                </a:cubicBezTo>
                <a:cubicBezTo>
                  <a:pt x="8412" y="3931"/>
                  <a:pt x="8440" y="3915"/>
                  <a:pt x="8476" y="3915"/>
                </a:cubicBezTo>
                <a:cubicBezTo>
                  <a:pt x="8531" y="3915"/>
                  <a:pt x="8549" y="3969"/>
                  <a:pt x="8567" y="3987"/>
                </a:cubicBezTo>
                <a:cubicBezTo>
                  <a:pt x="8567" y="4005"/>
                  <a:pt x="8712" y="4023"/>
                  <a:pt x="8712" y="4041"/>
                </a:cubicBezTo>
                <a:cubicBezTo>
                  <a:pt x="8730" y="4059"/>
                  <a:pt x="8694" y="4168"/>
                  <a:pt x="8657" y="4186"/>
                </a:cubicBezTo>
                <a:cubicBezTo>
                  <a:pt x="8639" y="4204"/>
                  <a:pt x="8639" y="4222"/>
                  <a:pt x="8639" y="4259"/>
                </a:cubicBezTo>
                <a:cubicBezTo>
                  <a:pt x="8657" y="4259"/>
                  <a:pt x="8694" y="4440"/>
                  <a:pt x="8639" y="4476"/>
                </a:cubicBezTo>
                <a:cubicBezTo>
                  <a:pt x="8603" y="4530"/>
                  <a:pt x="8675" y="4585"/>
                  <a:pt x="8712" y="4657"/>
                </a:cubicBezTo>
                <a:cubicBezTo>
                  <a:pt x="8748" y="4748"/>
                  <a:pt x="8784" y="4838"/>
                  <a:pt x="8802" y="4947"/>
                </a:cubicBezTo>
                <a:cubicBezTo>
                  <a:pt x="8838" y="4820"/>
                  <a:pt x="8893" y="4711"/>
                  <a:pt x="8947" y="4585"/>
                </a:cubicBezTo>
                <a:cubicBezTo>
                  <a:pt x="8947" y="4585"/>
                  <a:pt x="9037" y="4659"/>
                  <a:pt x="9067" y="4659"/>
                </a:cubicBezTo>
                <a:cubicBezTo>
                  <a:pt x="9070" y="4659"/>
                  <a:pt x="9072" y="4659"/>
                  <a:pt x="9074" y="4657"/>
                </a:cubicBezTo>
                <a:cubicBezTo>
                  <a:pt x="9110" y="4639"/>
                  <a:pt x="9056" y="4585"/>
                  <a:pt x="9056" y="4476"/>
                </a:cubicBezTo>
                <a:cubicBezTo>
                  <a:pt x="9056" y="4446"/>
                  <a:pt x="9067" y="4434"/>
                  <a:pt x="9085" y="4434"/>
                </a:cubicBezTo>
                <a:cubicBezTo>
                  <a:pt x="9132" y="4434"/>
                  <a:pt x="9226" y="4514"/>
                  <a:pt x="9291" y="4566"/>
                </a:cubicBezTo>
                <a:cubicBezTo>
                  <a:pt x="9364" y="4657"/>
                  <a:pt x="9671" y="4657"/>
                  <a:pt x="9816" y="4729"/>
                </a:cubicBezTo>
                <a:cubicBezTo>
                  <a:pt x="9979" y="4874"/>
                  <a:pt x="10088" y="5092"/>
                  <a:pt x="10070" y="5309"/>
                </a:cubicBezTo>
                <a:cubicBezTo>
                  <a:pt x="10061" y="5396"/>
                  <a:pt x="10002" y="5425"/>
                  <a:pt x="9927" y="5425"/>
                </a:cubicBezTo>
                <a:cubicBezTo>
                  <a:pt x="9846" y="5425"/>
                  <a:pt x="9747" y="5391"/>
                  <a:pt x="9671" y="5363"/>
                </a:cubicBezTo>
                <a:cubicBezTo>
                  <a:pt x="9634" y="5351"/>
                  <a:pt x="9582" y="5345"/>
                  <a:pt x="9518" y="5345"/>
                </a:cubicBezTo>
                <a:cubicBezTo>
                  <a:pt x="9302" y="5345"/>
                  <a:pt x="8945" y="5410"/>
                  <a:pt x="8512" y="5508"/>
                </a:cubicBezTo>
                <a:cubicBezTo>
                  <a:pt x="8389" y="5540"/>
                  <a:pt x="8274" y="5553"/>
                  <a:pt x="8167" y="5553"/>
                </a:cubicBezTo>
                <a:cubicBezTo>
                  <a:pt x="7789" y="5553"/>
                  <a:pt x="7511" y="5396"/>
                  <a:pt x="7299" y="5381"/>
                </a:cubicBezTo>
                <a:cubicBezTo>
                  <a:pt x="7009" y="5363"/>
                  <a:pt x="7009" y="5309"/>
                  <a:pt x="6955" y="5237"/>
                </a:cubicBezTo>
                <a:cubicBezTo>
                  <a:pt x="6883" y="5164"/>
                  <a:pt x="6846" y="5055"/>
                  <a:pt x="6846" y="4947"/>
                </a:cubicBezTo>
                <a:cubicBezTo>
                  <a:pt x="6857" y="4864"/>
                  <a:pt x="6820" y="4846"/>
                  <a:pt x="6786" y="4846"/>
                </a:cubicBezTo>
                <a:cubicBezTo>
                  <a:pt x="6761" y="4846"/>
                  <a:pt x="6738" y="4856"/>
                  <a:pt x="6738" y="4856"/>
                </a:cubicBezTo>
                <a:cubicBezTo>
                  <a:pt x="6702" y="4566"/>
                  <a:pt x="6539" y="4295"/>
                  <a:pt x="6285" y="4132"/>
                </a:cubicBezTo>
                <a:lnTo>
                  <a:pt x="6285" y="4132"/>
                </a:lnTo>
                <a:cubicBezTo>
                  <a:pt x="6339" y="4277"/>
                  <a:pt x="6339" y="4440"/>
                  <a:pt x="6285" y="4585"/>
                </a:cubicBezTo>
                <a:cubicBezTo>
                  <a:pt x="6031" y="4132"/>
                  <a:pt x="5470" y="4005"/>
                  <a:pt x="3496" y="3480"/>
                </a:cubicBezTo>
                <a:cubicBezTo>
                  <a:pt x="3018" y="3353"/>
                  <a:pt x="2527" y="3291"/>
                  <a:pt x="2038" y="3291"/>
                </a:cubicBezTo>
                <a:cubicBezTo>
                  <a:pt x="1356" y="3291"/>
                  <a:pt x="678" y="3411"/>
                  <a:pt x="41" y="3646"/>
                </a:cubicBezTo>
                <a:lnTo>
                  <a:pt x="41" y="3646"/>
                </a:lnTo>
                <a:cubicBezTo>
                  <a:pt x="49" y="3645"/>
                  <a:pt x="57" y="3645"/>
                  <a:pt x="67" y="3645"/>
                </a:cubicBezTo>
                <a:cubicBezTo>
                  <a:pt x="126" y="3645"/>
                  <a:pt x="206" y="3661"/>
                  <a:pt x="255" y="3661"/>
                </a:cubicBezTo>
                <a:cubicBezTo>
                  <a:pt x="327" y="3679"/>
                  <a:pt x="381" y="3715"/>
                  <a:pt x="436" y="3752"/>
                </a:cubicBezTo>
                <a:cubicBezTo>
                  <a:pt x="454" y="3770"/>
                  <a:pt x="635" y="3788"/>
                  <a:pt x="689" y="3806"/>
                </a:cubicBezTo>
                <a:cubicBezTo>
                  <a:pt x="762" y="3824"/>
                  <a:pt x="816" y="3842"/>
                  <a:pt x="888" y="3842"/>
                </a:cubicBezTo>
                <a:cubicBezTo>
                  <a:pt x="943" y="3860"/>
                  <a:pt x="979" y="3896"/>
                  <a:pt x="1015" y="3951"/>
                </a:cubicBezTo>
                <a:cubicBezTo>
                  <a:pt x="1015" y="3969"/>
                  <a:pt x="1033" y="4041"/>
                  <a:pt x="1033" y="4078"/>
                </a:cubicBezTo>
                <a:cubicBezTo>
                  <a:pt x="1033" y="4096"/>
                  <a:pt x="1178" y="4168"/>
                  <a:pt x="1178" y="4168"/>
                </a:cubicBezTo>
                <a:lnTo>
                  <a:pt x="1287" y="4168"/>
                </a:lnTo>
                <a:cubicBezTo>
                  <a:pt x="1341" y="4132"/>
                  <a:pt x="1414" y="4114"/>
                  <a:pt x="1468" y="4059"/>
                </a:cubicBezTo>
                <a:cubicBezTo>
                  <a:pt x="1484" y="4050"/>
                  <a:pt x="1494" y="4046"/>
                  <a:pt x="1500" y="4046"/>
                </a:cubicBezTo>
                <a:cubicBezTo>
                  <a:pt x="1529" y="4046"/>
                  <a:pt x="1468" y="4132"/>
                  <a:pt x="1468" y="4132"/>
                </a:cubicBezTo>
                <a:cubicBezTo>
                  <a:pt x="1468" y="4132"/>
                  <a:pt x="1432" y="4222"/>
                  <a:pt x="1414" y="4259"/>
                </a:cubicBezTo>
                <a:cubicBezTo>
                  <a:pt x="1395" y="4295"/>
                  <a:pt x="1522" y="4422"/>
                  <a:pt x="1558" y="4440"/>
                </a:cubicBezTo>
                <a:cubicBezTo>
                  <a:pt x="1577" y="4440"/>
                  <a:pt x="1794" y="4548"/>
                  <a:pt x="1830" y="4566"/>
                </a:cubicBezTo>
                <a:cubicBezTo>
                  <a:pt x="1866" y="4585"/>
                  <a:pt x="1921" y="4603"/>
                  <a:pt x="1957" y="4603"/>
                </a:cubicBezTo>
                <a:lnTo>
                  <a:pt x="2047" y="4603"/>
                </a:lnTo>
                <a:lnTo>
                  <a:pt x="2283" y="4566"/>
                </a:lnTo>
                <a:lnTo>
                  <a:pt x="2283" y="4566"/>
                </a:lnTo>
                <a:cubicBezTo>
                  <a:pt x="2265" y="4639"/>
                  <a:pt x="2228" y="4729"/>
                  <a:pt x="2192" y="4802"/>
                </a:cubicBezTo>
                <a:cubicBezTo>
                  <a:pt x="2156" y="4838"/>
                  <a:pt x="2192" y="4929"/>
                  <a:pt x="2228" y="4929"/>
                </a:cubicBezTo>
                <a:cubicBezTo>
                  <a:pt x="2319" y="4911"/>
                  <a:pt x="2410" y="4856"/>
                  <a:pt x="2464" y="4766"/>
                </a:cubicBezTo>
                <a:cubicBezTo>
                  <a:pt x="2518" y="4693"/>
                  <a:pt x="2573" y="4621"/>
                  <a:pt x="2627" y="4548"/>
                </a:cubicBezTo>
                <a:cubicBezTo>
                  <a:pt x="2681" y="4483"/>
                  <a:pt x="2722" y="4470"/>
                  <a:pt x="2747" y="4470"/>
                </a:cubicBezTo>
                <a:cubicBezTo>
                  <a:pt x="2763" y="4470"/>
                  <a:pt x="2772" y="4476"/>
                  <a:pt x="2772" y="4476"/>
                </a:cubicBezTo>
                <a:cubicBezTo>
                  <a:pt x="2754" y="4603"/>
                  <a:pt x="2736" y="4711"/>
                  <a:pt x="2699" y="4820"/>
                </a:cubicBezTo>
                <a:cubicBezTo>
                  <a:pt x="2645" y="4929"/>
                  <a:pt x="2609" y="5019"/>
                  <a:pt x="2554" y="5110"/>
                </a:cubicBezTo>
                <a:cubicBezTo>
                  <a:pt x="2536" y="5237"/>
                  <a:pt x="2536" y="5363"/>
                  <a:pt x="2554" y="5472"/>
                </a:cubicBezTo>
                <a:cubicBezTo>
                  <a:pt x="2554" y="5526"/>
                  <a:pt x="2573" y="5653"/>
                  <a:pt x="2554" y="5707"/>
                </a:cubicBezTo>
                <a:cubicBezTo>
                  <a:pt x="2518" y="5744"/>
                  <a:pt x="2591" y="5834"/>
                  <a:pt x="2591" y="5834"/>
                </a:cubicBezTo>
                <a:lnTo>
                  <a:pt x="2627" y="5816"/>
                </a:lnTo>
                <a:cubicBezTo>
                  <a:pt x="2663" y="5798"/>
                  <a:pt x="2717" y="5780"/>
                  <a:pt x="2754" y="5762"/>
                </a:cubicBezTo>
                <a:cubicBezTo>
                  <a:pt x="2790" y="5762"/>
                  <a:pt x="2862" y="5834"/>
                  <a:pt x="2880" y="5925"/>
                </a:cubicBezTo>
                <a:cubicBezTo>
                  <a:pt x="2897" y="6023"/>
                  <a:pt x="2884" y="6447"/>
                  <a:pt x="2894" y="6447"/>
                </a:cubicBezTo>
                <a:cubicBezTo>
                  <a:pt x="2895" y="6447"/>
                  <a:pt x="2897" y="6442"/>
                  <a:pt x="2899" y="6432"/>
                </a:cubicBezTo>
                <a:cubicBezTo>
                  <a:pt x="2908" y="6368"/>
                  <a:pt x="2939" y="6359"/>
                  <a:pt x="2982" y="6359"/>
                </a:cubicBezTo>
                <a:cubicBezTo>
                  <a:pt x="2999" y="6359"/>
                  <a:pt x="3018" y="6361"/>
                  <a:pt x="3039" y="6361"/>
                </a:cubicBezTo>
                <a:cubicBezTo>
                  <a:pt x="3069" y="6361"/>
                  <a:pt x="3101" y="6357"/>
                  <a:pt x="3134" y="6341"/>
                </a:cubicBezTo>
                <a:cubicBezTo>
                  <a:pt x="3165" y="6320"/>
                  <a:pt x="3187" y="6313"/>
                  <a:pt x="3204" y="6313"/>
                </a:cubicBezTo>
                <a:cubicBezTo>
                  <a:pt x="3247" y="6313"/>
                  <a:pt x="3258" y="6359"/>
                  <a:pt x="3297" y="6359"/>
                </a:cubicBezTo>
                <a:cubicBezTo>
                  <a:pt x="3333" y="6359"/>
                  <a:pt x="3369" y="6359"/>
                  <a:pt x="3406" y="6341"/>
                </a:cubicBezTo>
                <a:cubicBezTo>
                  <a:pt x="3460" y="6341"/>
                  <a:pt x="3478" y="6414"/>
                  <a:pt x="3478" y="6468"/>
                </a:cubicBezTo>
                <a:cubicBezTo>
                  <a:pt x="3478" y="6540"/>
                  <a:pt x="3496" y="6522"/>
                  <a:pt x="3478" y="6577"/>
                </a:cubicBezTo>
                <a:cubicBezTo>
                  <a:pt x="3478" y="6611"/>
                  <a:pt x="3500" y="6624"/>
                  <a:pt x="3516" y="6624"/>
                </a:cubicBezTo>
                <a:cubicBezTo>
                  <a:pt x="3525" y="6624"/>
                  <a:pt x="3532" y="6619"/>
                  <a:pt x="3532" y="6613"/>
                </a:cubicBezTo>
                <a:cubicBezTo>
                  <a:pt x="3532" y="6595"/>
                  <a:pt x="3550" y="6577"/>
                  <a:pt x="3569" y="6486"/>
                </a:cubicBezTo>
                <a:cubicBezTo>
                  <a:pt x="3605" y="6396"/>
                  <a:pt x="3732" y="6305"/>
                  <a:pt x="3732" y="6305"/>
                </a:cubicBezTo>
                <a:lnTo>
                  <a:pt x="3732" y="6305"/>
                </a:lnTo>
                <a:cubicBezTo>
                  <a:pt x="3732" y="6396"/>
                  <a:pt x="3732" y="6468"/>
                  <a:pt x="3695" y="6540"/>
                </a:cubicBezTo>
                <a:cubicBezTo>
                  <a:pt x="3659" y="6649"/>
                  <a:pt x="3659" y="6776"/>
                  <a:pt x="3677" y="6884"/>
                </a:cubicBezTo>
                <a:cubicBezTo>
                  <a:pt x="3695" y="6993"/>
                  <a:pt x="3804" y="7138"/>
                  <a:pt x="3840" y="7229"/>
                </a:cubicBezTo>
                <a:cubicBezTo>
                  <a:pt x="3858" y="7301"/>
                  <a:pt x="3876" y="7392"/>
                  <a:pt x="3913" y="7482"/>
                </a:cubicBezTo>
                <a:cubicBezTo>
                  <a:pt x="3922" y="7496"/>
                  <a:pt x="3928" y="7503"/>
                  <a:pt x="3931" y="7503"/>
                </a:cubicBezTo>
                <a:cubicBezTo>
                  <a:pt x="3939" y="7503"/>
                  <a:pt x="3926" y="7449"/>
                  <a:pt x="3913" y="7355"/>
                </a:cubicBezTo>
                <a:cubicBezTo>
                  <a:pt x="3913" y="7229"/>
                  <a:pt x="3931" y="7319"/>
                  <a:pt x="4039" y="7156"/>
                </a:cubicBezTo>
                <a:cubicBezTo>
                  <a:pt x="4148" y="7011"/>
                  <a:pt x="4202" y="7029"/>
                  <a:pt x="4221" y="6993"/>
                </a:cubicBezTo>
                <a:cubicBezTo>
                  <a:pt x="4239" y="6939"/>
                  <a:pt x="4275" y="6975"/>
                  <a:pt x="4275" y="6939"/>
                </a:cubicBezTo>
                <a:cubicBezTo>
                  <a:pt x="4293" y="6921"/>
                  <a:pt x="4347" y="6884"/>
                  <a:pt x="4383" y="6812"/>
                </a:cubicBezTo>
                <a:cubicBezTo>
                  <a:pt x="4438" y="6721"/>
                  <a:pt x="4438" y="6758"/>
                  <a:pt x="4438" y="6667"/>
                </a:cubicBezTo>
                <a:cubicBezTo>
                  <a:pt x="4438" y="6642"/>
                  <a:pt x="4445" y="6632"/>
                  <a:pt x="4455" y="6632"/>
                </a:cubicBezTo>
                <a:cubicBezTo>
                  <a:pt x="4490" y="6632"/>
                  <a:pt x="4565" y="6740"/>
                  <a:pt x="4565" y="6740"/>
                </a:cubicBezTo>
                <a:lnTo>
                  <a:pt x="4691" y="6740"/>
                </a:lnTo>
                <a:cubicBezTo>
                  <a:pt x="4691" y="6740"/>
                  <a:pt x="4746" y="6812"/>
                  <a:pt x="4746" y="6830"/>
                </a:cubicBezTo>
                <a:cubicBezTo>
                  <a:pt x="4764" y="6866"/>
                  <a:pt x="4782" y="6903"/>
                  <a:pt x="4800" y="6921"/>
                </a:cubicBezTo>
                <a:cubicBezTo>
                  <a:pt x="4806" y="6927"/>
                  <a:pt x="4814" y="6929"/>
                  <a:pt x="4823" y="6929"/>
                </a:cubicBezTo>
                <a:cubicBezTo>
                  <a:pt x="4840" y="6929"/>
                  <a:pt x="4860" y="6921"/>
                  <a:pt x="4872" y="6921"/>
                </a:cubicBezTo>
                <a:cubicBezTo>
                  <a:pt x="4891" y="6903"/>
                  <a:pt x="4927" y="6884"/>
                  <a:pt x="4999" y="6794"/>
                </a:cubicBezTo>
                <a:cubicBezTo>
                  <a:pt x="5026" y="6753"/>
                  <a:pt x="5041" y="6740"/>
                  <a:pt x="5048" y="6740"/>
                </a:cubicBezTo>
                <a:cubicBezTo>
                  <a:pt x="5061" y="6740"/>
                  <a:pt x="5054" y="6776"/>
                  <a:pt x="5054" y="6776"/>
                </a:cubicBezTo>
                <a:lnTo>
                  <a:pt x="5054" y="7011"/>
                </a:lnTo>
                <a:cubicBezTo>
                  <a:pt x="5108" y="6993"/>
                  <a:pt x="5180" y="6957"/>
                  <a:pt x="5217" y="6903"/>
                </a:cubicBezTo>
                <a:cubicBezTo>
                  <a:pt x="5289" y="6830"/>
                  <a:pt x="5325" y="6740"/>
                  <a:pt x="5361" y="6631"/>
                </a:cubicBezTo>
                <a:cubicBezTo>
                  <a:pt x="5361" y="6577"/>
                  <a:pt x="5380" y="6522"/>
                  <a:pt x="5398" y="6468"/>
                </a:cubicBezTo>
                <a:cubicBezTo>
                  <a:pt x="5416" y="6396"/>
                  <a:pt x="5434" y="6341"/>
                  <a:pt x="5434" y="6269"/>
                </a:cubicBezTo>
                <a:cubicBezTo>
                  <a:pt x="5434" y="6233"/>
                  <a:pt x="5452" y="6196"/>
                  <a:pt x="5488" y="6160"/>
                </a:cubicBezTo>
                <a:lnTo>
                  <a:pt x="5488" y="6450"/>
                </a:lnTo>
                <a:cubicBezTo>
                  <a:pt x="5488" y="6540"/>
                  <a:pt x="5506" y="6649"/>
                  <a:pt x="5524" y="6740"/>
                </a:cubicBezTo>
                <a:lnTo>
                  <a:pt x="5579" y="6721"/>
                </a:lnTo>
                <a:cubicBezTo>
                  <a:pt x="5615" y="6794"/>
                  <a:pt x="5633" y="6848"/>
                  <a:pt x="5633" y="6921"/>
                </a:cubicBezTo>
                <a:cubicBezTo>
                  <a:pt x="5633" y="6975"/>
                  <a:pt x="5651" y="7047"/>
                  <a:pt x="5669" y="7102"/>
                </a:cubicBezTo>
                <a:cubicBezTo>
                  <a:pt x="5705" y="7174"/>
                  <a:pt x="5760" y="7265"/>
                  <a:pt x="5832" y="7337"/>
                </a:cubicBezTo>
                <a:cubicBezTo>
                  <a:pt x="5887" y="7428"/>
                  <a:pt x="5923" y="7518"/>
                  <a:pt x="5941" y="7627"/>
                </a:cubicBezTo>
                <a:cubicBezTo>
                  <a:pt x="5959" y="7718"/>
                  <a:pt x="5995" y="7790"/>
                  <a:pt x="6031" y="7880"/>
                </a:cubicBezTo>
                <a:cubicBezTo>
                  <a:pt x="6031" y="7880"/>
                  <a:pt x="6122" y="7844"/>
                  <a:pt x="6140" y="7790"/>
                </a:cubicBezTo>
                <a:cubicBezTo>
                  <a:pt x="6158" y="7754"/>
                  <a:pt x="6176" y="7699"/>
                  <a:pt x="6176" y="7663"/>
                </a:cubicBezTo>
                <a:cubicBezTo>
                  <a:pt x="6181" y="7645"/>
                  <a:pt x="6187" y="7639"/>
                  <a:pt x="6195" y="7639"/>
                </a:cubicBezTo>
                <a:cubicBezTo>
                  <a:pt x="6218" y="7639"/>
                  <a:pt x="6249" y="7704"/>
                  <a:pt x="6249" y="7718"/>
                </a:cubicBezTo>
                <a:cubicBezTo>
                  <a:pt x="6249" y="7754"/>
                  <a:pt x="6303" y="7917"/>
                  <a:pt x="6303" y="7989"/>
                </a:cubicBezTo>
                <a:cubicBezTo>
                  <a:pt x="6307" y="8001"/>
                  <a:pt x="6311" y="8006"/>
                  <a:pt x="6316" y="8006"/>
                </a:cubicBezTo>
                <a:cubicBezTo>
                  <a:pt x="6335" y="8006"/>
                  <a:pt x="6357" y="7934"/>
                  <a:pt x="6357" y="7862"/>
                </a:cubicBezTo>
                <a:cubicBezTo>
                  <a:pt x="6376" y="7772"/>
                  <a:pt x="6285" y="7754"/>
                  <a:pt x="6285" y="7681"/>
                </a:cubicBezTo>
                <a:cubicBezTo>
                  <a:pt x="6285" y="7591"/>
                  <a:pt x="6339" y="7591"/>
                  <a:pt x="6376" y="7482"/>
                </a:cubicBezTo>
                <a:cubicBezTo>
                  <a:pt x="6391" y="7422"/>
                  <a:pt x="6443" y="7387"/>
                  <a:pt x="6502" y="7387"/>
                </a:cubicBezTo>
                <a:cubicBezTo>
                  <a:pt x="6514" y="7387"/>
                  <a:pt x="6526" y="7388"/>
                  <a:pt x="6539" y="7392"/>
                </a:cubicBezTo>
                <a:cubicBezTo>
                  <a:pt x="6539" y="7518"/>
                  <a:pt x="6502" y="7645"/>
                  <a:pt x="6466" y="7754"/>
                </a:cubicBezTo>
                <a:cubicBezTo>
                  <a:pt x="6412" y="7808"/>
                  <a:pt x="6412" y="7880"/>
                  <a:pt x="6412" y="7953"/>
                </a:cubicBezTo>
                <a:cubicBezTo>
                  <a:pt x="6412" y="8007"/>
                  <a:pt x="6502" y="8152"/>
                  <a:pt x="6520" y="8243"/>
                </a:cubicBezTo>
                <a:cubicBezTo>
                  <a:pt x="6520" y="8315"/>
                  <a:pt x="6593" y="8478"/>
                  <a:pt x="6611" y="8569"/>
                </a:cubicBezTo>
                <a:cubicBezTo>
                  <a:pt x="6611" y="8659"/>
                  <a:pt x="6647" y="8768"/>
                  <a:pt x="6665" y="8858"/>
                </a:cubicBezTo>
                <a:cubicBezTo>
                  <a:pt x="6665" y="8909"/>
                  <a:pt x="6669" y="8924"/>
                  <a:pt x="6673" y="8924"/>
                </a:cubicBezTo>
                <a:cubicBezTo>
                  <a:pt x="6678" y="8924"/>
                  <a:pt x="6683" y="8904"/>
                  <a:pt x="6683" y="8895"/>
                </a:cubicBezTo>
                <a:cubicBezTo>
                  <a:pt x="6683" y="8895"/>
                  <a:pt x="6720" y="8786"/>
                  <a:pt x="6756" y="8695"/>
                </a:cubicBezTo>
                <a:cubicBezTo>
                  <a:pt x="6774" y="8587"/>
                  <a:pt x="6883" y="8424"/>
                  <a:pt x="6919" y="8315"/>
                </a:cubicBezTo>
                <a:cubicBezTo>
                  <a:pt x="6955" y="8206"/>
                  <a:pt x="7027" y="8243"/>
                  <a:pt x="7064" y="8225"/>
                </a:cubicBezTo>
                <a:cubicBezTo>
                  <a:pt x="7100" y="8225"/>
                  <a:pt x="7136" y="8152"/>
                  <a:pt x="7154" y="8116"/>
                </a:cubicBezTo>
                <a:cubicBezTo>
                  <a:pt x="7154" y="8062"/>
                  <a:pt x="7190" y="7844"/>
                  <a:pt x="7209" y="7790"/>
                </a:cubicBezTo>
                <a:cubicBezTo>
                  <a:pt x="7211" y="7782"/>
                  <a:pt x="7214" y="7779"/>
                  <a:pt x="7216" y="7779"/>
                </a:cubicBezTo>
                <a:cubicBezTo>
                  <a:pt x="7231" y="7779"/>
                  <a:pt x="7245" y="7906"/>
                  <a:pt x="7245" y="7953"/>
                </a:cubicBezTo>
                <a:cubicBezTo>
                  <a:pt x="7263" y="8007"/>
                  <a:pt x="7299" y="8080"/>
                  <a:pt x="7335" y="8134"/>
                </a:cubicBezTo>
                <a:cubicBezTo>
                  <a:pt x="7480" y="8206"/>
                  <a:pt x="7643" y="8279"/>
                  <a:pt x="7806" y="8315"/>
                </a:cubicBezTo>
                <a:cubicBezTo>
                  <a:pt x="7879" y="8315"/>
                  <a:pt x="7933" y="8351"/>
                  <a:pt x="7987" y="8388"/>
                </a:cubicBezTo>
                <a:cubicBezTo>
                  <a:pt x="7987" y="8388"/>
                  <a:pt x="8206" y="8524"/>
                  <a:pt x="8264" y="8524"/>
                </a:cubicBezTo>
                <a:cubicBezTo>
                  <a:pt x="8272" y="8524"/>
                  <a:pt x="8277" y="8521"/>
                  <a:pt x="8277" y="8514"/>
                </a:cubicBezTo>
                <a:cubicBezTo>
                  <a:pt x="8277" y="8442"/>
                  <a:pt x="8277" y="8406"/>
                  <a:pt x="8277" y="8297"/>
                </a:cubicBezTo>
                <a:cubicBezTo>
                  <a:pt x="8268" y="8243"/>
                  <a:pt x="8277" y="8229"/>
                  <a:pt x="8288" y="8229"/>
                </a:cubicBezTo>
                <a:cubicBezTo>
                  <a:pt x="8300" y="8229"/>
                  <a:pt x="8313" y="8243"/>
                  <a:pt x="8313" y="8243"/>
                </a:cubicBezTo>
                <a:cubicBezTo>
                  <a:pt x="8313" y="8243"/>
                  <a:pt x="8368" y="8351"/>
                  <a:pt x="8386" y="8369"/>
                </a:cubicBezTo>
                <a:cubicBezTo>
                  <a:pt x="8386" y="8369"/>
                  <a:pt x="8585" y="8478"/>
                  <a:pt x="8585" y="8496"/>
                </a:cubicBezTo>
                <a:cubicBezTo>
                  <a:pt x="8639" y="8551"/>
                  <a:pt x="8675" y="8605"/>
                  <a:pt x="8712" y="8677"/>
                </a:cubicBezTo>
                <a:cubicBezTo>
                  <a:pt x="8712" y="8689"/>
                  <a:pt x="8720" y="8693"/>
                  <a:pt x="8730" y="8693"/>
                </a:cubicBezTo>
                <a:cubicBezTo>
                  <a:pt x="8752" y="8693"/>
                  <a:pt x="8784" y="8677"/>
                  <a:pt x="8784" y="8677"/>
                </a:cubicBezTo>
                <a:cubicBezTo>
                  <a:pt x="8784" y="8677"/>
                  <a:pt x="8802" y="8551"/>
                  <a:pt x="8820" y="8406"/>
                </a:cubicBezTo>
                <a:cubicBezTo>
                  <a:pt x="8825" y="8375"/>
                  <a:pt x="8831" y="8363"/>
                  <a:pt x="8838" y="8363"/>
                </a:cubicBezTo>
                <a:cubicBezTo>
                  <a:pt x="8861" y="8363"/>
                  <a:pt x="8893" y="8478"/>
                  <a:pt x="8893" y="8478"/>
                </a:cubicBezTo>
                <a:cubicBezTo>
                  <a:pt x="8893" y="8478"/>
                  <a:pt x="8929" y="8804"/>
                  <a:pt x="8929" y="8858"/>
                </a:cubicBezTo>
                <a:cubicBezTo>
                  <a:pt x="8929" y="8913"/>
                  <a:pt x="8965" y="9040"/>
                  <a:pt x="8965" y="9094"/>
                </a:cubicBezTo>
                <a:cubicBezTo>
                  <a:pt x="8965" y="9148"/>
                  <a:pt x="9038" y="9184"/>
                  <a:pt x="9056" y="9184"/>
                </a:cubicBezTo>
                <a:cubicBezTo>
                  <a:pt x="9074" y="9166"/>
                  <a:pt x="9092" y="9148"/>
                  <a:pt x="9092" y="9112"/>
                </a:cubicBezTo>
                <a:cubicBezTo>
                  <a:pt x="9128" y="9076"/>
                  <a:pt x="9056" y="9040"/>
                  <a:pt x="9056" y="8985"/>
                </a:cubicBezTo>
                <a:cubicBezTo>
                  <a:pt x="9056" y="8913"/>
                  <a:pt x="9110" y="8877"/>
                  <a:pt x="9110" y="8858"/>
                </a:cubicBezTo>
                <a:cubicBezTo>
                  <a:pt x="9164" y="8804"/>
                  <a:pt x="9219" y="8732"/>
                  <a:pt x="9255" y="8659"/>
                </a:cubicBezTo>
                <a:cubicBezTo>
                  <a:pt x="9255" y="8605"/>
                  <a:pt x="9255" y="8551"/>
                  <a:pt x="9255" y="8496"/>
                </a:cubicBezTo>
                <a:cubicBezTo>
                  <a:pt x="9237" y="8442"/>
                  <a:pt x="9237" y="8388"/>
                  <a:pt x="9255" y="8333"/>
                </a:cubicBezTo>
                <a:cubicBezTo>
                  <a:pt x="9256" y="8332"/>
                  <a:pt x="9258" y="8331"/>
                  <a:pt x="9260" y="8331"/>
                </a:cubicBezTo>
                <a:cubicBezTo>
                  <a:pt x="9284" y="8331"/>
                  <a:pt x="9345" y="8427"/>
                  <a:pt x="9345" y="8460"/>
                </a:cubicBezTo>
                <a:cubicBezTo>
                  <a:pt x="9364" y="8587"/>
                  <a:pt x="9382" y="8714"/>
                  <a:pt x="9400" y="8858"/>
                </a:cubicBezTo>
                <a:cubicBezTo>
                  <a:pt x="9400" y="8891"/>
                  <a:pt x="9370" y="8895"/>
                  <a:pt x="9342" y="8895"/>
                </a:cubicBezTo>
                <a:cubicBezTo>
                  <a:pt x="9331" y="8895"/>
                  <a:pt x="9320" y="8895"/>
                  <a:pt x="9312" y="8895"/>
                </a:cubicBezTo>
                <a:cubicBezTo>
                  <a:pt x="9282" y="8895"/>
                  <a:pt x="9282" y="8904"/>
                  <a:pt x="9400" y="8985"/>
                </a:cubicBezTo>
                <a:cubicBezTo>
                  <a:pt x="9545" y="9130"/>
                  <a:pt x="9617" y="9347"/>
                  <a:pt x="9617" y="9547"/>
                </a:cubicBezTo>
                <a:cubicBezTo>
                  <a:pt x="9581" y="10017"/>
                  <a:pt x="10179" y="10651"/>
                  <a:pt x="8078" y="13259"/>
                </a:cubicBezTo>
                <a:cubicBezTo>
                  <a:pt x="5959" y="15867"/>
                  <a:pt x="7734" y="17587"/>
                  <a:pt x="8042" y="17696"/>
                </a:cubicBezTo>
                <a:cubicBezTo>
                  <a:pt x="8103" y="17718"/>
                  <a:pt x="8144" y="17726"/>
                  <a:pt x="8169" y="17726"/>
                </a:cubicBezTo>
                <a:cubicBezTo>
                  <a:pt x="8271" y="17726"/>
                  <a:pt x="8132" y="17587"/>
                  <a:pt x="8132" y="17587"/>
                </a:cubicBezTo>
                <a:cubicBezTo>
                  <a:pt x="8132" y="17587"/>
                  <a:pt x="6955" y="16736"/>
                  <a:pt x="8005" y="14617"/>
                </a:cubicBezTo>
                <a:cubicBezTo>
                  <a:pt x="9005" y="12602"/>
                  <a:pt x="9922" y="12553"/>
                  <a:pt x="10009" y="12553"/>
                </a:cubicBezTo>
                <a:cubicBezTo>
                  <a:pt x="10013" y="12553"/>
                  <a:pt x="10016" y="12553"/>
                  <a:pt x="10016" y="12553"/>
                </a:cubicBezTo>
                <a:cubicBezTo>
                  <a:pt x="9997" y="12643"/>
                  <a:pt x="10106" y="12680"/>
                  <a:pt x="10106" y="12680"/>
                </a:cubicBezTo>
                <a:cubicBezTo>
                  <a:pt x="10106" y="12571"/>
                  <a:pt x="10124" y="12480"/>
                  <a:pt x="10160" y="12408"/>
                </a:cubicBezTo>
                <a:lnTo>
                  <a:pt x="10160" y="12408"/>
                </a:lnTo>
                <a:cubicBezTo>
                  <a:pt x="10160" y="12480"/>
                  <a:pt x="10142" y="12553"/>
                  <a:pt x="10142" y="12625"/>
                </a:cubicBezTo>
                <a:cubicBezTo>
                  <a:pt x="10142" y="12698"/>
                  <a:pt x="10197" y="12842"/>
                  <a:pt x="10197" y="12933"/>
                </a:cubicBezTo>
                <a:cubicBezTo>
                  <a:pt x="10197" y="13024"/>
                  <a:pt x="10215" y="13024"/>
                  <a:pt x="10233" y="13024"/>
                </a:cubicBezTo>
                <a:cubicBezTo>
                  <a:pt x="10269" y="12879"/>
                  <a:pt x="10287" y="12716"/>
                  <a:pt x="10305" y="12571"/>
                </a:cubicBezTo>
                <a:cubicBezTo>
                  <a:pt x="10342" y="12734"/>
                  <a:pt x="10342" y="12897"/>
                  <a:pt x="10342" y="13060"/>
                </a:cubicBezTo>
                <a:cubicBezTo>
                  <a:pt x="10426" y="13026"/>
                  <a:pt x="10479" y="12489"/>
                  <a:pt x="10500" y="12489"/>
                </a:cubicBezTo>
                <a:cubicBezTo>
                  <a:pt x="10502" y="12489"/>
                  <a:pt x="10503" y="12492"/>
                  <a:pt x="10505" y="12498"/>
                </a:cubicBezTo>
                <a:cubicBezTo>
                  <a:pt x="10523" y="12589"/>
                  <a:pt x="10541" y="12698"/>
                  <a:pt x="10541" y="12806"/>
                </a:cubicBezTo>
                <a:cubicBezTo>
                  <a:pt x="10613" y="12752"/>
                  <a:pt x="10649" y="12245"/>
                  <a:pt x="10649" y="12136"/>
                </a:cubicBezTo>
                <a:cubicBezTo>
                  <a:pt x="10649" y="12028"/>
                  <a:pt x="10559" y="11955"/>
                  <a:pt x="10649" y="11810"/>
                </a:cubicBezTo>
                <a:cubicBezTo>
                  <a:pt x="10686" y="11756"/>
                  <a:pt x="10712" y="11736"/>
                  <a:pt x="10729" y="11736"/>
                </a:cubicBezTo>
                <a:cubicBezTo>
                  <a:pt x="10764" y="11736"/>
                  <a:pt x="10764" y="11816"/>
                  <a:pt x="10740" y="11865"/>
                </a:cubicBezTo>
                <a:cubicBezTo>
                  <a:pt x="10704" y="11991"/>
                  <a:pt x="10686" y="12118"/>
                  <a:pt x="10704" y="12245"/>
                </a:cubicBezTo>
                <a:cubicBezTo>
                  <a:pt x="10722" y="12245"/>
                  <a:pt x="10776" y="12009"/>
                  <a:pt x="10794" y="12009"/>
                </a:cubicBezTo>
                <a:cubicBezTo>
                  <a:pt x="10796" y="12008"/>
                  <a:pt x="10797" y="12007"/>
                  <a:pt x="10798" y="12007"/>
                </a:cubicBezTo>
                <a:cubicBezTo>
                  <a:pt x="10815" y="12007"/>
                  <a:pt x="10832" y="12105"/>
                  <a:pt x="10849" y="12172"/>
                </a:cubicBezTo>
                <a:cubicBezTo>
                  <a:pt x="10867" y="12245"/>
                  <a:pt x="10849" y="12317"/>
                  <a:pt x="10812" y="12372"/>
                </a:cubicBezTo>
                <a:cubicBezTo>
                  <a:pt x="10807" y="12383"/>
                  <a:pt x="10808" y="12387"/>
                  <a:pt x="10813" y="12387"/>
                </a:cubicBezTo>
                <a:cubicBezTo>
                  <a:pt x="10824" y="12387"/>
                  <a:pt x="10854" y="12366"/>
                  <a:pt x="10867" y="12354"/>
                </a:cubicBezTo>
                <a:cubicBezTo>
                  <a:pt x="10899" y="12321"/>
                  <a:pt x="10931" y="12260"/>
                  <a:pt x="10938" y="12260"/>
                </a:cubicBezTo>
                <a:cubicBezTo>
                  <a:pt x="10939" y="12260"/>
                  <a:pt x="10939" y="12261"/>
                  <a:pt x="10939" y="12263"/>
                </a:cubicBezTo>
                <a:cubicBezTo>
                  <a:pt x="10957" y="12299"/>
                  <a:pt x="10957" y="12317"/>
                  <a:pt x="10939" y="12354"/>
                </a:cubicBezTo>
                <a:cubicBezTo>
                  <a:pt x="10921" y="12372"/>
                  <a:pt x="10939" y="12390"/>
                  <a:pt x="10939" y="12408"/>
                </a:cubicBezTo>
                <a:cubicBezTo>
                  <a:pt x="10943" y="12412"/>
                  <a:pt x="10949" y="12414"/>
                  <a:pt x="10955" y="12414"/>
                </a:cubicBezTo>
                <a:cubicBezTo>
                  <a:pt x="10973" y="12414"/>
                  <a:pt x="10998" y="12391"/>
                  <a:pt x="11012" y="12335"/>
                </a:cubicBezTo>
                <a:cubicBezTo>
                  <a:pt x="11036" y="12287"/>
                  <a:pt x="11044" y="12279"/>
                  <a:pt x="11046" y="12279"/>
                </a:cubicBezTo>
                <a:cubicBezTo>
                  <a:pt x="11048" y="12279"/>
                  <a:pt x="11048" y="12281"/>
                  <a:pt x="11048" y="12281"/>
                </a:cubicBezTo>
                <a:lnTo>
                  <a:pt x="11048" y="12317"/>
                </a:lnTo>
                <a:cubicBezTo>
                  <a:pt x="11048" y="12332"/>
                  <a:pt x="11048" y="12382"/>
                  <a:pt x="11057" y="12382"/>
                </a:cubicBezTo>
                <a:cubicBezTo>
                  <a:pt x="11060" y="12382"/>
                  <a:pt x="11062" y="12379"/>
                  <a:pt x="11066" y="12372"/>
                </a:cubicBezTo>
                <a:cubicBezTo>
                  <a:pt x="11066" y="12335"/>
                  <a:pt x="11120" y="12281"/>
                  <a:pt x="11120" y="12281"/>
                </a:cubicBezTo>
                <a:cubicBezTo>
                  <a:pt x="11374" y="12028"/>
                  <a:pt x="11338" y="11502"/>
                  <a:pt x="11338" y="11068"/>
                </a:cubicBezTo>
                <a:cubicBezTo>
                  <a:pt x="11338" y="10633"/>
                  <a:pt x="11283" y="10832"/>
                  <a:pt x="11682" y="10126"/>
                </a:cubicBezTo>
                <a:cubicBezTo>
                  <a:pt x="12098" y="9438"/>
                  <a:pt x="11718" y="8659"/>
                  <a:pt x="11555" y="8442"/>
                </a:cubicBezTo>
                <a:cubicBezTo>
                  <a:pt x="11428" y="8279"/>
                  <a:pt x="11374" y="8080"/>
                  <a:pt x="11392" y="7880"/>
                </a:cubicBezTo>
                <a:cubicBezTo>
                  <a:pt x="11392" y="7844"/>
                  <a:pt x="11410" y="7844"/>
                  <a:pt x="11446" y="7790"/>
                </a:cubicBezTo>
                <a:cubicBezTo>
                  <a:pt x="11482" y="7718"/>
                  <a:pt x="11501" y="7645"/>
                  <a:pt x="11501" y="7573"/>
                </a:cubicBezTo>
                <a:cubicBezTo>
                  <a:pt x="11501" y="7464"/>
                  <a:pt x="11482" y="7446"/>
                  <a:pt x="11482" y="7355"/>
                </a:cubicBezTo>
                <a:cubicBezTo>
                  <a:pt x="11482" y="7265"/>
                  <a:pt x="11519" y="7265"/>
                  <a:pt x="11519" y="7210"/>
                </a:cubicBezTo>
                <a:cubicBezTo>
                  <a:pt x="11524" y="7188"/>
                  <a:pt x="11535" y="7179"/>
                  <a:pt x="11547" y="7179"/>
                </a:cubicBezTo>
                <a:cubicBezTo>
                  <a:pt x="11575" y="7179"/>
                  <a:pt x="11609" y="7222"/>
                  <a:pt x="11609" y="7247"/>
                </a:cubicBezTo>
                <a:cubicBezTo>
                  <a:pt x="11609" y="7265"/>
                  <a:pt x="11645" y="7410"/>
                  <a:pt x="11627" y="7446"/>
                </a:cubicBezTo>
                <a:cubicBezTo>
                  <a:pt x="11627" y="7482"/>
                  <a:pt x="11682" y="7536"/>
                  <a:pt x="11682" y="7536"/>
                </a:cubicBezTo>
                <a:cubicBezTo>
                  <a:pt x="11736" y="7518"/>
                  <a:pt x="11790" y="7500"/>
                  <a:pt x="11808" y="7446"/>
                </a:cubicBezTo>
                <a:cubicBezTo>
                  <a:pt x="11845" y="7373"/>
                  <a:pt x="11863" y="7283"/>
                  <a:pt x="11899" y="7210"/>
                </a:cubicBezTo>
                <a:cubicBezTo>
                  <a:pt x="11902" y="7198"/>
                  <a:pt x="11906" y="7192"/>
                  <a:pt x="11910" y="7192"/>
                </a:cubicBezTo>
                <a:cubicBezTo>
                  <a:pt x="11929" y="7192"/>
                  <a:pt x="11953" y="7314"/>
                  <a:pt x="11953" y="7373"/>
                </a:cubicBezTo>
                <a:cubicBezTo>
                  <a:pt x="11971" y="7464"/>
                  <a:pt x="11971" y="7555"/>
                  <a:pt x="12008" y="7645"/>
                </a:cubicBezTo>
                <a:cubicBezTo>
                  <a:pt x="12026" y="7681"/>
                  <a:pt x="12062" y="7808"/>
                  <a:pt x="12062" y="7826"/>
                </a:cubicBezTo>
                <a:cubicBezTo>
                  <a:pt x="12079" y="7843"/>
                  <a:pt x="12204" y="7937"/>
                  <a:pt x="12237" y="7937"/>
                </a:cubicBezTo>
                <a:cubicBezTo>
                  <a:pt x="12240" y="7937"/>
                  <a:pt x="12242" y="7936"/>
                  <a:pt x="12243" y="7935"/>
                </a:cubicBezTo>
                <a:cubicBezTo>
                  <a:pt x="12261" y="7917"/>
                  <a:pt x="12931" y="7536"/>
                  <a:pt x="12931" y="7536"/>
                </a:cubicBezTo>
                <a:cubicBezTo>
                  <a:pt x="12949" y="7482"/>
                  <a:pt x="12967" y="7446"/>
                  <a:pt x="12967" y="7410"/>
                </a:cubicBezTo>
                <a:cubicBezTo>
                  <a:pt x="12986" y="7373"/>
                  <a:pt x="13040" y="7355"/>
                  <a:pt x="13058" y="7319"/>
                </a:cubicBezTo>
                <a:cubicBezTo>
                  <a:pt x="13076" y="7301"/>
                  <a:pt x="13112" y="7265"/>
                  <a:pt x="13130" y="7247"/>
                </a:cubicBezTo>
                <a:lnTo>
                  <a:pt x="13130" y="7174"/>
                </a:lnTo>
                <a:cubicBezTo>
                  <a:pt x="13130" y="7138"/>
                  <a:pt x="13148" y="7120"/>
                  <a:pt x="13148" y="7047"/>
                </a:cubicBezTo>
                <a:cubicBezTo>
                  <a:pt x="13148" y="6975"/>
                  <a:pt x="13185" y="6921"/>
                  <a:pt x="13221" y="6884"/>
                </a:cubicBezTo>
                <a:cubicBezTo>
                  <a:pt x="13221" y="6884"/>
                  <a:pt x="13239" y="7102"/>
                  <a:pt x="13239" y="7156"/>
                </a:cubicBezTo>
                <a:cubicBezTo>
                  <a:pt x="13239" y="7229"/>
                  <a:pt x="13257" y="7319"/>
                  <a:pt x="13257" y="7392"/>
                </a:cubicBezTo>
                <a:cubicBezTo>
                  <a:pt x="13257" y="7403"/>
                  <a:pt x="13263" y="7408"/>
                  <a:pt x="13272" y="7408"/>
                </a:cubicBezTo>
                <a:cubicBezTo>
                  <a:pt x="13308" y="7408"/>
                  <a:pt x="13395" y="7340"/>
                  <a:pt x="13438" y="7283"/>
                </a:cubicBezTo>
                <a:cubicBezTo>
                  <a:pt x="13493" y="7210"/>
                  <a:pt x="13511" y="7229"/>
                  <a:pt x="13547" y="7138"/>
                </a:cubicBezTo>
                <a:cubicBezTo>
                  <a:pt x="13583" y="7066"/>
                  <a:pt x="13619" y="6993"/>
                  <a:pt x="13674" y="6939"/>
                </a:cubicBezTo>
                <a:cubicBezTo>
                  <a:pt x="13710" y="6866"/>
                  <a:pt x="13782" y="6903"/>
                  <a:pt x="13800" y="6866"/>
                </a:cubicBezTo>
                <a:cubicBezTo>
                  <a:pt x="13837" y="6794"/>
                  <a:pt x="13855" y="6721"/>
                  <a:pt x="13855" y="6649"/>
                </a:cubicBezTo>
                <a:cubicBezTo>
                  <a:pt x="13868" y="6584"/>
                  <a:pt x="13908" y="6575"/>
                  <a:pt x="13931" y="6575"/>
                </a:cubicBezTo>
                <a:cubicBezTo>
                  <a:pt x="13939" y="6575"/>
                  <a:pt x="13945" y="6577"/>
                  <a:pt x="13945" y="6577"/>
                </a:cubicBezTo>
                <a:cubicBezTo>
                  <a:pt x="13982" y="6577"/>
                  <a:pt x="14036" y="6577"/>
                  <a:pt x="14090" y="6559"/>
                </a:cubicBezTo>
                <a:cubicBezTo>
                  <a:pt x="14108" y="6540"/>
                  <a:pt x="14126" y="6522"/>
                  <a:pt x="14108" y="6504"/>
                </a:cubicBezTo>
                <a:cubicBezTo>
                  <a:pt x="14108" y="6468"/>
                  <a:pt x="14145" y="6414"/>
                  <a:pt x="14108" y="6396"/>
                </a:cubicBezTo>
                <a:cubicBezTo>
                  <a:pt x="14097" y="6384"/>
                  <a:pt x="14096" y="6380"/>
                  <a:pt x="14101" y="6380"/>
                </a:cubicBezTo>
                <a:cubicBezTo>
                  <a:pt x="14110" y="6380"/>
                  <a:pt x="14145" y="6401"/>
                  <a:pt x="14145" y="6414"/>
                </a:cubicBezTo>
                <a:cubicBezTo>
                  <a:pt x="14199" y="6450"/>
                  <a:pt x="14235" y="6486"/>
                  <a:pt x="14289" y="6522"/>
                </a:cubicBezTo>
                <a:cubicBezTo>
                  <a:pt x="14289" y="6522"/>
                  <a:pt x="14308" y="6504"/>
                  <a:pt x="14308" y="6486"/>
                </a:cubicBezTo>
                <a:cubicBezTo>
                  <a:pt x="14308" y="6486"/>
                  <a:pt x="14271" y="6305"/>
                  <a:pt x="14271" y="6269"/>
                </a:cubicBezTo>
                <a:cubicBezTo>
                  <a:pt x="14271" y="6196"/>
                  <a:pt x="14271" y="6142"/>
                  <a:pt x="14289" y="6088"/>
                </a:cubicBezTo>
                <a:cubicBezTo>
                  <a:pt x="14326" y="6160"/>
                  <a:pt x="14344" y="6233"/>
                  <a:pt x="14344" y="6323"/>
                </a:cubicBezTo>
                <a:cubicBezTo>
                  <a:pt x="14344" y="6355"/>
                  <a:pt x="14344" y="6474"/>
                  <a:pt x="14433" y="6474"/>
                </a:cubicBezTo>
                <a:cubicBezTo>
                  <a:pt x="14444" y="6474"/>
                  <a:pt x="14457" y="6472"/>
                  <a:pt x="14470" y="6468"/>
                </a:cubicBezTo>
                <a:cubicBezTo>
                  <a:pt x="14504" y="6458"/>
                  <a:pt x="14545" y="6455"/>
                  <a:pt x="14589" y="6455"/>
                </a:cubicBezTo>
                <a:cubicBezTo>
                  <a:pt x="14687" y="6455"/>
                  <a:pt x="14795" y="6472"/>
                  <a:pt x="14835" y="6472"/>
                </a:cubicBezTo>
                <a:cubicBezTo>
                  <a:pt x="14845" y="6472"/>
                  <a:pt x="14851" y="6471"/>
                  <a:pt x="14851" y="6468"/>
                </a:cubicBezTo>
                <a:cubicBezTo>
                  <a:pt x="14851" y="6450"/>
                  <a:pt x="14869" y="6196"/>
                  <a:pt x="14869" y="6196"/>
                </a:cubicBezTo>
                <a:cubicBezTo>
                  <a:pt x="14869" y="6196"/>
                  <a:pt x="14971" y="6373"/>
                  <a:pt x="15029" y="6373"/>
                </a:cubicBezTo>
                <a:cubicBezTo>
                  <a:pt x="15052" y="6373"/>
                  <a:pt x="15068" y="6346"/>
                  <a:pt x="15068" y="6269"/>
                </a:cubicBezTo>
                <a:cubicBezTo>
                  <a:pt x="15068" y="6015"/>
                  <a:pt x="15412" y="5689"/>
                  <a:pt x="15485" y="5635"/>
                </a:cubicBezTo>
                <a:cubicBezTo>
                  <a:pt x="15666" y="5526"/>
                  <a:pt x="15847" y="5381"/>
                  <a:pt x="16010" y="5237"/>
                </a:cubicBezTo>
                <a:cubicBezTo>
                  <a:pt x="16064" y="5164"/>
                  <a:pt x="16100" y="5074"/>
                  <a:pt x="16100" y="5074"/>
                </a:cubicBezTo>
                <a:cubicBezTo>
                  <a:pt x="16100" y="5074"/>
                  <a:pt x="16318" y="5255"/>
                  <a:pt x="16426" y="5309"/>
                </a:cubicBezTo>
                <a:cubicBezTo>
                  <a:pt x="16447" y="5319"/>
                  <a:pt x="16462" y="5324"/>
                  <a:pt x="16473" y="5324"/>
                </a:cubicBezTo>
                <a:cubicBezTo>
                  <a:pt x="16515" y="5324"/>
                  <a:pt x="16477" y="5248"/>
                  <a:pt x="16463" y="5218"/>
                </a:cubicBezTo>
                <a:cubicBezTo>
                  <a:pt x="16408" y="5110"/>
                  <a:pt x="16372" y="4983"/>
                  <a:pt x="16372" y="4856"/>
                </a:cubicBezTo>
                <a:cubicBezTo>
                  <a:pt x="16365" y="4810"/>
                  <a:pt x="16378" y="4795"/>
                  <a:pt x="16397" y="4795"/>
                </a:cubicBezTo>
                <a:cubicBezTo>
                  <a:pt x="16430" y="4795"/>
                  <a:pt x="16481" y="4838"/>
                  <a:pt x="16481" y="4838"/>
                </a:cubicBezTo>
                <a:cubicBezTo>
                  <a:pt x="16481" y="4838"/>
                  <a:pt x="16626" y="4929"/>
                  <a:pt x="16752" y="5019"/>
                </a:cubicBezTo>
                <a:cubicBezTo>
                  <a:pt x="16849" y="5067"/>
                  <a:pt x="16865" y="5076"/>
                  <a:pt x="16881" y="5076"/>
                </a:cubicBezTo>
                <a:cubicBezTo>
                  <a:pt x="16889" y="5076"/>
                  <a:pt x="16897" y="5074"/>
                  <a:pt x="16915" y="5074"/>
                </a:cubicBezTo>
                <a:cubicBezTo>
                  <a:pt x="16970" y="5074"/>
                  <a:pt x="16825" y="4965"/>
                  <a:pt x="16734" y="4820"/>
                </a:cubicBezTo>
                <a:cubicBezTo>
                  <a:pt x="16698" y="4729"/>
                  <a:pt x="16644" y="4621"/>
                  <a:pt x="16626" y="4512"/>
                </a:cubicBezTo>
                <a:cubicBezTo>
                  <a:pt x="16571" y="4367"/>
                  <a:pt x="16535" y="4150"/>
                  <a:pt x="16499" y="4078"/>
                </a:cubicBezTo>
                <a:cubicBezTo>
                  <a:pt x="16408" y="3951"/>
                  <a:pt x="16318" y="3824"/>
                  <a:pt x="16227" y="3715"/>
                </a:cubicBezTo>
                <a:cubicBezTo>
                  <a:pt x="16155" y="3625"/>
                  <a:pt x="16082" y="3534"/>
                  <a:pt x="16028" y="3444"/>
                </a:cubicBezTo>
                <a:lnTo>
                  <a:pt x="16028" y="3444"/>
                </a:lnTo>
                <a:cubicBezTo>
                  <a:pt x="16028" y="3444"/>
                  <a:pt x="16372" y="3516"/>
                  <a:pt x="16444" y="3661"/>
                </a:cubicBezTo>
                <a:cubicBezTo>
                  <a:pt x="16517" y="3824"/>
                  <a:pt x="16607" y="4059"/>
                  <a:pt x="16662" y="4150"/>
                </a:cubicBezTo>
                <a:cubicBezTo>
                  <a:pt x="16734" y="4222"/>
                  <a:pt x="16861" y="4440"/>
                  <a:pt x="16897" y="4476"/>
                </a:cubicBezTo>
                <a:cubicBezTo>
                  <a:pt x="16900" y="4479"/>
                  <a:pt x="16904" y="4480"/>
                  <a:pt x="16909" y="4480"/>
                </a:cubicBezTo>
                <a:cubicBezTo>
                  <a:pt x="16964" y="4480"/>
                  <a:pt x="17133" y="4300"/>
                  <a:pt x="17133" y="4150"/>
                </a:cubicBezTo>
                <a:cubicBezTo>
                  <a:pt x="17133" y="4017"/>
                  <a:pt x="17375" y="4004"/>
                  <a:pt x="17503" y="4004"/>
                </a:cubicBezTo>
                <a:cubicBezTo>
                  <a:pt x="17531" y="4004"/>
                  <a:pt x="17554" y="4005"/>
                  <a:pt x="17567" y="4005"/>
                </a:cubicBezTo>
                <a:cubicBezTo>
                  <a:pt x="17593" y="4005"/>
                  <a:pt x="17625" y="4007"/>
                  <a:pt x="17655" y="4007"/>
                </a:cubicBezTo>
                <a:cubicBezTo>
                  <a:pt x="17729" y="4007"/>
                  <a:pt x="17790" y="3997"/>
                  <a:pt x="17712" y="3933"/>
                </a:cubicBezTo>
                <a:cubicBezTo>
                  <a:pt x="17622" y="3860"/>
                  <a:pt x="17658" y="3643"/>
                  <a:pt x="17658" y="3643"/>
                </a:cubicBezTo>
                <a:cubicBezTo>
                  <a:pt x="17658" y="3552"/>
                  <a:pt x="17676" y="3462"/>
                  <a:pt x="17694" y="3371"/>
                </a:cubicBezTo>
                <a:cubicBezTo>
                  <a:pt x="17700" y="3305"/>
                  <a:pt x="17716" y="3283"/>
                  <a:pt x="17735" y="3283"/>
                </a:cubicBezTo>
                <a:cubicBezTo>
                  <a:pt x="17772" y="3283"/>
                  <a:pt x="17821" y="3371"/>
                  <a:pt x="17821" y="3371"/>
                </a:cubicBezTo>
                <a:cubicBezTo>
                  <a:pt x="17748" y="1995"/>
                  <a:pt x="18455" y="691"/>
                  <a:pt x="19650" y="3"/>
                </a:cubicBezTo>
                <a:cubicBezTo>
                  <a:pt x="19618" y="1"/>
                  <a:pt x="19585" y="1"/>
                  <a:pt x="19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7" name="Google Shape;2027;p58"/>
          <p:cNvCxnSpPr>
            <a:stCxn id="2018" idx="3"/>
          </p:cNvCxnSpPr>
          <p:nvPr/>
        </p:nvCxnSpPr>
        <p:spPr>
          <a:xfrm>
            <a:off x="2642750" y="1904088"/>
            <a:ext cx="1512300" cy="6900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28" name="Google Shape;2028;p58"/>
          <p:cNvCxnSpPr>
            <a:stCxn id="2016" idx="3"/>
          </p:cNvCxnSpPr>
          <p:nvPr/>
        </p:nvCxnSpPr>
        <p:spPr>
          <a:xfrm>
            <a:off x="2642750" y="3283338"/>
            <a:ext cx="1311600" cy="6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29" name="Google Shape;2029;p58"/>
          <p:cNvCxnSpPr>
            <a:endCxn id="2022" idx="1"/>
          </p:cNvCxnSpPr>
          <p:nvPr/>
        </p:nvCxnSpPr>
        <p:spPr>
          <a:xfrm>
            <a:off x="5189675" y="3282738"/>
            <a:ext cx="1311600" cy="600"/>
          </a:xfrm>
          <a:prstGeom prst="bentConnector3">
            <a:avLst>
              <a:gd name="adj1" fmla="val 50000"/>
            </a:avLst>
          </a:prstGeom>
          <a:noFill/>
          <a:ln w="19050" cap="flat" cmpd="sng">
            <a:solidFill>
              <a:schemeClr val="dk1"/>
            </a:solidFill>
            <a:prstDash val="solid"/>
            <a:round/>
            <a:headEnd type="oval" w="med" len="med"/>
            <a:tailEnd type="oval" w="med" len="med"/>
          </a:ln>
        </p:spPr>
      </p:cxnSp>
      <p:cxnSp>
        <p:nvCxnSpPr>
          <p:cNvPr id="2030" name="Google Shape;2030;p58"/>
          <p:cNvCxnSpPr>
            <a:stCxn id="2020" idx="1"/>
          </p:cNvCxnSpPr>
          <p:nvPr/>
        </p:nvCxnSpPr>
        <p:spPr>
          <a:xfrm flipH="1">
            <a:off x="4988975" y="1904088"/>
            <a:ext cx="1512300" cy="690000"/>
          </a:xfrm>
          <a:prstGeom prst="bentConnector3">
            <a:avLst>
              <a:gd name="adj1" fmla="val 50000"/>
            </a:avLst>
          </a:prstGeom>
          <a:noFill/>
          <a:ln w="19050" cap="flat" cmpd="sng">
            <a:solidFill>
              <a:schemeClr val="dk1"/>
            </a:solidFill>
            <a:prstDash val="solid"/>
            <a:round/>
            <a:headEnd type="oval"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4"/>
        <p:cNvGrpSpPr/>
        <p:nvPr/>
      </p:nvGrpSpPr>
      <p:grpSpPr>
        <a:xfrm>
          <a:off x="0" y="0"/>
          <a:ext cx="0" cy="0"/>
          <a:chOff x="0" y="0"/>
          <a:chExt cx="0" cy="0"/>
        </a:xfrm>
      </p:grpSpPr>
      <p:sp>
        <p:nvSpPr>
          <p:cNvPr id="2035" name="Google Shape;2035;p59"/>
          <p:cNvSpPr txBox="1">
            <a:spLocks noGrp="1"/>
          </p:cNvSpPr>
          <p:nvPr>
            <p:ph type="title"/>
          </p:nvPr>
        </p:nvSpPr>
        <p:spPr>
          <a:xfrm>
            <a:off x="709678" y="2116556"/>
            <a:ext cx="513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Glossaries</a:t>
            </a:r>
            <a:endParaRPr/>
          </a:p>
        </p:txBody>
      </p:sp>
      <p:sp>
        <p:nvSpPr>
          <p:cNvPr id="2036" name="Google Shape;2036;p59"/>
          <p:cNvSpPr txBox="1">
            <a:spLocks noGrp="1"/>
          </p:cNvSpPr>
          <p:nvPr>
            <p:ph type="title" idx="2"/>
          </p:nvPr>
        </p:nvSpPr>
        <p:spPr>
          <a:xfrm>
            <a:off x="709678" y="1141993"/>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037" name="Google Shape;2037;p59"/>
          <p:cNvSpPr txBox="1">
            <a:spLocks noGrp="1"/>
          </p:cNvSpPr>
          <p:nvPr>
            <p:ph type="subTitle" idx="1"/>
          </p:nvPr>
        </p:nvSpPr>
        <p:spPr>
          <a:xfrm>
            <a:off x="709675" y="2958350"/>
            <a:ext cx="3326400" cy="71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describe the topic of the section here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1"/>
        <p:cNvGrpSpPr/>
        <p:nvPr/>
      </p:nvGrpSpPr>
      <p:grpSpPr>
        <a:xfrm>
          <a:off x="0" y="0"/>
          <a:ext cx="0" cy="0"/>
          <a:chOff x="0" y="0"/>
          <a:chExt cx="0" cy="0"/>
        </a:xfrm>
      </p:grpSpPr>
      <p:sp>
        <p:nvSpPr>
          <p:cNvPr id="2042" name="Google Shape;2042;p60"/>
          <p:cNvSpPr txBox="1">
            <a:spLocks noGrp="1"/>
          </p:cNvSpPr>
          <p:nvPr>
            <p:ph type="title"/>
          </p:nvPr>
        </p:nvSpPr>
        <p:spPr>
          <a:xfrm>
            <a:off x="2642700" y="1459475"/>
            <a:ext cx="38586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1937</a:t>
            </a:r>
            <a:endParaRPr/>
          </a:p>
        </p:txBody>
      </p:sp>
      <p:sp>
        <p:nvSpPr>
          <p:cNvPr id="2043" name="Google Shape;2043;p60"/>
          <p:cNvSpPr txBox="1">
            <a:spLocks noGrp="1"/>
          </p:cNvSpPr>
          <p:nvPr>
            <p:ph type="subTitle" idx="1"/>
          </p:nvPr>
        </p:nvSpPr>
        <p:spPr>
          <a:xfrm>
            <a:off x="2981275" y="2970625"/>
            <a:ext cx="31815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was the year in which The Hobbit was first released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1"/>
        <p:cNvGrpSpPr/>
        <p:nvPr/>
      </p:nvGrpSpPr>
      <p:grpSpPr>
        <a:xfrm>
          <a:off x="0" y="0"/>
          <a:ext cx="0" cy="0"/>
          <a:chOff x="0" y="0"/>
          <a:chExt cx="0" cy="0"/>
        </a:xfrm>
      </p:grpSpPr>
      <p:grpSp>
        <p:nvGrpSpPr>
          <p:cNvPr id="872" name="Google Shape;872;p40"/>
          <p:cNvGrpSpPr/>
          <p:nvPr/>
        </p:nvGrpSpPr>
        <p:grpSpPr>
          <a:xfrm rot="10800000">
            <a:off x="4556769" y="1672532"/>
            <a:ext cx="1208867" cy="864054"/>
            <a:chOff x="6479785" y="1632505"/>
            <a:chExt cx="2337782" cy="1670638"/>
          </a:xfrm>
        </p:grpSpPr>
        <p:sp>
          <p:nvSpPr>
            <p:cNvPr id="873" name="Google Shape;873;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0"/>
          <p:cNvGrpSpPr/>
          <p:nvPr/>
        </p:nvGrpSpPr>
        <p:grpSpPr>
          <a:xfrm>
            <a:off x="4480569" y="3031344"/>
            <a:ext cx="1208867" cy="864054"/>
            <a:chOff x="6479785" y="1632505"/>
            <a:chExt cx="2337782" cy="1670638"/>
          </a:xfrm>
        </p:grpSpPr>
        <p:sp>
          <p:nvSpPr>
            <p:cNvPr id="878" name="Google Shape;878;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 name="Google Shape;882;p40"/>
          <p:cNvSpPr txBox="1">
            <a:spLocks noGrp="1"/>
          </p:cNvSpPr>
          <p:nvPr>
            <p:ph type="title"/>
          </p:nvPr>
        </p:nvSpPr>
        <p:spPr>
          <a:xfrm>
            <a:off x="1766309" y="16460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Alapkoncepció</a:t>
            </a:r>
            <a:endParaRPr dirty="0"/>
          </a:p>
        </p:txBody>
      </p:sp>
      <p:sp>
        <p:nvSpPr>
          <p:cNvPr id="883" name="Google Shape;883;p40"/>
          <p:cNvSpPr txBox="1">
            <a:spLocks noGrp="1"/>
          </p:cNvSpPr>
          <p:nvPr>
            <p:ph type="subTitle" idx="1"/>
          </p:nvPr>
        </p:nvSpPr>
        <p:spPr>
          <a:xfrm>
            <a:off x="1766309" y="2113681"/>
            <a:ext cx="2727900" cy="52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Játék alapjai, mi is fog történni</a:t>
            </a:r>
            <a:endParaRPr dirty="0"/>
          </a:p>
        </p:txBody>
      </p:sp>
      <p:sp>
        <p:nvSpPr>
          <p:cNvPr id="884" name="Google Shape;884;p40"/>
          <p:cNvSpPr txBox="1">
            <a:spLocks noGrp="1"/>
          </p:cNvSpPr>
          <p:nvPr>
            <p:ph type="title" idx="3"/>
          </p:nvPr>
        </p:nvSpPr>
        <p:spPr>
          <a:xfrm>
            <a:off x="5626609" y="16460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Karakterek</a:t>
            </a:r>
            <a:endParaRPr dirty="0"/>
          </a:p>
        </p:txBody>
      </p:sp>
      <p:sp>
        <p:nvSpPr>
          <p:cNvPr id="885" name="Google Shape;885;p40"/>
          <p:cNvSpPr txBox="1">
            <a:spLocks noGrp="1"/>
          </p:cNvSpPr>
          <p:nvPr>
            <p:ph type="title" idx="4"/>
          </p:nvPr>
        </p:nvSpPr>
        <p:spPr>
          <a:xfrm>
            <a:off x="4793224" y="1911717"/>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86" name="Google Shape;886;p40"/>
          <p:cNvSpPr txBox="1">
            <a:spLocks noGrp="1"/>
          </p:cNvSpPr>
          <p:nvPr>
            <p:ph type="subTitle" idx="5"/>
          </p:nvPr>
        </p:nvSpPr>
        <p:spPr>
          <a:xfrm>
            <a:off x="5626609" y="2113681"/>
            <a:ext cx="2727900" cy="52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Főbb karakterek bemutatása</a:t>
            </a:r>
            <a:endParaRPr dirty="0"/>
          </a:p>
        </p:txBody>
      </p:sp>
      <p:sp>
        <p:nvSpPr>
          <p:cNvPr id="887" name="Google Shape;887;p40"/>
          <p:cNvSpPr txBox="1">
            <a:spLocks noGrp="1"/>
          </p:cNvSpPr>
          <p:nvPr>
            <p:ph type="title" idx="6"/>
          </p:nvPr>
        </p:nvSpPr>
        <p:spPr>
          <a:xfrm>
            <a:off x="1766309" y="29746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Story</a:t>
            </a:r>
            <a:endParaRPr dirty="0"/>
          </a:p>
        </p:txBody>
      </p:sp>
      <p:grpSp>
        <p:nvGrpSpPr>
          <p:cNvPr id="888" name="Google Shape;888;p40"/>
          <p:cNvGrpSpPr/>
          <p:nvPr/>
        </p:nvGrpSpPr>
        <p:grpSpPr>
          <a:xfrm>
            <a:off x="603069" y="3031344"/>
            <a:ext cx="1208867" cy="864054"/>
            <a:chOff x="6479785" y="1632505"/>
            <a:chExt cx="2337782" cy="1670638"/>
          </a:xfrm>
        </p:grpSpPr>
        <p:sp>
          <p:nvSpPr>
            <p:cNvPr id="889" name="Google Shape;889;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rot="10800000">
            <a:off x="679269" y="1672532"/>
            <a:ext cx="1208867" cy="864054"/>
            <a:chOff x="6479785" y="1632505"/>
            <a:chExt cx="2337782" cy="1670638"/>
          </a:xfrm>
        </p:grpSpPr>
        <p:sp>
          <p:nvSpPr>
            <p:cNvPr id="894" name="Google Shape;894;p40"/>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0"/>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0"/>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 name="Google Shape;898;p40"/>
          <p:cNvSpPr txBox="1">
            <a:spLocks noGrp="1"/>
          </p:cNvSpPr>
          <p:nvPr>
            <p:ph type="title" idx="7"/>
          </p:nvPr>
        </p:nvSpPr>
        <p:spPr>
          <a:xfrm>
            <a:off x="932859" y="3270692"/>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99" name="Google Shape;899;p40"/>
          <p:cNvSpPr txBox="1">
            <a:spLocks noGrp="1"/>
          </p:cNvSpPr>
          <p:nvPr>
            <p:ph type="subTitle" idx="8"/>
          </p:nvPr>
        </p:nvSpPr>
        <p:spPr>
          <a:xfrm>
            <a:off x="1766309" y="3440193"/>
            <a:ext cx="2727900" cy="60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A cselekmények részletesebb bemutatása</a:t>
            </a:r>
            <a:endParaRPr dirty="0"/>
          </a:p>
        </p:txBody>
      </p:sp>
      <p:sp>
        <p:nvSpPr>
          <p:cNvPr id="900" name="Google Shape;900;p40"/>
          <p:cNvSpPr txBox="1">
            <a:spLocks noGrp="1"/>
          </p:cNvSpPr>
          <p:nvPr>
            <p:ph type="title" idx="9"/>
          </p:nvPr>
        </p:nvSpPr>
        <p:spPr>
          <a:xfrm>
            <a:off x="5626609" y="2974669"/>
            <a:ext cx="2727900" cy="4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Tárgyak</a:t>
            </a:r>
            <a:endParaRPr dirty="0"/>
          </a:p>
        </p:txBody>
      </p:sp>
      <p:sp>
        <p:nvSpPr>
          <p:cNvPr id="901" name="Google Shape;901;p40"/>
          <p:cNvSpPr txBox="1">
            <a:spLocks noGrp="1"/>
          </p:cNvSpPr>
          <p:nvPr>
            <p:ph type="title" idx="13"/>
          </p:nvPr>
        </p:nvSpPr>
        <p:spPr>
          <a:xfrm>
            <a:off x="4793224" y="3270692"/>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02" name="Google Shape;902;p40"/>
          <p:cNvSpPr txBox="1">
            <a:spLocks noGrp="1"/>
          </p:cNvSpPr>
          <p:nvPr>
            <p:ph type="subTitle" idx="14"/>
          </p:nvPr>
        </p:nvSpPr>
        <p:spPr>
          <a:xfrm>
            <a:off x="5626609" y="3440193"/>
            <a:ext cx="2727900" cy="60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Pár tárgy bemutatása</a:t>
            </a:r>
            <a:endParaRPr dirty="0"/>
          </a:p>
        </p:txBody>
      </p:sp>
      <p:sp>
        <p:nvSpPr>
          <p:cNvPr id="903" name="Google Shape;903;p40"/>
          <p:cNvSpPr txBox="1">
            <a:spLocks noGrp="1"/>
          </p:cNvSpPr>
          <p:nvPr>
            <p:ph type="title" idx="15"/>
          </p:nvPr>
        </p:nvSpPr>
        <p:spPr>
          <a:xfrm>
            <a:off x="2158392" y="303870"/>
            <a:ext cx="482721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Prezentációban szó lesz: </a:t>
            </a:r>
            <a:endParaRPr dirty="0"/>
          </a:p>
        </p:txBody>
      </p:sp>
      <p:sp>
        <p:nvSpPr>
          <p:cNvPr id="904" name="Google Shape;904;p40"/>
          <p:cNvSpPr txBox="1">
            <a:spLocks noGrp="1"/>
          </p:cNvSpPr>
          <p:nvPr>
            <p:ph type="title" idx="2"/>
          </p:nvPr>
        </p:nvSpPr>
        <p:spPr>
          <a:xfrm>
            <a:off x="932859" y="1911720"/>
            <a:ext cx="625500" cy="38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2048" name="Google Shape;204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Reading club</a:t>
            </a:r>
            <a:endParaRPr/>
          </a:p>
        </p:txBody>
      </p:sp>
      <p:graphicFrame>
        <p:nvGraphicFramePr>
          <p:cNvPr id="2049" name="Google Shape;2049;p61"/>
          <p:cNvGraphicFramePr/>
          <p:nvPr/>
        </p:nvGraphicFramePr>
        <p:xfrm>
          <a:off x="3313113" y="1624747"/>
          <a:ext cx="3000000" cy="3000000"/>
        </p:xfrm>
        <a:graphic>
          <a:graphicData uri="http://schemas.openxmlformats.org/drawingml/2006/table">
            <a:tbl>
              <a:tblPr>
                <a:noFill/>
                <a:tableStyleId>{81AD286E-8E3C-48BA-B54A-A597DF256D0E}</a:tableStyleId>
              </a:tblPr>
              <a:tblGrid>
                <a:gridCol w="699025">
                  <a:extLst>
                    <a:ext uri="{9D8B030D-6E8A-4147-A177-3AD203B41FA5}">
                      <a16:colId xmlns:a16="http://schemas.microsoft.com/office/drawing/2014/main" val="20000"/>
                    </a:ext>
                  </a:extLst>
                </a:gridCol>
                <a:gridCol w="699025">
                  <a:extLst>
                    <a:ext uri="{9D8B030D-6E8A-4147-A177-3AD203B41FA5}">
                      <a16:colId xmlns:a16="http://schemas.microsoft.com/office/drawing/2014/main" val="20001"/>
                    </a:ext>
                  </a:extLst>
                </a:gridCol>
                <a:gridCol w="699025">
                  <a:extLst>
                    <a:ext uri="{9D8B030D-6E8A-4147-A177-3AD203B41FA5}">
                      <a16:colId xmlns:a16="http://schemas.microsoft.com/office/drawing/2014/main" val="20002"/>
                    </a:ext>
                  </a:extLst>
                </a:gridCol>
                <a:gridCol w="699025">
                  <a:extLst>
                    <a:ext uri="{9D8B030D-6E8A-4147-A177-3AD203B41FA5}">
                      <a16:colId xmlns:a16="http://schemas.microsoft.com/office/drawing/2014/main" val="20003"/>
                    </a:ext>
                  </a:extLst>
                </a:gridCol>
                <a:gridCol w="699025">
                  <a:extLst>
                    <a:ext uri="{9D8B030D-6E8A-4147-A177-3AD203B41FA5}">
                      <a16:colId xmlns:a16="http://schemas.microsoft.com/office/drawing/2014/main" val="20004"/>
                    </a:ext>
                  </a:extLst>
                </a:gridCol>
                <a:gridCol w="699025">
                  <a:extLst>
                    <a:ext uri="{9D8B030D-6E8A-4147-A177-3AD203B41FA5}">
                      <a16:colId xmlns:a16="http://schemas.microsoft.com/office/drawing/2014/main" val="20005"/>
                    </a:ext>
                  </a:extLst>
                </a:gridCol>
                <a:gridCol w="699025">
                  <a:extLst>
                    <a:ext uri="{9D8B030D-6E8A-4147-A177-3AD203B41FA5}">
                      <a16:colId xmlns:a16="http://schemas.microsoft.com/office/drawing/2014/main" val="20006"/>
                    </a:ext>
                  </a:extLst>
                </a:gridCol>
              </a:tblGrid>
              <a:tr h="428800">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Mon</a:t>
                      </a:r>
                      <a:endParaRPr sz="1600" b="1">
                        <a:solidFill>
                          <a:schemeClr val="dk1"/>
                        </a:solidFill>
                        <a:latin typeface="Domine"/>
                        <a:ea typeface="Domine"/>
                        <a:cs typeface="Domine"/>
                        <a:sym typeface="Domi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Tue</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Wed</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Thu</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Fri</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Sat</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Domine"/>
                          <a:ea typeface="Domine"/>
                          <a:cs typeface="Domine"/>
                          <a:sym typeface="Domine"/>
                        </a:rPr>
                        <a:t>Sun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5</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8</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9</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12</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15</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18</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19</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2425">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22</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23</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24</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25</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26</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27</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28</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29</a:t>
                      </a:r>
                      <a:endParaRPr sz="1100">
                        <a:solidFill>
                          <a:schemeClr val="dk1"/>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30</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Roboto"/>
                          <a:ea typeface="Roboto"/>
                          <a:cs typeface="Roboto"/>
                          <a:sym typeface="Roboto"/>
                        </a:rPr>
                        <a:t>31</a:t>
                      </a: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dk1"/>
                        </a:solidFill>
                        <a:latin typeface="Roboto"/>
                        <a:ea typeface="Roboto"/>
                        <a:cs typeface="Roboto"/>
                        <a:sym typeface="Roboto"/>
                      </a:endParaRPr>
                    </a:p>
                  </a:txBody>
                  <a:tcPr marL="91425" marR="91425" marT="91425" marB="91425">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050" name="Google Shape;2050;p61"/>
          <p:cNvSpPr txBox="1"/>
          <p:nvPr/>
        </p:nvSpPr>
        <p:spPr>
          <a:xfrm>
            <a:off x="957949" y="1706563"/>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Group</a:t>
            </a:r>
            <a:endParaRPr sz="2000" b="1">
              <a:solidFill>
                <a:schemeClr val="dk1"/>
              </a:solidFill>
              <a:latin typeface="Domine"/>
              <a:ea typeface="Domine"/>
              <a:cs typeface="Domine"/>
              <a:sym typeface="Domine"/>
            </a:endParaRPr>
          </a:p>
        </p:txBody>
      </p:sp>
      <p:sp>
        <p:nvSpPr>
          <p:cNvPr id="2051" name="Google Shape;2051;p61"/>
          <p:cNvSpPr txBox="1"/>
          <p:nvPr/>
        </p:nvSpPr>
        <p:spPr>
          <a:xfrm>
            <a:off x="957949" y="2084994"/>
            <a:ext cx="20226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a:p>
            <a:pPr marL="0" lvl="0" indent="0" algn="l" rtl="0">
              <a:spcBef>
                <a:spcPts val="1600"/>
              </a:spcBef>
              <a:spcAft>
                <a:spcPts val="1600"/>
              </a:spcAft>
              <a:buNone/>
            </a:pPr>
            <a:endParaRPr sz="1600">
              <a:solidFill>
                <a:schemeClr val="dk1"/>
              </a:solidFill>
              <a:latin typeface="Roboto"/>
              <a:ea typeface="Roboto"/>
              <a:cs typeface="Roboto"/>
              <a:sym typeface="Roboto"/>
            </a:endParaRPr>
          </a:p>
        </p:txBody>
      </p:sp>
      <p:sp>
        <p:nvSpPr>
          <p:cNvPr id="2052" name="Google Shape;2052;p61"/>
          <p:cNvSpPr txBox="1"/>
          <p:nvPr/>
        </p:nvSpPr>
        <p:spPr>
          <a:xfrm>
            <a:off x="957949" y="3041363"/>
            <a:ext cx="20226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Domine"/>
                <a:ea typeface="Domine"/>
                <a:cs typeface="Domine"/>
                <a:sym typeface="Domine"/>
              </a:rPr>
              <a:t>Individual</a:t>
            </a:r>
            <a:endParaRPr sz="2000" b="1">
              <a:solidFill>
                <a:schemeClr val="dk1"/>
              </a:solidFill>
              <a:latin typeface="Domine"/>
              <a:ea typeface="Domine"/>
              <a:cs typeface="Domine"/>
              <a:sym typeface="Domine"/>
            </a:endParaRPr>
          </a:p>
        </p:txBody>
      </p:sp>
      <p:sp>
        <p:nvSpPr>
          <p:cNvPr id="2053" name="Google Shape;2053;p61"/>
          <p:cNvSpPr txBox="1"/>
          <p:nvPr/>
        </p:nvSpPr>
        <p:spPr>
          <a:xfrm>
            <a:off x="957948" y="3420400"/>
            <a:ext cx="20226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sp>
        <p:nvSpPr>
          <p:cNvPr id="2054" name="Google Shape;2054;p61"/>
          <p:cNvSpPr/>
          <p:nvPr/>
        </p:nvSpPr>
        <p:spPr>
          <a:xfrm>
            <a:off x="716149" y="1786663"/>
            <a:ext cx="241800" cy="241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716149" y="3121463"/>
            <a:ext cx="241800" cy="241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3653100" y="2900122"/>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4351400" y="2515310"/>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5761450" y="3279809"/>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7743900" y="2154047"/>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7980500" y="2154047"/>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7867650" y="3279809"/>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6464100" y="2515310"/>
            <a:ext cx="180300" cy="180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5035125" y="3658547"/>
            <a:ext cx="180300" cy="18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7"/>
        <p:cNvGrpSpPr/>
        <p:nvPr/>
      </p:nvGrpSpPr>
      <p:grpSpPr>
        <a:xfrm>
          <a:off x="0" y="0"/>
          <a:ext cx="0" cy="0"/>
          <a:chOff x="0" y="0"/>
          <a:chExt cx="0" cy="0"/>
        </a:xfrm>
      </p:grpSpPr>
      <p:sp>
        <p:nvSpPr>
          <p:cNvPr id="2068" name="Google Shape;206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Find the books</a:t>
            </a:r>
            <a:endParaRPr/>
          </a:p>
        </p:txBody>
      </p:sp>
      <p:pic>
        <p:nvPicPr>
          <p:cNvPr id="2069" name="Google Shape;2069;p62"/>
          <p:cNvPicPr preferRelativeResize="0"/>
          <p:nvPr/>
        </p:nvPicPr>
        <p:blipFill rotWithShape="1">
          <a:blip r:embed="rId3">
            <a:alphaModFix/>
          </a:blip>
          <a:srcRect l="14710" r="14703"/>
          <a:stretch/>
        </p:blipFill>
        <p:spPr>
          <a:xfrm>
            <a:off x="891325" y="1306200"/>
            <a:ext cx="3299700" cy="3266100"/>
          </a:xfrm>
          <a:prstGeom prst="ellipse">
            <a:avLst/>
          </a:prstGeom>
          <a:noFill/>
          <a:ln>
            <a:noFill/>
          </a:ln>
        </p:spPr>
      </p:pic>
      <p:sp>
        <p:nvSpPr>
          <p:cNvPr id="2070" name="Google Shape;2070;p62"/>
          <p:cNvSpPr txBox="1">
            <a:spLocks noGrp="1"/>
          </p:cNvSpPr>
          <p:nvPr>
            <p:ph type="subTitle" idx="1"/>
          </p:nvPr>
        </p:nvSpPr>
        <p:spPr>
          <a:xfrm>
            <a:off x="5227675" y="1731938"/>
            <a:ext cx="3203100" cy="398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Book 1</a:t>
            </a:r>
            <a:endParaRPr/>
          </a:p>
        </p:txBody>
      </p:sp>
      <p:sp>
        <p:nvSpPr>
          <p:cNvPr id="2071" name="Google Shape;2071;p62"/>
          <p:cNvSpPr txBox="1">
            <a:spLocks noGrp="1"/>
          </p:cNvSpPr>
          <p:nvPr>
            <p:ph type="subTitle" idx="2"/>
          </p:nvPr>
        </p:nvSpPr>
        <p:spPr>
          <a:xfrm>
            <a:off x="5227800" y="3198675"/>
            <a:ext cx="3203100" cy="398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Book 2</a:t>
            </a:r>
            <a:endParaRPr/>
          </a:p>
        </p:txBody>
      </p:sp>
      <p:sp>
        <p:nvSpPr>
          <p:cNvPr id="2072" name="Google Shape;2072;p62"/>
          <p:cNvSpPr txBox="1">
            <a:spLocks noGrp="1"/>
          </p:cNvSpPr>
          <p:nvPr>
            <p:ph type="subTitle" idx="3"/>
          </p:nvPr>
        </p:nvSpPr>
        <p:spPr>
          <a:xfrm>
            <a:off x="4667800" y="2056750"/>
            <a:ext cx="3762900" cy="696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smallest and innermost planet in the entire Solar System</a:t>
            </a:r>
            <a:endParaRPr/>
          </a:p>
        </p:txBody>
      </p:sp>
      <p:sp>
        <p:nvSpPr>
          <p:cNvPr id="2073" name="Google Shape;2073;p62"/>
          <p:cNvSpPr txBox="1">
            <a:spLocks noGrp="1"/>
          </p:cNvSpPr>
          <p:nvPr>
            <p:ph type="subTitle" idx="4"/>
          </p:nvPr>
        </p:nvSpPr>
        <p:spPr>
          <a:xfrm>
            <a:off x="4667947" y="3463970"/>
            <a:ext cx="3762900" cy="696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 is the fifth planet from the Sun and the largest in the Solar System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77"/>
        <p:cNvGrpSpPr/>
        <p:nvPr/>
      </p:nvGrpSpPr>
      <p:grpSpPr>
        <a:xfrm>
          <a:off x="0" y="0"/>
          <a:ext cx="0" cy="0"/>
          <a:chOff x="0" y="0"/>
          <a:chExt cx="0" cy="0"/>
        </a:xfrm>
      </p:grpSpPr>
      <p:sp>
        <p:nvSpPr>
          <p:cNvPr id="2078" name="Google Shape;2078;p63"/>
          <p:cNvSpPr/>
          <p:nvPr/>
        </p:nvSpPr>
        <p:spPr>
          <a:xfrm>
            <a:off x="2772426" y="2324960"/>
            <a:ext cx="402900" cy="402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9" name="Google Shape;2079;p63"/>
          <p:cNvCxnSpPr>
            <a:stCxn id="2078" idx="2"/>
            <a:endCxn id="2080" idx="0"/>
          </p:cNvCxnSpPr>
          <p:nvPr/>
        </p:nvCxnSpPr>
        <p:spPr>
          <a:xfrm flipH="1">
            <a:off x="1724526" y="2526410"/>
            <a:ext cx="1047900" cy="1149300"/>
          </a:xfrm>
          <a:prstGeom prst="bentConnector2">
            <a:avLst/>
          </a:prstGeom>
          <a:noFill/>
          <a:ln w="19050" cap="flat" cmpd="sng">
            <a:solidFill>
              <a:schemeClr val="dk1"/>
            </a:solidFill>
            <a:prstDash val="solid"/>
            <a:round/>
            <a:headEnd type="oval" w="med" len="med"/>
            <a:tailEnd type="oval" w="med" len="med"/>
          </a:ln>
        </p:spPr>
      </p:cxnSp>
      <p:cxnSp>
        <p:nvCxnSpPr>
          <p:cNvPr id="2081" name="Google Shape;2081;p63"/>
          <p:cNvCxnSpPr>
            <a:stCxn id="2082" idx="2"/>
            <a:endCxn id="2083" idx="0"/>
          </p:cNvCxnSpPr>
          <p:nvPr/>
        </p:nvCxnSpPr>
        <p:spPr>
          <a:xfrm>
            <a:off x="6284981" y="2527571"/>
            <a:ext cx="1135800" cy="1148100"/>
          </a:xfrm>
          <a:prstGeom prst="bentConnector2">
            <a:avLst/>
          </a:prstGeom>
          <a:noFill/>
          <a:ln w="19050" cap="flat" cmpd="sng">
            <a:solidFill>
              <a:schemeClr val="dk1"/>
            </a:solidFill>
            <a:prstDash val="solid"/>
            <a:round/>
            <a:headEnd type="oval" w="med" len="med"/>
            <a:tailEnd type="oval" w="med" len="med"/>
          </a:ln>
        </p:spPr>
      </p:cxnSp>
      <p:sp>
        <p:nvSpPr>
          <p:cNvPr id="2082" name="Google Shape;2082;p63"/>
          <p:cNvSpPr/>
          <p:nvPr/>
        </p:nvSpPr>
        <p:spPr>
          <a:xfrm flipH="1">
            <a:off x="5882081" y="2326121"/>
            <a:ext cx="402900" cy="402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Heraldry</a:t>
            </a:r>
            <a:endParaRPr/>
          </a:p>
        </p:txBody>
      </p:sp>
      <p:grpSp>
        <p:nvGrpSpPr>
          <p:cNvPr id="2085" name="Google Shape;2085;p63"/>
          <p:cNvGrpSpPr/>
          <p:nvPr/>
        </p:nvGrpSpPr>
        <p:grpSpPr>
          <a:xfrm>
            <a:off x="4219676" y="1752250"/>
            <a:ext cx="705898" cy="379911"/>
            <a:chOff x="4281117" y="1615077"/>
            <a:chExt cx="868904" cy="467641"/>
          </a:xfrm>
        </p:grpSpPr>
        <p:sp>
          <p:nvSpPr>
            <p:cNvPr id="2086" name="Google Shape;2086;p63"/>
            <p:cNvSpPr/>
            <p:nvPr/>
          </p:nvSpPr>
          <p:spPr>
            <a:xfrm>
              <a:off x="4281117" y="1615077"/>
              <a:ext cx="868904" cy="467641"/>
            </a:xfrm>
            <a:custGeom>
              <a:avLst/>
              <a:gdLst/>
              <a:ahLst/>
              <a:cxnLst/>
              <a:rect l="l" t="t" r="r" b="b"/>
              <a:pathLst>
                <a:path w="17096" h="9201" extrusionOk="0">
                  <a:moveTo>
                    <a:pt x="8530" y="1"/>
                  </a:moveTo>
                  <a:cubicBezTo>
                    <a:pt x="8295" y="417"/>
                    <a:pt x="7389" y="1323"/>
                    <a:pt x="6918" y="2355"/>
                  </a:cubicBezTo>
                  <a:cubicBezTo>
                    <a:pt x="6302" y="3677"/>
                    <a:pt x="7769" y="4039"/>
                    <a:pt x="7769" y="4039"/>
                  </a:cubicBezTo>
                  <a:cubicBezTo>
                    <a:pt x="7769" y="4039"/>
                    <a:pt x="7787" y="6393"/>
                    <a:pt x="6411" y="6466"/>
                  </a:cubicBezTo>
                  <a:cubicBezTo>
                    <a:pt x="6378" y="6468"/>
                    <a:pt x="6346" y="6469"/>
                    <a:pt x="6314" y="6469"/>
                  </a:cubicBezTo>
                  <a:cubicBezTo>
                    <a:pt x="5032" y="6469"/>
                    <a:pt x="4980" y="5071"/>
                    <a:pt x="4980" y="5071"/>
                  </a:cubicBezTo>
                  <a:cubicBezTo>
                    <a:pt x="6447" y="3985"/>
                    <a:pt x="4039" y="2609"/>
                    <a:pt x="4039" y="2609"/>
                  </a:cubicBezTo>
                  <a:cubicBezTo>
                    <a:pt x="4039" y="2609"/>
                    <a:pt x="3749" y="3079"/>
                    <a:pt x="3387" y="3840"/>
                  </a:cubicBezTo>
                  <a:cubicBezTo>
                    <a:pt x="2807" y="5035"/>
                    <a:pt x="4111" y="5162"/>
                    <a:pt x="4111" y="5162"/>
                  </a:cubicBezTo>
                  <a:cubicBezTo>
                    <a:pt x="4339" y="6886"/>
                    <a:pt x="2594" y="6974"/>
                    <a:pt x="2237" y="6974"/>
                  </a:cubicBezTo>
                  <a:cubicBezTo>
                    <a:pt x="2196" y="6974"/>
                    <a:pt x="2174" y="6973"/>
                    <a:pt x="2174" y="6973"/>
                  </a:cubicBezTo>
                  <a:lnTo>
                    <a:pt x="1793" y="5397"/>
                  </a:lnTo>
                  <a:cubicBezTo>
                    <a:pt x="3369" y="3623"/>
                    <a:pt x="1" y="2681"/>
                    <a:pt x="0" y="2681"/>
                  </a:cubicBezTo>
                  <a:lnTo>
                    <a:pt x="0" y="2681"/>
                  </a:lnTo>
                  <a:lnTo>
                    <a:pt x="1793" y="9200"/>
                  </a:lnTo>
                  <a:cubicBezTo>
                    <a:pt x="1793" y="9200"/>
                    <a:pt x="3550" y="8223"/>
                    <a:pt x="8530" y="8223"/>
                  </a:cubicBezTo>
                  <a:cubicBezTo>
                    <a:pt x="13528" y="8223"/>
                    <a:pt x="15285" y="9200"/>
                    <a:pt x="15285" y="9200"/>
                  </a:cubicBezTo>
                  <a:lnTo>
                    <a:pt x="17096" y="2681"/>
                  </a:lnTo>
                  <a:lnTo>
                    <a:pt x="17096" y="2681"/>
                  </a:lnTo>
                  <a:cubicBezTo>
                    <a:pt x="17095" y="2681"/>
                    <a:pt x="13691" y="3623"/>
                    <a:pt x="15285" y="5397"/>
                  </a:cubicBezTo>
                  <a:lnTo>
                    <a:pt x="14886" y="6973"/>
                  </a:lnTo>
                  <a:cubicBezTo>
                    <a:pt x="14886" y="6973"/>
                    <a:pt x="14864" y="6974"/>
                    <a:pt x="14824" y="6974"/>
                  </a:cubicBezTo>
                  <a:cubicBezTo>
                    <a:pt x="14469" y="6974"/>
                    <a:pt x="12739" y="6886"/>
                    <a:pt x="12967" y="5162"/>
                  </a:cubicBezTo>
                  <a:cubicBezTo>
                    <a:pt x="12967" y="5162"/>
                    <a:pt x="14271" y="5035"/>
                    <a:pt x="13691" y="3840"/>
                  </a:cubicBezTo>
                  <a:cubicBezTo>
                    <a:pt x="13311" y="3079"/>
                    <a:pt x="13039" y="2609"/>
                    <a:pt x="13039" y="2609"/>
                  </a:cubicBezTo>
                  <a:cubicBezTo>
                    <a:pt x="13039" y="2609"/>
                    <a:pt x="10631" y="3985"/>
                    <a:pt x="12098" y="5071"/>
                  </a:cubicBezTo>
                  <a:cubicBezTo>
                    <a:pt x="12098" y="5071"/>
                    <a:pt x="12029" y="6469"/>
                    <a:pt x="10763" y="6469"/>
                  </a:cubicBezTo>
                  <a:cubicBezTo>
                    <a:pt x="10732" y="6469"/>
                    <a:pt x="10700" y="6468"/>
                    <a:pt x="10667" y="6466"/>
                  </a:cubicBezTo>
                  <a:cubicBezTo>
                    <a:pt x="9309" y="6412"/>
                    <a:pt x="9309" y="4039"/>
                    <a:pt x="9309" y="4039"/>
                  </a:cubicBezTo>
                  <a:cubicBezTo>
                    <a:pt x="9309" y="4039"/>
                    <a:pt x="10776" y="3677"/>
                    <a:pt x="10142" y="2355"/>
                  </a:cubicBezTo>
                  <a:cubicBezTo>
                    <a:pt x="9653" y="1323"/>
                    <a:pt x="8765" y="417"/>
                    <a:pt x="8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693463" y="1932632"/>
              <a:ext cx="43303" cy="65412"/>
            </a:xfrm>
            <a:custGeom>
              <a:avLst/>
              <a:gdLst/>
              <a:ahLst/>
              <a:cxnLst/>
              <a:rect l="l" t="t" r="r" b="b"/>
              <a:pathLst>
                <a:path w="852" h="1287" extrusionOk="0">
                  <a:moveTo>
                    <a:pt x="417" y="1"/>
                  </a:moveTo>
                  <a:cubicBezTo>
                    <a:pt x="182" y="1"/>
                    <a:pt x="0" y="290"/>
                    <a:pt x="0" y="634"/>
                  </a:cubicBezTo>
                  <a:cubicBezTo>
                    <a:pt x="0" y="997"/>
                    <a:pt x="182" y="1286"/>
                    <a:pt x="417" y="1286"/>
                  </a:cubicBezTo>
                  <a:cubicBezTo>
                    <a:pt x="652" y="1286"/>
                    <a:pt x="852" y="997"/>
                    <a:pt x="852" y="634"/>
                  </a:cubicBezTo>
                  <a:cubicBezTo>
                    <a:pt x="852" y="290"/>
                    <a:pt x="652"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4506629" y="1953622"/>
              <a:ext cx="39593" cy="52756"/>
            </a:xfrm>
            <a:custGeom>
              <a:avLst/>
              <a:gdLst/>
              <a:ahLst/>
              <a:cxnLst/>
              <a:rect l="l" t="t" r="r" b="b"/>
              <a:pathLst>
                <a:path w="779" h="1038" extrusionOk="0">
                  <a:moveTo>
                    <a:pt x="315" y="0"/>
                  </a:moveTo>
                  <a:cubicBezTo>
                    <a:pt x="301" y="0"/>
                    <a:pt x="286" y="1"/>
                    <a:pt x="272" y="4"/>
                  </a:cubicBezTo>
                  <a:cubicBezTo>
                    <a:pt x="91" y="40"/>
                    <a:pt x="0" y="294"/>
                    <a:pt x="55" y="584"/>
                  </a:cubicBezTo>
                  <a:cubicBezTo>
                    <a:pt x="107" y="844"/>
                    <a:pt x="291" y="1038"/>
                    <a:pt x="466" y="1038"/>
                  </a:cubicBezTo>
                  <a:cubicBezTo>
                    <a:pt x="474" y="1038"/>
                    <a:pt x="481" y="1037"/>
                    <a:pt x="489" y="1036"/>
                  </a:cubicBezTo>
                  <a:cubicBezTo>
                    <a:pt x="670" y="1000"/>
                    <a:pt x="779" y="747"/>
                    <a:pt x="725" y="457"/>
                  </a:cubicBezTo>
                  <a:cubicBezTo>
                    <a:pt x="657" y="205"/>
                    <a:pt x="497"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4883041" y="1953622"/>
              <a:ext cx="39643" cy="52756"/>
            </a:xfrm>
            <a:custGeom>
              <a:avLst/>
              <a:gdLst/>
              <a:ahLst/>
              <a:cxnLst/>
              <a:rect l="l" t="t" r="r" b="b"/>
              <a:pathLst>
                <a:path w="780" h="1038" extrusionOk="0">
                  <a:moveTo>
                    <a:pt x="450" y="0"/>
                  </a:moveTo>
                  <a:cubicBezTo>
                    <a:pt x="283" y="0"/>
                    <a:pt x="122" y="205"/>
                    <a:pt x="55" y="457"/>
                  </a:cubicBezTo>
                  <a:cubicBezTo>
                    <a:pt x="1" y="747"/>
                    <a:pt x="92" y="1000"/>
                    <a:pt x="291" y="1036"/>
                  </a:cubicBezTo>
                  <a:cubicBezTo>
                    <a:pt x="298" y="1037"/>
                    <a:pt x="306" y="1038"/>
                    <a:pt x="314" y="1038"/>
                  </a:cubicBezTo>
                  <a:cubicBezTo>
                    <a:pt x="488" y="1038"/>
                    <a:pt x="673" y="844"/>
                    <a:pt x="725" y="584"/>
                  </a:cubicBezTo>
                  <a:cubicBezTo>
                    <a:pt x="780" y="294"/>
                    <a:pt x="689" y="40"/>
                    <a:pt x="490" y="4"/>
                  </a:cubicBezTo>
                  <a:cubicBezTo>
                    <a:pt x="477" y="1"/>
                    <a:pt x="463"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63"/>
          <p:cNvGrpSpPr/>
          <p:nvPr/>
        </p:nvGrpSpPr>
        <p:grpSpPr>
          <a:xfrm>
            <a:off x="4152197" y="2133623"/>
            <a:ext cx="840857" cy="809059"/>
            <a:chOff x="4180105" y="2084517"/>
            <a:chExt cx="1035028" cy="995887"/>
          </a:xfrm>
        </p:grpSpPr>
        <p:sp>
          <p:nvSpPr>
            <p:cNvPr id="2091" name="Google Shape;2091;p63"/>
            <p:cNvSpPr/>
            <p:nvPr/>
          </p:nvSpPr>
          <p:spPr>
            <a:xfrm>
              <a:off x="4180105" y="2084517"/>
              <a:ext cx="1035028" cy="995887"/>
            </a:xfrm>
            <a:custGeom>
              <a:avLst/>
              <a:gdLst/>
              <a:ahLst/>
              <a:cxnLst/>
              <a:rect l="l" t="t" r="r" b="b"/>
              <a:pathLst>
                <a:path w="22530" h="21678" extrusionOk="0">
                  <a:moveTo>
                    <a:pt x="11265" y="2735"/>
                  </a:moveTo>
                  <a:cubicBezTo>
                    <a:pt x="13257" y="4763"/>
                    <a:pt x="15702" y="6284"/>
                    <a:pt x="18400" y="7154"/>
                  </a:cubicBezTo>
                  <a:cubicBezTo>
                    <a:pt x="18654" y="9761"/>
                    <a:pt x="18491" y="16498"/>
                    <a:pt x="11265" y="19704"/>
                  </a:cubicBezTo>
                  <a:cubicBezTo>
                    <a:pt x="4021" y="16498"/>
                    <a:pt x="3876" y="9780"/>
                    <a:pt x="4112" y="7154"/>
                  </a:cubicBezTo>
                  <a:cubicBezTo>
                    <a:pt x="6810" y="6284"/>
                    <a:pt x="9273" y="4763"/>
                    <a:pt x="11265" y="2735"/>
                  </a:cubicBezTo>
                  <a:close/>
                  <a:moveTo>
                    <a:pt x="11265" y="0"/>
                  </a:moveTo>
                  <a:cubicBezTo>
                    <a:pt x="11265" y="0"/>
                    <a:pt x="8096" y="4473"/>
                    <a:pt x="2500" y="5723"/>
                  </a:cubicBezTo>
                  <a:cubicBezTo>
                    <a:pt x="2500" y="5723"/>
                    <a:pt x="1" y="17259"/>
                    <a:pt x="11265" y="21677"/>
                  </a:cubicBezTo>
                  <a:cubicBezTo>
                    <a:pt x="22529" y="17259"/>
                    <a:pt x="20030" y="5723"/>
                    <a:pt x="20030" y="5723"/>
                  </a:cubicBezTo>
                  <a:cubicBezTo>
                    <a:pt x="14434" y="4473"/>
                    <a:pt x="11265" y="0"/>
                    <a:pt x="11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697587" y="2210121"/>
              <a:ext cx="334489" cy="401056"/>
            </a:xfrm>
            <a:custGeom>
              <a:avLst/>
              <a:gdLst/>
              <a:ahLst/>
              <a:cxnLst/>
              <a:rect l="l" t="t" r="r" b="b"/>
              <a:pathLst>
                <a:path w="7281" h="8730" extrusionOk="0">
                  <a:moveTo>
                    <a:pt x="1" y="1"/>
                  </a:moveTo>
                  <a:lnTo>
                    <a:pt x="1" y="8730"/>
                  </a:lnTo>
                  <a:lnTo>
                    <a:pt x="6901" y="8730"/>
                  </a:lnTo>
                  <a:cubicBezTo>
                    <a:pt x="7190" y="7317"/>
                    <a:pt x="7281" y="5868"/>
                    <a:pt x="7154" y="4420"/>
                  </a:cubicBezTo>
                  <a:cubicBezTo>
                    <a:pt x="4438" y="3550"/>
                    <a:pt x="1993" y="202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4380638" y="2611143"/>
              <a:ext cx="316986" cy="378592"/>
            </a:xfrm>
            <a:custGeom>
              <a:avLst/>
              <a:gdLst/>
              <a:ahLst/>
              <a:cxnLst/>
              <a:rect l="l" t="t" r="r" b="b"/>
              <a:pathLst>
                <a:path w="6900" h="8241" extrusionOk="0">
                  <a:moveTo>
                    <a:pt x="0" y="1"/>
                  </a:moveTo>
                  <a:cubicBezTo>
                    <a:pt x="634" y="2880"/>
                    <a:pt x="2391" y="6249"/>
                    <a:pt x="6900" y="8241"/>
                  </a:cubicBezTo>
                  <a:lnTo>
                    <a:pt x="69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4363135" y="2210121"/>
              <a:ext cx="334489" cy="401056"/>
            </a:xfrm>
            <a:custGeom>
              <a:avLst/>
              <a:gdLst/>
              <a:ahLst/>
              <a:cxnLst/>
              <a:rect l="l" t="t" r="r" b="b"/>
              <a:pathLst>
                <a:path w="7281" h="8730" extrusionOk="0">
                  <a:moveTo>
                    <a:pt x="7281" y="1"/>
                  </a:moveTo>
                  <a:cubicBezTo>
                    <a:pt x="5289" y="2029"/>
                    <a:pt x="2826" y="3550"/>
                    <a:pt x="128" y="4420"/>
                  </a:cubicBezTo>
                  <a:cubicBezTo>
                    <a:pt x="1" y="5850"/>
                    <a:pt x="91" y="7299"/>
                    <a:pt x="381" y="8730"/>
                  </a:cubicBezTo>
                  <a:lnTo>
                    <a:pt x="7281" y="8730"/>
                  </a:lnTo>
                  <a:lnTo>
                    <a:pt x="72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4697587" y="2611143"/>
              <a:ext cx="317032" cy="378592"/>
            </a:xfrm>
            <a:custGeom>
              <a:avLst/>
              <a:gdLst/>
              <a:ahLst/>
              <a:cxnLst/>
              <a:rect l="l" t="t" r="r" b="b"/>
              <a:pathLst>
                <a:path w="6901" h="8241" extrusionOk="0">
                  <a:moveTo>
                    <a:pt x="1" y="1"/>
                  </a:moveTo>
                  <a:lnTo>
                    <a:pt x="1" y="8241"/>
                  </a:lnTo>
                  <a:cubicBezTo>
                    <a:pt x="4510" y="6249"/>
                    <a:pt x="6267" y="2880"/>
                    <a:pt x="6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 name="Google Shape;2083;p63"/>
          <p:cNvSpPr txBox="1"/>
          <p:nvPr/>
        </p:nvSpPr>
        <p:spPr>
          <a:xfrm>
            <a:off x="6409462" y="3675750"/>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Jupiter</a:t>
            </a:r>
            <a:endParaRPr sz="2000" b="1">
              <a:solidFill>
                <a:schemeClr val="dk1"/>
              </a:solidFill>
              <a:latin typeface="Domine"/>
              <a:ea typeface="Domine"/>
              <a:cs typeface="Domine"/>
              <a:sym typeface="Domine"/>
            </a:endParaRPr>
          </a:p>
        </p:txBody>
      </p:sp>
      <p:sp>
        <p:nvSpPr>
          <p:cNvPr id="2096" name="Google Shape;2096;p63"/>
          <p:cNvSpPr txBox="1"/>
          <p:nvPr/>
        </p:nvSpPr>
        <p:spPr>
          <a:xfrm>
            <a:off x="6409462" y="4055357"/>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Jupiter is the biggest planet</a:t>
            </a:r>
            <a:endParaRPr sz="1600">
              <a:solidFill>
                <a:schemeClr val="dk1"/>
              </a:solidFill>
              <a:latin typeface="Roboto"/>
              <a:ea typeface="Roboto"/>
              <a:cs typeface="Roboto"/>
              <a:sym typeface="Roboto"/>
            </a:endParaRPr>
          </a:p>
          <a:p>
            <a:pPr marL="0" lvl="0" indent="0" algn="ctr" rtl="0">
              <a:spcBef>
                <a:spcPts val="1600"/>
              </a:spcBef>
              <a:spcAft>
                <a:spcPts val="1600"/>
              </a:spcAft>
              <a:buNone/>
            </a:pPr>
            <a:endParaRPr sz="1600">
              <a:solidFill>
                <a:schemeClr val="dk1"/>
              </a:solidFill>
              <a:latin typeface="Roboto"/>
              <a:ea typeface="Roboto"/>
              <a:cs typeface="Roboto"/>
              <a:sym typeface="Roboto"/>
            </a:endParaRPr>
          </a:p>
        </p:txBody>
      </p:sp>
      <p:sp>
        <p:nvSpPr>
          <p:cNvPr id="2080" name="Google Shape;2080;p63"/>
          <p:cNvSpPr txBox="1"/>
          <p:nvPr/>
        </p:nvSpPr>
        <p:spPr>
          <a:xfrm>
            <a:off x="713225" y="3675738"/>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Mercury</a:t>
            </a:r>
            <a:endParaRPr sz="2000" b="1">
              <a:solidFill>
                <a:schemeClr val="dk1"/>
              </a:solidFill>
              <a:latin typeface="Domine"/>
              <a:ea typeface="Domine"/>
              <a:cs typeface="Domine"/>
              <a:sym typeface="Domine"/>
            </a:endParaRPr>
          </a:p>
        </p:txBody>
      </p:sp>
      <p:sp>
        <p:nvSpPr>
          <p:cNvPr id="2097" name="Google Shape;2097;p63"/>
          <p:cNvSpPr txBox="1"/>
          <p:nvPr/>
        </p:nvSpPr>
        <p:spPr>
          <a:xfrm>
            <a:off x="713225" y="4052391"/>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Roboto"/>
                <a:ea typeface="Roboto"/>
                <a:cs typeface="Roboto"/>
                <a:sym typeface="Roboto"/>
              </a:rPr>
              <a:t>Mercury is the smallest planet</a:t>
            </a:r>
            <a:endParaRPr sz="1600">
              <a:solidFill>
                <a:schemeClr val="dk1"/>
              </a:solidFill>
              <a:latin typeface="Roboto"/>
              <a:ea typeface="Roboto"/>
              <a:cs typeface="Roboto"/>
              <a:sym typeface="Roboto"/>
            </a:endParaRPr>
          </a:p>
        </p:txBody>
      </p:sp>
      <p:grpSp>
        <p:nvGrpSpPr>
          <p:cNvPr id="2098" name="Google Shape;2098;p63"/>
          <p:cNvGrpSpPr/>
          <p:nvPr/>
        </p:nvGrpSpPr>
        <p:grpSpPr>
          <a:xfrm>
            <a:off x="5775077" y="1471848"/>
            <a:ext cx="642352" cy="1749013"/>
            <a:chOff x="6052938" y="1269925"/>
            <a:chExt cx="790685" cy="2152896"/>
          </a:xfrm>
        </p:grpSpPr>
        <p:sp>
          <p:nvSpPr>
            <p:cNvPr id="2099" name="Google Shape;2099;p63"/>
            <p:cNvSpPr/>
            <p:nvPr/>
          </p:nvSpPr>
          <p:spPr>
            <a:xfrm>
              <a:off x="6124703" y="1269925"/>
              <a:ext cx="646189" cy="264239"/>
            </a:xfrm>
            <a:custGeom>
              <a:avLst/>
              <a:gdLst/>
              <a:ahLst/>
              <a:cxnLst/>
              <a:rect l="l" t="t" r="r" b="b"/>
              <a:pathLst>
                <a:path w="12714" h="5199" fill="none" extrusionOk="0">
                  <a:moveTo>
                    <a:pt x="1" y="5198"/>
                  </a:moveTo>
                  <a:lnTo>
                    <a:pt x="6520" y="1"/>
                  </a:lnTo>
                  <a:lnTo>
                    <a:pt x="12714" y="5198"/>
                  </a:lnTo>
                </a:path>
              </a:pathLst>
            </a:custGeom>
            <a:no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6447800" y="2375368"/>
              <a:ext cx="356232" cy="995916"/>
            </a:xfrm>
            <a:custGeom>
              <a:avLst/>
              <a:gdLst/>
              <a:ahLst/>
              <a:cxnLst/>
              <a:rect l="l" t="t" r="r" b="b"/>
              <a:pathLst>
                <a:path w="7009" h="19595" extrusionOk="0">
                  <a:moveTo>
                    <a:pt x="0" y="0"/>
                  </a:moveTo>
                  <a:lnTo>
                    <a:pt x="0" y="19595"/>
                  </a:lnTo>
                  <a:lnTo>
                    <a:pt x="7009" y="13763"/>
                  </a:lnTo>
                  <a:lnTo>
                    <a:pt x="70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6092480" y="1575535"/>
              <a:ext cx="355368" cy="799884"/>
            </a:xfrm>
            <a:custGeom>
              <a:avLst/>
              <a:gdLst/>
              <a:ahLst/>
              <a:cxnLst/>
              <a:rect l="l" t="t" r="r" b="b"/>
              <a:pathLst>
                <a:path w="6992" h="15738" extrusionOk="0">
                  <a:moveTo>
                    <a:pt x="1" y="0"/>
                  </a:moveTo>
                  <a:lnTo>
                    <a:pt x="1" y="15737"/>
                  </a:lnTo>
                  <a:lnTo>
                    <a:pt x="6991" y="15737"/>
                  </a:lnTo>
                  <a:lnTo>
                    <a:pt x="6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6447800" y="1575535"/>
              <a:ext cx="356232" cy="799884"/>
            </a:xfrm>
            <a:custGeom>
              <a:avLst/>
              <a:gdLst/>
              <a:ahLst/>
              <a:cxnLst/>
              <a:rect l="l" t="t" r="r" b="b"/>
              <a:pathLst>
                <a:path w="7009" h="15738" extrusionOk="0">
                  <a:moveTo>
                    <a:pt x="0" y="0"/>
                  </a:moveTo>
                  <a:lnTo>
                    <a:pt x="0" y="15737"/>
                  </a:lnTo>
                  <a:lnTo>
                    <a:pt x="7009" y="15737"/>
                  </a:lnTo>
                  <a:lnTo>
                    <a:pt x="7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6092480" y="2375368"/>
              <a:ext cx="355368" cy="995916"/>
            </a:xfrm>
            <a:custGeom>
              <a:avLst/>
              <a:gdLst/>
              <a:ahLst/>
              <a:cxnLst/>
              <a:rect l="l" t="t" r="r" b="b"/>
              <a:pathLst>
                <a:path w="6992" h="19595" extrusionOk="0">
                  <a:moveTo>
                    <a:pt x="1" y="0"/>
                  </a:moveTo>
                  <a:lnTo>
                    <a:pt x="1" y="13763"/>
                  </a:lnTo>
                  <a:lnTo>
                    <a:pt x="6991" y="19595"/>
                  </a:lnTo>
                  <a:lnTo>
                    <a:pt x="6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6270165" y="2208764"/>
              <a:ext cx="356232" cy="434503"/>
            </a:xfrm>
            <a:custGeom>
              <a:avLst/>
              <a:gdLst/>
              <a:ahLst/>
              <a:cxnLst/>
              <a:rect l="l" t="t" r="r" b="b"/>
              <a:pathLst>
                <a:path w="7009" h="8549" extrusionOk="0">
                  <a:moveTo>
                    <a:pt x="2898" y="0"/>
                  </a:moveTo>
                  <a:lnTo>
                    <a:pt x="2898" y="2318"/>
                  </a:lnTo>
                  <a:lnTo>
                    <a:pt x="0" y="2318"/>
                  </a:lnTo>
                  <a:lnTo>
                    <a:pt x="0" y="3514"/>
                  </a:lnTo>
                  <a:lnTo>
                    <a:pt x="2898" y="3514"/>
                  </a:lnTo>
                  <a:lnTo>
                    <a:pt x="2898" y="8548"/>
                  </a:lnTo>
                  <a:lnTo>
                    <a:pt x="4093" y="8548"/>
                  </a:lnTo>
                  <a:lnTo>
                    <a:pt x="4093" y="3514"/>
                  </a:lnTo>
                  <a:lnTo>
                    <a:pt x="7008" y="3514"/>
                  </a:lnTo>
                  <a:lnTo>
                    <a:pt x="7008" y="2318"/>
                  </a:lnTo>
                  <a:lnTo>
                    <a:pt x="4093" y="2318"/>
                  </a:lnTo>
                  <a:lnTo>
                    <a:pt x="40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6052938" y="1535943"/>
              <a:ext cx="790685" cy="1886878"/>
            </a:xfrm>
            <a:custGeom>
              <a:avLst/>
              <a:gdLst/>
              <a:ahLst/>
              <a:cxnLst/>
              <a:rect l="l" t="t" r="r" b="b"/>
              <a:pathLst>
                <a:path w="15557" h="37125" extrusionOk="0">
                  <a:moveTo>
                    <a:pt x="14778" y="779"/>
                  </a:moveTo>
                  <a:lnTo>
                    <a:pt x="14778" y="30279"/>
                  </a:lnTo>
                  <a:lnTo>
                    <a:pt x="7769" y="36111"/>
                  </a:lnTo>
                  <a:lnTo>
                    <a:pt x="779" y="30279"/>
                  </a:lnTo>
                  <a:lnTo>
                    <a:pt x="779" y="779"/>
                  </a:lnTo>
                  <a:close/>
                  <a:moveTo>
                    <a:pt x="0" y="0"/>
                  </a:moveTo>
                  <a:lnTo>
                    <a:pt x="0" y="30642"/>
                  </a:lnTo>
                  <a:lnTo>
                    <a:pt x="7769" y="37125"/>
                  </a:lnTo>
                  <a:lnTo>
                    <a:pt x="15556" y="30642"/>
                  </a:lnTo>
                  <a:lnTo>
                    <a:pt x="15556" y="0"/>
                  </a:lnTo>
                  <a:close/>
                </a:path>
              </a:pathLst>
            </a:custGeom>
            <a:solidFill>
              <a:schemeClr val="dk1"/>
            </a:solidFill>
            <a:ln w="2725" cap="flat" cmpd="sng">
              <a:solidFill>
                <a:schemeClr val="dk1"/>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63"/>
          <p:cNvSpPr txBox="1"/>
          <p:nvPr/>
        </p:nvSpPr>
        <p:spPr>
          <a:xfrm>
            <a:off x="3561325" y="3674968"/>
            <a:ext cx="2022600" cy="4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Domine"/>
                <a:ea typeface="Domine"/>
                <a:cs typeface="Domine"/>
                <a:sym typeface="Domine"/>
              </a:rPr>
              <a:t>Venus</a:t>
            </a:r>
            <a:endParaRPr sz="2000" b="1">
              <a:solidFill>
                <a:schemeClr val="dk1"/>
              </a:solidFill>
              <a:latin typeface="Domine"/>
              <a:ea typeface="Domine"/>
              <a:cs typeface="Domine"/>
              <a:sym typeface="Domine"/>
            </a:endParaRPr>
          </a:p>
        </p:txBody>
      </p:sp>
      <p:sp>
        <p:nvSpPr>
          <p:cNvPr id="2107" name="Google Shape;2107;p63"/>
          <p:cNvSpPr txBox="1"/>
          <p:nvPr/>
        </p:nvSpPr>
        <p:spPr>
          <a:xfrm>
            <a:off x="3561325" y="4054575"/>
            <a:ext cx="20226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Venus very high temperatures </a:t>
            </a:r>
            <a:endParaRPr sz="1600">
              <a:solidFill>
                <a:schemeClr val="dk1"/>
              </a:solidFill>
              <a:latin typeface="Roboto"/>
              <a:ea typeface="Roboto"/>
              <a:cs typeface="Roboto"/>
              <a:sym typeface="Roboto"/>
            </a:endParaRPr>
          </a:p>
          <a:p>
            <a:pPr marL="0" lvl="0" indent="0" algn="ctr" rtl="0">
              <a:spcBef>
                <a:spcPts val="1600"/>
              </a:spcBef>
              <a:spcAft>
                <a:spcPts val="1600"/>
              </a:spcAft>
              <a:buNone/>
            </a:pPr>
            <a:endParaRPr sz="1600">
              <a:solidFill>
                <a:schemeClr val="dk1"/>
              </a:solidFill>
              <a:latin typeface="Roboto"/>
              <a:ea typeface="Roboto"/>
              <a:cs typeface="Roboto"/>
              <a:sym typeface="Roboto"/>
            </a:endParaRPr>
          </a:p>
        </p:txBody>
      </p:sp>
      <p:cxnSp>
        <p:nvCxnSpPr>
          <p:cNvPr id="2108" name="Google Shape;2108;p63"/>
          <p:cNvCxnSpPr>
            <a:endCxn id="2106" idx="0"/>
          </p:cNvCxnSpPr>
          <p:nvPr/>
        </p:nvCxnSpPr>
        <p:spPr>
          <a:xfrm rot="-5400000" flipH="1">
            <a:off x="4250425" y="3352768"/>
            <a:ext cx="643800" cy="600"/>
          </a:xfrm>
          <a:prstGeom prst="bentConnector3">
            <a:avLst>
              <a:gd name="adj1" fmla="val 50000"/>
            </a:avLst>
          </a:prstGeom>
          <a:noFill/>
          <a:ln w="19050" cap="flat" cmpd="sng">
            <a:solidFill>
              <a:schemeClr val="dk1"/>
            </a:solidFill>
            <a:prstDash val="solid"/>
            <a:round/>
            <a:headEnd type="oval" w="med" len="med"/>
            <a:tailEnd type="oval" w="med" len="med"/>
          </a:ln>
        </p:spPr>
      </p:cxnSp>
      <p:grpSp>
        <p:nvGrpSpPr>
          <p:cNvPr id="2109" name="Google Shape;2109;p63"/>
          <p:cNvGrpSpPr/>
          <p:nvPr/>
        </p:nvGrpSpPr>
        <p:grpSpPr>
          <a:xfrm>
            <a:off x="2431202" y="1670206"/>
            <a:ext cx="1116453" cy="1429550"/>
            <a:chOff x="2300353" y="1514088"/>
            <a:chExt cx="1374265" cy="1759663"/>
          </a:xfrm>
        </p:grpSpPr>
        <p:sp>
          <p:nvSpPr>
            <p:cNvPr id="2110" name="Google Shape;2110;p63"/>
            <p:cNvSpPr/>
            <p:nvPr/>
          </p:nvSpPr>
          <p:spPr>
            <a:xfrm>
              <a:off x="3578813" y="1514088"/>
              <a:ext cx="95805" cy="111815"/>
            </a:xfrm>
            <a:custGeom>
              <a:avLst/>
              <a:gdLst/>
              <a:ahLst/>
              <a:cxnLst/>
              <a:rect l="l" t="t" r="r" b="b"/>
              <a:pathLst>
                <a:path w="1885" h="2200" extrusionOk="0">
                  <a:moveTo>
                    <a:pt x="782" y="0"/>
                  </a:moveTo>
                  <a:cubicBezTo>
                    <a:pt x="514" y="0"/>
                    <a:pt x="241" y="100"/>
                    <a:pt x="19" y="322"/>
                  </a:cubicBezTo>
                  <a:lnTo>
                    <a:pt x="1" y="1861"/>
                  </a:lnTo>
                  <a:cubicBezTo>
                    <a:pt x="222" y="2094"/>
                    <a:pt x="501" y="2199"/>
                    <a:pt x="775" y="2199"/>
                  </a:cubicBezTo>
                  <a:cubicBezTo>
                    <a:pt x="1332" y="2199"/>
                    <a:pt x="1872" y="1768"/>
                    <a:pt x="1884" y="1100"/>
                  </a:cubicBezTo>
                  <a:cubicBezTo>
                    <a:pt x="1884" y="438"/>
                    <a:pt x="1344"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2300353" y="1514139"/>
              <a:ext cx="95805" cy="111612"/>
            </a:xfrm>
            <a:custGeom>
              <a:avLst/>
              <a:gdLst/>
              <a:ahLst/>
              <a:cxnLst/>
              <a:rect l="l" t="t" r="r" b="b"/>
              <a:pathLst>
                <a:path w="1885" h="2196" extrusionOk="0">
                  <a:moveTo>
                    <a:pt x="1099" y="0"/>
                  </a:moveTo>
                  <a:cubicBezTo>
                    <a:pt x="543" y="0"/>
                    <a:pt x="13" y="427"/>
                    <a:pt x="1" y="1081"/>
                  </a:cubicBezTo>
                  <a:cubicBezTo>
                    <a:pt x="1" y="1748"/>
                    <a:pt x="547" y="2195"/>
                    <a:pt x="1113" y="2195"/>
                  </a:cubicBezTo>
                  <a:cubicBezTo>
                    <a:pt x="1378" y="2195"/>
                    <a:pt x="1647" y="2097"/>
                    <a:pt x="1866" y="1878"/>
                  </a:cubicBezTo>
                  <a:lnTo>
                    <a:pt x="1884" y="339"/>
                  </a:lnTo>
                  <a:cubicBezTo>
                    <a:pt x="1656" y="105"/>
                    <a:pt x="1375"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2396108" y="1532232"/>
              <a:ext cx="1182749" cy="75526"/>
            </a:xfrm>
            <a:custGeom>
              <a:avLst/>
              <a:gdLst/>
              <a:ahLst/>
              <a:cxnLst/>
              <a:rect l="l" t="t" r="r" b="b"/>
              <a:pathLst>
                <a:path w="23271" h="1486" extrusionOk="0">
                  <a:moveTo>
                    <a:pt x="0" y="1"/>
                  </a:moveTo>
                  <a:lnTo>
                    <a:pt x="0" y="1486"/>
                  </a:lnTo>
                  <a:lnTo>
                    <a:pt x="23271" y="1486"/>
                  </a:lnTo>
                  <a:lnTo>
                    <a:pt x="232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3535561" y="1532232"/>
              <a:ext cx="51" cy="75526"/>
            </a:xfrm>
            <a:custGeom>
              <a:avLst/>
              <a:gdLst/>
              <a:ahLst/>
              <a:cxnLst/>
              <a:rect l="l" t="t" r="r" b="b"/>
              <a:pathLst>
                <a:path w="1" h="1486" fill="none" extrusionOk="0">
                  <a:moveTo>
                    <a:pt x="1" y="1"/>
                  </a:moveTo>
                  <a:lnTo>
                    <a:pt x="1" y="14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3"/>
            <p:cNvSpPr/>
            <p:nvPr/>
          </p:nvSpPr>
          <p:spPr>
            <a:xfrm>
              <a:off x="2440275" y="1532232"/>
              <a:ext cx="51" cy="75526"/>
            </a:xfrm>
            <a:custGeom>
              <a:avLst/>
              <a:gdLst/>
              <a:ahLst/>
              <a:cxnLst/>
              <a:rect l="l" t="t" r="r" b="b"/>
              <a:pathLst>
                <a:path w="1" h="1486" fill="none" extrusionOk="0">
                  <a:moveTo>
                    <a:pt x="0" y="1"/>
                  </a:moveTo>
                  <a:lnTo>
                    <a:pt x="0" y="14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3"/>
            <p:cNvSpPr/>
            <p:nvPr/>
          </p:nvSpPr>
          <p:spPr>
            <a:xfrm>
              <a:off x="2577402" y="1532232"/>
              <a:ext cx="110494" cy="125233"/>
            </a:xfrm>
            <a:custGeom>
              <a:avLst/>
              <a:gdLst/>
              <a:ahLst/>
              <a:cxnLst/>
              <a:rect l="l" t="t" r="r" b="b"/>
              <a:pathLst>
                <a:path w="2174" h="2464" extrusionOk="0">
                  <a:moveTo>
                    <a:pt x="1" y="1"/>
                  </a:moveTo>
                  <a:lnTo>
                    <a:pt x="1" y="2464"/>
                  </a:lnTo>
                  <a:lnTo>
                    <a:pt x="2174" y="2464"/>
                  </a:lnTo>
                  <a:lnTo>
                    <a:pt x="2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3"/>
            <p:cNvSpPr/>
            <p:nvPr/>
          </p:nvSpPr>
          <p:spPr>
            <a:xfrm>
              <a:off x="2813943" y="1532232"/>
              <a:ext cx="110494" cy="125233"/>
            </a:xfrm>
            <a:custGeom>
              <a:avLst/>
              <a:gdLst/>
              <a:ahLst/>
              <a:cxnLst/>
              <a:rect l="l" t="t" r="r" b="b"/>
              <a:pathLst>
                <a:path w="2174" h="2464" extrusionOk="0">
                  <a:moveTo>
                    <a:pt x="1" y="1"/>
                  </a:moveTo>
                  <a:lnTo>
                    <a:pt x="1" y="2464"/>
                  </a:lnTo>
                  <a:lnTo>
                    <a:pt x="2174" y="2464"/>
                  </a:lnTo>
                  <a:lnTo>
                    <a:pt x="2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3"/>
            <p:cNvSpPr/>
            <p:nvPr/>
          </p:nvSpPr>
          <p:spPr>
            <a:xfrm>
              <a:off x="3051450" y="1532232"/>
              <a:ext cx="110494" cy="125233"/>
            </a:xfrm>
            <a:custGeom>
              <a:avLst/>
              <a:gdLst/>
              <a:ahLst/>
              <a:cxnLst/>
              <a:rect l="l" t="t" r="r" b="b"/>
              <a:pathLst>
                <a:path w="2174" h="2464" extrusionOk="0">
                  <a:moveTo>
                    <a:pt x="0" y="1"/>
                  </a:moveTo>
                  <a:lnTo>
                    <a:pt x="0" y="2464"/>
                  </a:lnTo>
                  <a:lnTo>
                    <a:pt x="2173" y="2464"/>
                  </a:lnTo>
                  <a:lnTo>
                    <a:pt x="2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3"/>
            <p:cNvSpPr/>
            <p:nvPr/>
          </p:nvSpPr>
          <p:spPr>
            <a:xfrm>
              <a:off x="3287991" y="1532232"/>
              <a:ext cx="110494" cy="125233"/>
            </a:xfrm>
            <a:custGeom>
              <a:avLst/>
              <a:gdLst/>
              <a:ahLst/>
              <a:cxnLst/>
              <a:rect l="l" t="t" r="r" b="b"/>
              <a:pathLst>
                <a:path w="2174" h="2464" extrusionOk="0">
                  <a:moveTo>
                    <a:pt x="0" y="1"/>
                  </a:moveTo>
                  <a:lnTo>
                    <a:pt x="0" y="2464"/>
                  </a:lnTo>
                  <a:lnTo>
                    <a:pt x="2173" y="2464"/>
                  </a:lnTo>
                  <a:lnTo>
                    <a:pt x="2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3"/>
            <p:cNvSpPr/>
            <p:nvPr/>
          </p:nvSpPr>
          <p:spPr>
            <a:xfrm>
              <a:off x="2577402" y="1657414"/>
              <a:ext cx="821078" cy="1616337"/>
            </a:xfrm>
            <a:custGeom>
              <a:avLst/>
              <a:gdLst/>
              <a:ahLst/>
              <a:cxnLst/>
              <a:rect l="l" t="t" r="r" b="b"/>
              <a:pathLst>
                <a:path w="16155" h="31802" extrusionOk="0">
                  <a:moveTo>
                    <a:pt x="15376" y="780"/>
                  </a:moveTo>
                  <a:lnTo>
                    <a:pt x="15376" y="30389"/>
                  </a:lnTo>
                  <a:lnTo>
                    <a:pt x="8078" y="25825"/>
                  </a:lnTo>
                  <a:lnTo>
                    <a:pt x="779" y="30389"/>
                  </a:lnTo>
                  <a:lnTo>
                    <a:pt x="779" y="780"/>
                  </a:lnTo>
                  <a:close/>
                  <a:moveTo>
                    <a:pt x="1" y="1"/>
                  </a:moveTo>
                  <a:lnTo>
                    <a:pt x="1" y="31801"/>
                  </a:lnTo>
                  <a:lnTo>
                    <a:pt x="8078" y="26749"/>
                  </a:lnTo>
                  <a:lnTo>
                    <a:pt x="16154" y="31801"/>
                  </a:lnTo>
                  <a:lnTo>
                    <a:pt x="16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3"/>
            <p:cNvSpPr/>
            <p:nvPr/>
          </p:nvSpPr>
          <p:spPr>
            <a:xfrm>
              <a:off x="2616995" y="1697007"/>
              <a:ext cx="741893" cy="1504928"/>
            </a:xfrm>
            <a:custGeom>
              <a:avLst/>
              <a:gdLst/>
              <a:ahLst/>
              <a:cxnLst/>
              <a:rect l="l" t="t" r="r" b="b"/>
              <a:pathLst>
                <a:path w="14597" h="29610" extrusionOk="0">
                  <a:moveTo>
                    <a:pt x="0" y="1"/>
                  </a:moveTo>
                  <a:lnTo>
                    <a:pt x="0" y="29610"/>
                  </a:lnTo>
                  <a:lnTo>
                    <a:pt x="7299" y="25046"/>
                  </a:lnTo>
                  <a:lnTo>
                    <a:pt x="14597" y="29610"/>
                  </a:lnTo>
                  <a:lnTo>
                    <a:pt x="14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3"/>
            <p:cNvSpPr/>
            <p:nvPr/>
          </p:nvSpPr>
          <p:spPr>
            <a:xfrm>
              <a:off x="2895873" y="1697007"/>
              <a:ext cx="185054" cy="1332835"/>
            </a:xfrm>
            <a:custGeom>
              <a:avLst/>
              <a:gdLst/>
              <a:ahLst/>
              <a:cxnLst/>
              <a:rect l="l" t="t" r="r" b="b"/>
              <a:pathLst>
                <a:path w="3641" h="26224" extrusionOk="0">
                  <a:moveTo>
                    <a:pt x="1" y="1"/>
                  </a:moveTo>
                  <a:lnTo>
                    <a:pt x="1" y="26223"/>
                  </a:lnTo>
                  <a:lnTo>
                    <a:pt x="1812" y="25046"/>
                  </a:lnTo>
                  <a:lnTo>
                    <a:pt x="3641" y="26223"/>
                  </a:lnTo>
                  <a:lnTo>
                    <a:pt x="36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3"/>
            <p:cNvSpPr/>
            <p:nvPr/>
          </p:nvSpPr>
          <p:spPr>
            <a:xfrm>
              <a:off x="2616995" y="2138829"/>
              <a:ext cx="741893" cy="185054"/>
            </a:xfrm>
            <a:custGeom>
              <a:avLst/>
              <a:gdLst/>
              <a:ahLst/>
              <a:cxnLst/>
              <a:rect l="l" t="t" r="r" b="b"/>
              <a:pathLst>
                <a:path w="14597" h="3641" extrusionOk="0">
                  <a:moveTo>
                    <a:pt x="0" y="0"/>
                  </a:moveTo>
                  <a:lnTo>
                    <a:pt x="0" y="3640"/>
                  </a:lnTo>
                  <a:lnTo>
                    <a:pt x="14597" y="3640"/>
                  </a:lnTo>
                  <a:lnTo>
                    <a:pt x="14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3"/>
            <p:cNvSpPr/>
            <p:nvPr/>
          </p:nvSpPr>
          <p:spPr>
            <a:xfrm>
              <a:off x="2784515" y="2027420"/>
              <a:ext cx="406854" cy="391251"/>
            </a:xfrm>
            <a:custGeom>
              <a:avLst/>
              <a:gdLst/>
              <a:ahLst/>
              <a:cxnLst/>
              <a:rect l="l" t="t" r="r" b="b"/>
              <a:pathLst>
                <a:path w="8005" h="7698" extrusionOk="0">
                  <a:moveTo>
                    <a:pt x="4003" y="979"/>
                  </a:moveTo>
                  <a:cubicBezTo>
                    <a:pt x="4709" y="1703"/>
                    <a:pt x="5578" y="2246"/>
                    <a:pt x="6538" y="2554"/>
                  </a:cubicBezTo>
                  <a:cubicBezTo>
                    <a:pt x="6628" y="3478"/>
                    <a:pt x="6574" y="5868"/>
                    <a:pt x="4003" y="7009"/>
                  </a:cubicBezTo>
                  <a:cubicBezTo>
                    <a:pt x="1431" y="5886"/>
                    <a:pt x="1377" y="3496"/>
                    <a:pt x="1467" y="2554"/>
                  </a:cubicBezTo>
                  <a:cubicBezTo>
                    <a:pt x="2427" y="2246"/>
                    <a:pt x="3296" y="1703"/>
                    <a:pt x="4003" y="979"/>
                  </a:cubicBezTo>
                  <a:close/>
                  <a:moveTo>
                    <a:pt x="4003" y="1"/>
                  </a:moveTo>
                  <a:cubicBezTo>
                    <a:pt x="3224" y="1015"/>
                    <a:pt x="2137" y="1721"/>
                    <a:pt x="888" y="2047"/>
                  </a:cubicBezTo>
                  <a:cubicBezTo>
                    <a:pt x="888" y="2047"/>
                    <a:pt x="0" y="6140"/>
                    <a:pt x="4003" y="7697"/>
                  </a:cubicBezTo>
                  <a:cubicBezTo>
                    <a:pt x="8005" y="6140"/>
                    <a:pt x="7117" y="2047"/>
                    <a:pt x="7117" y="2047"/>
                  </a:cubicBezTo>
                  <a:cubicBezTo>
                    <a:pt x="5886" y="1721"/>
                    <a:pt x="4781" y="1015"/>
                    <a:pt x="4003" y="1"/>
                  </a:cubicBezTo>
                  <a:close/>
                </a:path>
              </a:pathLst>
            </a:custGeom>
            <a:solidFill>
              <a:schemeClr val="lt2"/>
            </a:solidFill>
            <a:ln w="5875" cap="flat" cmpd="sng">
              <a:solidFill>
                <a:schemeClr val="dk1"/>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3"/>
            <p:cNvSpPr/>
            <p:nvPr/>
          </p:nvSpPr>
          <p:spPr>
            <a:xfrm>
              <a:off x="2987918" y="2077127"/>
              <a:ext cx="131688" cy="157456"/>
            </a:xfrm>
            <a:custGeom>
              <a:avLst/>
              <a:gdLst/>
              <a:ahLst/>
              <a:cxnLst/>
              <a:rect l="l" t="t" r="r" b="b"/>
              <a:pathLst>
                <a:path w="2591" h="3098" extrusionOk="0">
                  <a:moveTo>
                    <a:pt x="1" y="1"/>
                  </a:moveTo>
                  <a:lnTo>
                    <a:pt x="1" y="3098"/>
                  </a:lnTo>
                  <a:lnTo>
                    <a:pt x="2445" y="3098"/>
                  </a:lnTo>
                  <a:cubicBezTo>
                    <a:pt x="2554" y="2590"/>
                    <a:pt x="2590" y="2083"/>
                    <a:pt x="2536" y="1576"/>
                  </a:cubicBezTo>
                  <a:cubicBezTo>
                    <a:pt x="1576" y="1268"/>
                    <a:pt x="707" y="725"/>
                    <a:pt x="1" y="1"/>
                  </a:cubicBezTo>
                  <a:close/>
                </a:path>
              </a:pathLst>
            </a:custGeom>
            <a:solidFill>
              <a:schemeClr val="accent3"/>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3"/>
            <p:cNvSpPr/>
            <p:nvPr/>
          </p:nvSpPr>
          <p:spPr>
            <a:xfrm>
              <a:off x="2863650" y="2234532"/>
              <a:ext cx="124318" cy="149171"/>
            </a:xfrm>
            <a:custGeom>
              <a:avLst/>
              <a:gdLst/>
              <a:ahLst/>
              <a:cxnLst/>
              <a:rect l="l" t="t" r="r" b="b"/>
              <a:pathLst>
                <a:path w="2446" h="2935" extrusionOk="0">
                  <a:moveTo>
                    <a:pt x="1" y="1"/>
                  </a:moveTo>
                  <a:cubicBezTo>
                    <a:pt x="272" y="1323"/>
                    <a:pt x="1196" y="2427"/>
                    <a:pt x="2446" y="2934"/>
                  </a:cubicBezTo>
                  <a:lnTo>
                    <a:pt x="2446" y="1"/>
                  </a:lnTo>
                  <a:close/>
                </a:path>
              </a:pathLst>
            </a:custGeom>
            <a:solidFill>
              <a:schemeClr val="accent3"/>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2856280" y="2077127"/>
              <a:ext cx="131688" cy="157456"/>
            </a:xfrm>
            <a:custGeom>
              <a:avLst/>
              <a:gdLst/>
              <a:ahLst/>
              <a:cxnLst/>
              <a:rect l="l" t="t" r="r" b="b"/>
              <a:pathLst>
                <a:path w="2591" h="3098" extrusionOk="0">
                  <a:moveTo>
                    <a:pt x="2591" y="1"/>
                  </a:moveTo>
                  <a:cubicBezTo>
                    <a:pt x="1884" y="725"/>
                    <a:pt x="1015" y="1268"/>
                    <a:pt x="55" y="1576"/>
                  </a:cubicBezTo>
                  <a:cubicBezTo>
                    <a:pt x="1" y="2083"/>
                    <a:pt x="37" y="2590"/>
                    <a:pt x="146" y="3098"/>
                  </a:cubicBezTo>
                  <a:lnTo>
                    <a:pt x="2591" y="3098"/>
                  </a:lnTo>
                  <a:lnTo>
                    <a:pt x="2591" y="1"/>
                  </a:lnTo>
                  <a:close/>
                </a:path>
              </a:pathLst>
            </a:custGeom>
            <a:solidFill>
              <a:schemeClr val="lt2"/>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2987918" y="2234532"/>
              <a:ext cx="124318" cy="149171"/>
            </a:xfrm>
            <a:custGeom>
              <a:avLst/>
              <a:gdLst/>
              <a:ahLst/>
              <a:cxnLst/>
              <a:rect l="l" t="t" r="r" b="b"/>
              <a:pathLst>
                <a:path w="2446" h="2935" extrusionOk="0">
                  <a:moveTo>
                    <a:pt x="1" y="1"/>
                  </a:moveTo>
                  <a:lnTo>
                    <a:pt x="1" y="2934"/>
                  </a:lnTo>
                  <a:cubicBezTo>
                    <a:pt x="1250" y="2427"/>
                    <a:pt x="2174" y="1323"/>
                    <a:pt x="2445" y="1"/>
                  </a:cubicBezTo>
                  <a:close/>
                </a:path>
              </a:pathLst>
            </a:custGeom>
            <a:solidFill>
              <a:schemeClr val="lt2"/>
            </a:solidFill>
            <a:ln w="5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64"/>
          <p:cNvSpPr txBox="1">
            <a:spLocks noGrp="1"/>
          </p:cNvSpPr>
          <p:nvPr>
            <p:ph type="title"/>
          </p:nvPr>
        </p:nvSpPr>
        <p:spPr>
          <a:xfrm>
            <a:off x="713175" y="1134263"/>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1962</a:t>
            </a:r>
            <a:endParaRPr/>
          </a:p>
        </p:txBody>
      </p:sp>
      <p:sp>
        <p:nvSpPr>
          <p:cNvPr id="2133" name="Google Shape;2133;p64"/>
          <p:cNvSpPr txBox="1">
            <a:spLocks noGrp="1"/>
          </p:cNvSpPr>
          <p:nvPr>
            <p:ph type="subTitle" idx="1"/>
          </p:nvPr>
        </p:nvSpPr>
        <p:spPr>
          <a:xfrm>
            <a:off x="713175" y="1840288"/>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The Adventures of Tom Bombadil</a:t>
            </a:r>
            <a:endParaRPr/>
          </a:p>
        </p:txBody>
      </p:sp>
      <p:sp>
        <p:nvSpPr>
          <p:cNvPr id="2134" name="Google Shape;2134;p64"/>
          <p:cNvSpPr txBox="1">
            <a:spLocks noGrp="1"/>
          </p:cNvSpPr>
          <p:nvPr>
            <p:ph type="title" idx="2"/>
          </p:nvPr>
        </p:nvSpPr>
        <p:spPr>
          <a:xfrm>
            <a:off x="713175" y="2858004"/>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1964</a:t>
            </a:r>
            <a:endParaRPr/>
          </a:p>
        </p:txBody>
      </p:sp>
      <p:sp>
        <p:nvSpPr>
          <p:cNvPr id="2135" name="Google Shape;2135;p64"/>
          <p:cNvSpPr txBox="1">
            <a:spLocks noGrp="1"/>
          </p:cNvSpPr>
          <p:nvPr>
            <p:ph type="subTitle" idx="3"/>
          </p:nvPr>
        </p:nvSpPr>
        <p:spPr>
          <a:xfrm>
            <a:off x="713175" y="3564032"/>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Tree and Leaf</a:t>
            </a:r>
            <a:endParaRPr/>
          </a:p>
        </p:txBody>
      </p:sp>
      <p:sp>
        <p:nvSpPr>
          <p:cNvPr id="2136" name="Google Shape;2136;p64"/>
          <p:cNvSpPr txBox="1">
            <a:spLocks noGrp="1"/>
          </p:cNvSpPr>
          <p:nvPr>
            <p:ph type="title" idx="4"/>
          </p:nvPr>
        </p:nvSpPr>
        <p:spPr>
          <a:xfrm>
            <a:off x="4571925" y="1134271"/>
            <a:ext cx="3858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1966</a:t>
            </a:r>
            <a:endParaRPr/>
          </a:p>
        </p:txBody>
      </p:sp>
      <p:sp>
        <p:nvSpPr>
          <p:cNvPr id="2137" name="Google Shape;2137;p64"/>
          <p:cNvSpPr txBox="1">
            <a:spLocks noGrp="1"/>
          </p:cNvSpPr>
          <p:nvPr>
            <p:ph type="subTitle" idx="5"/>
          </p:nvPr>
        </p:nvSpPr>
        <p:spPr>
          <a:xfrm>
            <a:off x="4571925" y="1840299"/>
            <a:ext cx="3858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The Tolkien Reader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Tolkien languages</a:t>
            </a:r>
            <a:endParaRPr/>
          </a:p>
        </p:txBody>
      </p:sp>
      <p:sp>
        <p:nvSpPr>
          <p:cNvPr id="2143" name="Google Shape;2143;p65"/>
          <p:cNvSpPr txBox="1">
            <a:spLocks noGrp="1"/>
          </p:cNvSpPr>
          <p:nvPr>
            <p:ph type="title" idx="2"/>
          </p:nvPr>
        </p:nvSpPr>
        <p:spPr>
          <a:xfrm>
            <a:off x="713300" y="17563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Khuzdûl</a:t>
            </a:r>
            <a:endParaRPr/>
          </a:p>
        </p:txBody>
      </p:sp>
      <p:sp>
        <p:nvSpPr>
          <p:cNvPr id="2144" name="Google Shape;2144;p65"/>
          <p:cNvSpPr txBox="1">
            <a:spLocks noGrp="1"/>
          </p:cNvSpPr>
          <p:nvPr>
            <p:ph type="subTitle" idx="1"/>
          </p:nvPr>
        </p:nvSpPr>
        <p:spPr>
          <a:xfrm>
            <a:off x="1195838" y="2116975"/>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Venus has a beautiful name and high temperatures</a:t>
            </a:r>
            <a:endParaRPr sz="1600"/>
          </a:p>
        </p:txBody>
      </p:sp>
      <p:sp>
        <p:nvSpPr>
          <p:cNvPr id="2145" name="Google Shape;2145;p65"/>
          <p:cNvSpPr txBox="1">
            <a:spLocks noGrp="1"/>
          </p:cNvSpPr>
          <p:nvPr>
            <p:ph type="title" idx="3"/>
          </p:nvPr>
        </p:nvSpPr>
        <p:spPr>
          <a:xfrm>
            <a:off x="4598450" y="17563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Quenya</a:t>
            </a:r>
            <a:endParaRPr/>
          </a:p>
        </p:txBody>
      </p:sp>
      <p:sp>
        <p:nvSpPr>
          <p:cNvPr id="2146" name="Google Shape;2146;p65"/>
          <p:cNvSpPr txBox="1">
            <a:spLocks noGrp="1"/>
          </p:cNvSpPr>
          <p:nvPr>
            <p:ph type="subTitle" idx="4"/>
          </p:nvPr>
        </p:nvSpPr>
        <p:spPr>
          <a:xfrm>
            <a:off x="5080988" y="2116975"/>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Mercury is the closest planet to the Sun</a:t>
            </a:r>
            <a:endParaRPr sz="1600"/>
          </a:p>
        </p:txBody>
      </p:sp>
      <p:sp>
        <p:nvSpPr>
          <p:cNvPr id="2147" name="Google Shape;2147;p65"/>
          <p:cNvSpPr txBox="1">
            <a:spLocks noGrp="1"/>
          </p:cNvSpPr>
          <p:nvPr>
            <p:ph type="title" idx="5"/>
          </p:nvPr>
        </p:nvSpPr>
        <p:spPr>
          <a:xfrm>
            <a:off x="713300" y="33421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Sindarin</a:t>
            </a:r>
            <a:endParaRPr/>
          </a:p>
        </p:txBody>
      </p:sp>
      <p:sp>
        <p:nvSpPr>
          <p:cNvPr id="2148" name="Google Shape;2148;p65"/>
          <p:cNvSpPr txBox="1">
            <a:spLocks noGrp="1"/>
          </p:cNvSpPr>
          <p:nvPr>
            <p:ph type="subTitle" idx="6"/>
          </p:nvPr>
        </p:nvSpPr>
        <p:spPr>
          <a:xfrm>
            <a:off x="1195838" y="3700760"/>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Jupiter is a gas giant and the biggest planet of them all</a:t>
            </a:r>
            <a:endParaRPr sz="1600"/>
          </a:p>
        </p:txBody>
      </p:sp>
      <p:sp>
        <p:nvSpPr>
          <p:cNvPr id="2149" name="Google Shape;2149;p65"/>
          <p:cNvSpPr txBox="1">
            <a:spLocks noGrp="1"/>
          </p:cNvSpPr>
          <p:nvPr>
            <p:ph type="title" idx="7"/>
          </p:nvPr>
        </p:nvSpPr>
        <p:spPr>
          <a:xfrm>
            <a:off x="4598450" y="3342150"/>
            <a:ext cx="3832200" cy="4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Adúnaic</a:t>
            </a:r>
            <a:endParaRPr/>
          </a:p>
        </p:txBody>
      </p:sp>
      <p:sp>
        <p:nvSpPr>
          <p:cNvPr id="2150" name="Google Shape;2150;p65"/>
          <p:cNvSpPr txBox="1">
            <a:spLocks noGrp="1"/>
          </p:cNvSpPr>
          <p:nvPr>
            <p:ph type="subTitle" idx="8"/>
          </p:nvPr>
        </p:nvSpPr>
        <p:spPr>
          <a:xfrm>
            <a:off x="5080988" y="3700760"/>
            <a:ext cx="286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Despite being red, Mars is a cold place</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Sindarin pronouns</a:t>
            </a:r>
            <a:endParaRPr/>
          </a:p>
        </p:txBody>
      </p:sp>
      <p:graphicFrame>
        <p:nvGraphicFramePr>
          <p:cNvPr id="2156" name="Google Shape;2156;p66"/>
          <p:cNvGraphicFramePr/>
          <p:nvPr/>
        </p:nvGraphicFramePr>
        <p:xfrm>
          <a:off x="1225888" y="1443197"/>
          <a:ext cx="3000000" cy="3000000"/>
        </p:xfrm>
        <a:graphic>
          <a:graphicData uri="http://schemas.openxmlformats.org/drawingml/2006/table">
            <a:tbl>
              <a:tblPr>
                <a:noFill/>
                <a:tableStyleId>{81AD286E-8E3C-48BA-B54A-A597DF256D0E}</a:tableStyleId>
              </a:tblPr>
              <a:tblGrid>
                <a:gridCol w="1673050">
                  <a:extLst>
                    <a:ext uri="{9D8B030D-6E8A-4147-A177-3AD203B41FA5}">
                      <a16:colId xmlns:a16="http://schemas.microsoft.com/office/drawing/2014/main" val="20000"/>
                    </a:ext>
                  </a:extLst>
                </a:gridCol>
                <a:gridCol w="1673050">
                  <a:extLst>
                    <a:ext uri="{9D8B030D-6E8A-4147-A177-3AD203B41FA5}">
                      <a16:colId xmlns:a16="http://schemas.microsoft.com/office/drawing/2014/main" val="20001"/>
                    </a:ext>
                  </a:extLst>
                </a:gridCol>
                <a:gridCol w="1673050">
                  <a:extLst>
                    <a:ext uri="{9D8B030D-6E8A-4147-A177-3AD203B41FA5}">
                      <a16:colId xmlns:a16="http://schemas.microsoft.com/office/drawing/2014/main" val="20002"/>
                    </a:ext>
                  </a:extLst>
                </a:gridCol>
                <a:gridCol w="1673050">
                  <a:extLst>
                    <a:ext uri="{9D8B030D-6E8A-4147-A177-3AD203B41FA5}">
                      <a16:colId xmlns:a16="http://schemas.microsoft.com/office/drawing/2014/main" val="20003"/>
                    </a:ext>
                  </a:extLst>
                </a:gridCol>
              </a:tblGrid>
              <a:tr h="360600">
                <a:tc>
                  <a:txBody>
                    <a:bodyPr/>
                    <a:lstStyle/>
                    <a:p>
                      <a:pPr marL="0" lvl="0" indent="0" algn="l" rtl="0">
                        <a:spcBef>
                          <a:spcPts val="0"/>
                        </a:spcBef>
                        <a:spcAft>
                          <a:spcPts val="0"/>
                        </a:spcAft>
                        <a:buNone/>
                      </a:pPr>
                      <a:endParaRPr sz="1600" b="1">
                        <a:latin typeface="Domine"/>
                        <a:ea typeface="Domine"/>
                        <a:cs typeface="Domine"/>
                        <a:sym typeface="Domi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First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Second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Third person</a:t>
                      </a:r>
                      <a:endParaRPr sz="1600" b="1">
                        <a:solidFill>
                          <a:schemeClr val="dk1"/>
                        </a:solidFill>
                        <a:latin typeface="Domine"/>
                        <a:ea typeface="Domine"/>
                        <a:cs typeface="Domine"/>
                        <a:sym typeface="Domin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Singular</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Nominate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im</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Le, ci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E, te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Accusative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nin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Len, ci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Ten, den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Genitive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dîn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Dative</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Anim, enni</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0600">
                <a:tc>
                  <a:txBody>
                    <a:bodyPr/>
                    <a:lstStyle/>
                    <a:p>
                      <a:pPr marL="0" lvl="0" indent="0" algn="l" rtl="0">
                        <a:spcBef>
                          <a:spcPts val="0"/>
                        </a:spcBef>
                        <a:spcAft>
                          <a:spcPts val="0"/>
                        </a:spcAft>
                        <a:buNone/>
                      </a:pPr>
                      <a:r>
                        <a:rPr lang="en" sz="1600" b="1">
                          <a:solidFill>
                            <a:schemeClr val="dk1"/>
                          </a:solidFill>
                          <a:latin typeface="Domine"/>
                          <a:ea typeface="Domine"/>
                          <a:cs typeface="Domine"/>
                          <a:sym typeface="Domine"/>
                        </a:rPr>
                        <a:t>Enclitic</a:t>
                      </a:r>
                      <a:endParaRPr sz="1600" b="1">
                        <a:solidFill>
                          <a:schemeClr val="dk1"/>
                        </a:solidFill>
                        <a:latin typeface="Domine"/>
                        <a:ea typeface="Domine"/>
                        <a:cs typeface="Domine"/>
                        <a:sym typeface="Domine"/>
                      </a:endParaRPr>
                    </a:p>
                  </a:txBody>
                  <a:tcPr marL="91425" marR="91425" marT="91425" marB="91425" anchor="ctr">
                    <a:lnL w="19050"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-ch</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67"/>
          <p:cNvSpPr txBox="1">
            <a:spLocks noGrp="1"/>
          </p:cNvSpPr>
          <p:nvPr>
            <p:ph type="ctrTitle"/>
          </p:nvPr>
        </p:nvSpPr>
        <p:spPr>
          <a:xfrm>
            <a:off x="720000" y="569275"/>
            <a:ext cx="3852000" cy="13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2162" name="Google Shape;2162;p67"/>
          <p:cNvSpPr txBox="1">
            <a:spLocks noGrp="1"/>
          </p:cNvSpPr>
          <p:nvPr>
            <p:ph type="subTitle" idx="1"/>
          </p:nvPr>
        </p:nvSpPr>
        <p:spPr>
          <a:xfrm>
            <a:off x="720000" y="1937549"/>
            <a:ext cx="3852000" cy="99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sp>
        <p:nvSpPr>
          <p:cNvPr id="2163" name="Google Shape;2163;p67"/>
          <p:cNvSpPr txBox="1"/>
          <p:nvPr/>
        </p:nvSpPr>
        <p:spPr>
          <a:xfrm>
            <a:off x="716638" y="4414296"/>
            <a:ext cx="3852000" cy="274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sp>
        <p:nvSpPr>
          <p:cNvPr id="2164" name="Google Shape;2164;p67"/>
          <p:cNvSpPr/>
          <p:nvPr/>
        </p:nvSpPr>
        <p:spPr>
          <a:xfrm>
            <a:off x="3057738" y="3102916"/>
            <a:ext cx="389546" cy="389593"/>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2165" name="Google Shape;2165;p67"/>
          <p:cNvGrpSpPr/>
          <p:nvPr/>
        </p:nvGrpSpPr>
        <p:grpSpPr>
          <a:xfrm>
            <a:off x="1838017" y="3102916"/>
            <a:ext cx="389566" cy="389593"/>
            <a:chOff x="3859373" y="3043102"/>
            <a:chExt cx="389566" cy="389593"/>
          </a:xfrm>
        </p:grpSpPr>
        <p:sp>
          <p:nvSpPr>
            <p:cNvPr id="2166" name="Google Shape;2166;p67"/>
            <p:cNvSpPr/>
            <p:nvPr/>
          </p:nvSpPr>
          <p:spPr>
            <a:xfrm>
              <a:off x="4043511" y="3111313"/>
              <a:ext cx="133363" cy="321381"/>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67" name="Google Shape;2167;p67"/>
            <p:cNvSpPr/>
            <p:nvPr/>
          </p:nvSpPr>
          <p:spPr>
            <a:xfrm>
              <a:off x="3859373" y="3043102"/>
              <a:ext cx="389566" cy="389593"/>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2168" name="Google Shape;2168;p67"/>
          <p:cNvGrpSpPr/>
          <p:nvPr/>
        </p:nvGrpSpPr>
        <p:grpSpPr>
          <a:xfrm>
            <a:off x="2447898" y="3102916"/>
            <a:ext cx="389525" cy="389593"/>
            <a:chOff x="4393055" y="3043102"/>
            <a:chExt cx="389525" cy="389593"/>
          </a:xfrm>
        </p:grpSpPr>
        <p:sp>
          <p:nvSpPr>
            <p:cNvPr id="2169" name="Google Shape;2169;p67"/>
            <p:cNvSpPr/>
            <p:nvPr/>
          </p:nvSpPr>
          <p:spPr>
            <a:xfrm>
              <a:off x="4462281" y="3112355"/>
              <a:ext cx="251075" cy="251085"/>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70" name="Google Shape;2170;p67"/>
            <p:cNvSpPr/>
            <p:nvPr/>
          </p:nvSpPr>
          <p:spPr>
            <a:xfrm>
              <a:off x="4530730" y="3180832"/>
              <a:ext cx="114177" cy="11412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71" name="Google Shape;2171;p67"/>
            <p:cNvSpPr/>
            <p:nvPr/>
          </p:nvSpPr>
          <p:spPr>
            <a:xfrm>
              <a:off x="4393055" y="3043102"/>
              <a:ext cx="389525" cy="389593"/>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75"/>
        <p:cNvGrpSpPr/>
        <p:nvPr/>
      </p:nvGrpSpPr>
      <p:grpSpPr>
        <a:xfrm>
          <a:off x="0" y="0"/>
          <a:ext cx="0" cy="0"/>
          <a:chOff x="0" y="0"/>
          <a:chExt cx="0" cy="0"/>
        </a:xfrm>
      </p:grpSpPr>
      <p:sp>
        <p:nvSpPr>
          <p:cNvPr id="2176" name="Google Shape;217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177" name="Google Shape;2177;p68"/>
          <p:cNvGrpSpPr/>
          <p:nvPr/>
        </p:nvGrpSpPr>
        <p:grpSpPr>
          <a:xfrm>
            <a:off x="735163" y="2331042"/>
            <a:ext cx="2557600" cy="2269500"/>
            <a:chOff x="735163" y="2315175"/>
            <a:chExt cx="2557600" cy="2269500"/>
          </a:xfrm>
        </p:grpSpPr>
        <p:sp>
          <p:nvSpPr>
            <p:cNvPr id="2178" name="Google Shape;2178;p68"/>
            <p:cNvSpPr/>
            <p:nvPr/>
          </p:nvSpPr>
          <p:spPr>
            <a:xfrm>
              <a:off x="2151438" y="2315175"/>
              <a:ext cx="820100" cy="1115125"/>
            </a:xfrm>
            <a:custGeom>
              <a:avLst/>
              <a:gdLst/>
              <a:ahLst/>
              <a:cxnLst/>
              <a:rect l="l" t="t" r="r" b="b"/>
              <a:pathLst>
                <a:path w="32804" h="44605" extrusionOk="0">
                  <a:moveTo>
                    <a:pt x="21738" y="18513"/>
                  </a:moveTo>
                  <a:cubicBezTo>
                    <a:pt x="23588" y="18513"/>
                    <a:pt x="23392" y="20084"/>
                    <a:pt x="23392" y="20084"/>
                  </a:cubicBezTo>
                  <a:lnTo>
                    <a:pt x="23392" y="24176"/>
                  </a:lnTo>
                  <a:lnTo>
                    <a:pt x="22590" y="21688"/>
                  </a:lnTo>
                  <a:lnTo>
                    <a:pt x="21198" y="24782"/>
                  </a:lnTo>
                  <a:lnTo>
                    <a:pt x="21640" y="24782"/>
                  </a:lnTo>
                  <a:lnTo>
                    <a:pt x="21640" y="26010"/>
                  </a:lnTo>
                  <a:lnTo>
                    <a:pt x="21100" y="26550"/>
                  </a:lnTo>
                  <a:lnTo>
                    <a:pt x="20052" y="26550"/>
                  </a:lnTo>
                  <a:cubicBezTo>
                    <a:pt x="20052" y="26550"/>
                    <a:pt x="20167" y="20133"/>
                    <a:pt x="20134" y="20133"/>
                  </a:cubicBezTo>
                  <a:cubicBezTo>
                    <a:pt x="20134" y="20133"/>
                    <a:pt x="19905" y="18513"/>
                    <a:pt x="21738" y="18513"/>
                  </a:cubicBezTo>
                  <a:close/>
                  <a:moveTo>
                    <a:pt x="11377" y="20493"/>
                  </a:moveTo>
                  <a:cubicBezTo>
                    <a:pt x="12261" y="20493"/>
                    <a:pt x="12425" y="21541"/>
                    <a:pt x="12425" y="21541"/>
                  </a:cubicBezTo>
                  <a:lnTo>
                    <a:pt x="12425" y="24144"/>
                  </a:lnTo>
                  <a:lnTo>
                    <a:pt x="11934" y="24144"/>
                  </a:lnTo>
                  <a:lnTo>
                    <a:pt x="11934" y="25338"/>
                  </a:lnTo>
                  <a:lnTo>
                    <a:pt x="9986" y="27286"/>
                  </a:lnTo>
                  <a:lnTo>
                    <a:pt x="9986" y="22098"/>
                  </a:lnTo>
                  <a:cubicBezTo>
                    <a:pt x="9986" y="22098"/>
                    <a:pt x="10346" y="21639"/>
                    <a:pt x="10297" y="21574"/>
                  </a:cubicBezTo>
                  <a:cubicBezTo>
                    <a:pt x="10297" y="21574"/>
                    <a:pt x="10477" y="20493"/>
                    <a:pt x="11377" y="20493"/>
                  </a:cubicBezTo>
                  <a:close/>
                  <a:moveTo>
                    <a:pt x="14062" y="36076"/>
                  </a:moveTo>
                  <a:lnTo>
                    <a:pt x="14062" y="38319"/>
                  </a:lnTo>
                  <a:lnTo>
                    <a:pt x="13800" y="38319"/>
                  </a:lnTo>
                  <a:lnTo>
                    <a:pt x="13800" y="36322"/>
                  </a:lnTo>
                  <a:cubicBezTo>
                    <a:pt x="13881" y="36240"/>
                    <a:pt x="13963" y="36158"/>
                    <a:pt x="14062" y="36076"/>
                  </a:cubicBezTo>
                  <a:close/>
                  <a:moveTo>
                    <a:pt x="14585" y="35634"/>
                  </a:moveTo>
                  <a:lnTo>
                    <a:pt x="14585" y="38319"/>
                  </a:lnTo>
                  <a:lnTo>
                    <a:pt x="14323" y="38319"/>
                  </a:lnTo>
                  <a:lnTo>
                    <a:pt x="14323" y="35847"/>
                  </a:lnTo>
                  <a:lnTo>
                    <a:pt x="14585" y="35634"/>
                  </a:lnTo>
                  <a:close/>
                  <a:moveTo>
                    <a:pt x="15125" y="35209"/>
                  </a:moveTo>
                  <a:lnTo>
                    <a:pt x="15125" y="38319"/>
                  </a:lnTo>
                  <a:lnTo>
                    <a:pt x="14864" y="38319"/>
                  </a:lnTo>
                  <a:lnTo>
                    <a:pt x="14864" y="35422"/>
                  </a:lnTo>
                  <a:lnTo>
                    <a:pt x="15125" y="35209"/>
                  </a:lnTo>
                  <a:close/>
                  <a:moveTo>
                    <a:pt x="16189" y="34505"/>
                  </a:moveTo>
                  <a:lnTo>
                    <a:pt x="16189" y="38319"/>
                  </a:lnTo>
                  <a:lnTo>
                    <a:pt x="15928" y="38319"/>
                  </a:lnTo>
                  <a:lnTo>
                    <a:pt x="15928" y="34685"/>
                  </a:lnTo>
                  <a:lnTo>
                    <a:pt x="16189" y="34505"/>
                  </a:lnTo>
                  <a:close/>
                  <a:moveTo>
                    <a:pt x="16566" y="34276"/>
                  </a:moveTo>
                  <a:lnTo>
                    <a:pt x="16713" y="34374"/>
                  </a:lnTo>
                  <a:lnTo>
                    <a:pt x="16713" y="38319"/>
                  </a:lnTo>
                  <a:lnTo>
                    <a:pt x="16451" y="38319"/>
                  </a:lnTo>
                  <a:lnTo>
                    <a:pt x="16451" y="34341"/>
                  </a:lnTo>
                  <a:lnTo>
                    <a:pt x="16566" y="34276"/>
                  </a:lnTo>
                  <a:close/>
                  <a:moveTo>
                    <a:pt x="16991" y="34538"/>
                  </a:moveTo>
                  <a:cubicBezTo>
                    <a:pt x="17057" y="34587"/>
                    <a:pt x="17155" y="34636"/>
                    <a:pt x="17237" y="34701"/>
                  </a:cubicBezTo>
                  <a:lnTo>
                    <a:pt x="17253" y="34701"/>
                  </a:lnTo>
                  <a:lnTo>
                    <a:pt x="17253" y="38319"/>
                  </a:lnTo>
                  <a:lnTo>
                    <a:pt x="16991" y="38319"/>
                  </a:lnTo>
                  <a:lnTo>
                    <a:pt x="16991" y="34538"/>
                  </a:lnTo>
                  <a:close/>
                  <a:moveTo>
                    <a:pt x="18055" y="35258"/>
                  </a:moveTo>
                  <a:lnTo>
                    <a:pt x="18317" y="35438"/>
                  </a:lnTo>
                  <a:lnTo>
                    <a:pt x="18317" y="38319"/>
                  </a:lnTo>
                  <a:lnTo>
                    <a:pt x="18055" y="38319"/>
                  </a:lnTo>
                  <a:lnTo>
                    <a:pt x="18055" y="35258"/>
                  </a:lnTo>
                  <a:close/>
                  <a:moveTo>
                    <a:pt x="18579" y="35651"/>
                  </a:moveTo>
                  <a:lnTo>
                    <a:pt x="18841" y="35863"/>
                  </a:lnTo>
                  <a:lnTo>
                    <a:pt x="18841" y="38319"/>
                  </a:lnTo>
                  <a:lnTo>
                    <a:pt x="18579" y="38319"/>
                  </a:lnTo>
                  <a:lnTo>
                    <a:pt x="18579" y="35651"/>
                  </a:lnTo>
                  <a:close/>
                  <a:moveTo>
                    <a:pt x="19103" y="36093"/>
                  </a:moveTo>
                  <a:cubicBezTo>
                    <a:pt x="19201" y="36174"/>
                    <a:pt x="19283" y="36273"/>
                    <a:pt x="19365" y="36355"/>
                  </a:cubicBezTo>
                  <a:lnTo>
                    <a:pt x="19381" y="36355"/>
                  </a:lnTo>
                  <a:lnTo>
                    <a:pt x="19381" y="38319"/>
                  </a:lnTo>
                  <a:lnTo>
                    <a:pt x="19103" y="38319"/>
                  </a:lnTo>
                  <a:lnTo>
                    <a:pt x="19103" y="36093"/>
                  </a:lnTo>
                  <a:close/>
                  <a:moveTo>
                    <a:pt x="19643" y="36633"/>
                  </a:moveTo>
                  <a:cubicBezTo>
                    <a:pt x="19741" y="36731"/>
                    <a:pt x="19823" y="36846"/>
                    <a:pt x="19905" y="36960"/>
                  </a:cubicBezTo>
                  <a:lnTo>
                    <a:pt x="19905" y="38319"/>
                  </a:lnTo>
                  <a:lnTo>
                    <a:pt x="19643" y="38319"/>
                  </a:lnTo>
                  <a:lnTo>
                    <a:pt x="19643" y="36633"/>
                  </a:lnTo>
                  <a:close/>
                  <a:moveTo>
                    <a:pt x="20167" y="37451"/>
                  </a:moveTo>
                  <a:cubicBezTo>
                    <a:pt x="20232" y="37566"/>
                    <a:pt x="20249" y="37697"/>
                    <a:pt x="20265" y="37828"/>
                  </a:cubicBezTo>
                  <a:lnTo>
                    <a:pt x="20265" y="38319"/>
                  </a:lnTo>
                  <a:lnTo>
                    <a:pt x="20167" y="38319"/>
                  </a:lnTo>
                  <a:lnTo>
                    <a:pt x="20167" y="37451"/>
                  </a:lnTo>
                  <a:close/>
                  <a:moveTo>
                    <a:pt x="12998" y="37369"/>
                  </a:moveTo>
                  <a:lnTo>
                    <a:pt x="12998" y="38335"/>
                  </a:lnTo>
                  <a:lnTo>
                    <a:pt x="12899" y="38335"/>
                  </a:lnTo>
                  <a:lnTo>
                    <a:pt x="12899" y="37828"/>
                  </a:lnTo>
                  <a:cubicBezTo>
                    <a:pt x="12899" y="37680"/>
                    <a:pt x="12932" y="37517"/>
                    <a:pt x="12998" y="37369"/>
                  </a:cubicBezTo>
                  <a:close/>
                  <a:moveTo>
                    <a:pt x="13521" y="36617"/>
                  </a:moveTo>
                  <a:lnTo>
                    <a:pt x="13521" y="38335"/>
                  </a:lnTo>
                  <a:lnTo>
                    <a:pt x="13259" y="38335"/>
                  </a:lnTo>
                  <a:lnTo>
                    <a:pt x="13259" y="36927"/>
                  </a:lnTo>
                  <a:cubicBezTo>
                    <a:pt x="13337" y="36819"/>
                    <a:pt x="13429" y="36711"/>
                    <a:pt x="13521" y="36617"/>
                  </a:cubicBezTo>
                  <a:close/>
                  <a:moveTo>
                    <a:pt x="15649" y="34865"/>
                  </a:moveTo>
                  <a:lnTo>
                    <a:pt x="15649" y="38335"/>
                  </a:lnTo>
                  <a:lnTo>
                    <a:pt x="15387" y="38335"/>
                  </a:lnTo>
                  <a:lnTo>
                    <a:pt x="15387" y="35029"/>
                  </a:lnTo>
                  <a:lnTo>
                    <a:pt x="15649" y="34865"/>
                  </a:lnTo>
                  <a:close/>
                  <a:moveTo>
                    <a:pt x="17515" y="34881"/>
                  </a:moveTo>
                  <a:cubicBezTo>
                    <a:pt x="17597" y="34930"/>
                    <a:pt x="17695" y="34996"/>
                    <a:pt x="17777" y="35061"/>
                  </a:cubicBezTo>
                  <a:lnTo>
                    <a:pt x="17777" y="38335"/>
                  </a:lnTo>
                  <a:lnTo>
                    <a:pt x="17515" y="38319"/>
                  </a:lnTo>
                  <a:lnTo>
                    <a:pt x="17515" y="34881"/>
                  </a:lnTo>
                  <a:close/>
                  <a:moveTo>
                    <a:pt x="13014" y="38646"/>
                  </a:moveTo>
                  <a:lnTo>
                    <a:pt x="13014" y="41887"/>
                  </a:lnTo>
                  <a:lnTo>
                    <a:pt x="12899" y="41887"/>
                  </a:lnTo>
                  <a:lnTo>
                    <a:pt x="12899" y="38646"/>
                  </a:lnTo>
                  <a:close/>
                  <a:moveTo>
                    <a:pt x="13538" y="38646"/>
                  </a:moveTo>
                  <a:lnTo>
                    <a:pt x="13538" y="41887"/>
                  </a:lnTo>
                  <a:lnTo>
                    <a:pt x="13276" y="41887"/>
                  </a:lnTo>
                  <a:lnTo>
                    <a:pt x="13276" y="38646"/>
                  </a:lnTo>
                  <a:close/>
                  <a:moveTo>
                    <a:pt x="14062" y="38646"/>
                  </a:moveTo>
                  <a:lnTo>
                    <a:pt x="14062" y="41887"/>
                  </a:lnTo>
                  <a:lnTo>
                    <a:pt x="13800" y="41887"/>
                  </a:lnTo>
                  <a:lnTo>
                    <a:pt x="13800" y="38646"/>
                  </a:lnTo>
                  <a:close/>
                  <a:moveTo>
                    <a:pt x="14602" y="38646"/>
                  </a:moveTo>
                  <a:lnTo>
                    <a:pt x="14602" y="41887"/>
                  </a:lnTo>
                  <a:lnTo>
                    <a:pt x="14323" y="41887"/>
                  </a:lnTo>
                  <a:lnTo>
                    <a:pt x="14340" y="38646"/>
                  </a:lnTo>
                  <a:close/>
                  <a:moveTo>
                    <a:pt x="15125" y="38646"/>
                  </a:moveTo>
                  <a:lnTo>
                    <a:pt x="15125" y="41887"/>
                  </a:lnTo>
                  <a:lnTo>
                    <a:pt x="14864" y="41887"/>
                  </a:lnTo>
                  <a:lnTo>
                    <a:pt x="14864" y="38646"/>
                  </a:lnTo>
                  <a:close/>
                  <a:moveTo>
                    <a:pt x="15666" y="38646"/>
                  </a:moveTo>
                  <a:lnTo>
                    <a:pt x="15666" y="41887"/>
                  </a:lnTo>
                  <a:lnTo>
                    <a:pt x="15387" y="41887"/>
                  </a:lnTo>
                  <a:lnTo>
                    <a:pt x="15404" y="38646"/>
                  </a:lnTo>
                  <a:close/>
                  <a:moveTo>
                    <a:pt x="16189" y="38646"/>
                  </a:moveTo>
                  <a:lnTo>
                    <a:pt x="16189" y="41887"/>
                  </a:lnTo>
                  <a:lnTo>
                    <a:pt x="15928" y="41887"/>
                  </a:lnTo>
                  <a:lnTo>
                    <a:pt x="15928" y="38646"/>
                  </a:lnTo>
                  <a:close/>
                  <a:moveTo>
                    <a:pt x="16730" y="38646"/>
                  </a:moveTo>
                  <a:lnTo>
                    <a:pt x="16730" y="41887"/>
                  </a:lnTo>
                  <a:lnTo>
                    <a:pt x="16451" y="41887"/>
                  </a:lnTo>
                  <a:lnTo>
                    <a:pt x="16451" y="38646"/>
                  </a:lnTo>
                  <a:close/>
                  <a:moveTo>
                    <a:pt x="17253" y="38646"/>
                  </a:moveTo>
                  <a:lnTo>
                    <a:pt x="17253" y="41887"/>
                  </a:lnTo>
                  <a:lnTo>
                    <a:pt x="16991" y="41887"/>
                  </a:lnTo>
                  <a:lnTo>
                    <a:pt x="16991" y="38646"/>
                  </a:lnTo>
                  <a:close/>
                  <a:moveTo>
                    <a:pt x="17777" y="38646"/>
                  </a:moveTo>
                  <a:lnTo>
                    <a:pt x="17777" y="41887"/>
                  </a:lnTo>
                  <a:lnTo>
                    <a:pt x="17515" y="41887"/>
                  </a:lnTo>
                  <a:lnTo>
                    <a:pt x="17515" y="38646"/>
                  </a:lnTo>
                  <a:close/>
                  <a:moveTo>
                    <a:pt x="18317" y="38646"/>
                  </a:moveTo>
                  <a:lnTo>
                    <a:pt x="18317" y="41887"/>
                  </a:lnTo>
                  <a:lnTo>
                    <a:pt x="18055" y="41887"/>
                  </a:lnTo>
                  <a:lnTo>
                    <a:pt x="18055" y="38646"/>
                  </a:lnTo>
                  <a:close/>
                  <a:moveTo>
                    <a:pt x="18841" y="38646"/>
                  </a:moveTo>
                  <a:lnTo>
                    <a:pt x="18841" y="41887"/>
                  </a:lnTo>
                  <a:lnTo>
                    <a:pt x="18579" y="41887"/>
                  </a:lnTo>
                  <a:lnTo>
                    <a:pt x="18579" y="38646"/>
                  </a:lnTo>
                  <a:close/>
                  <a:moveTo>
                    <a:pt x="19381" y="38646"/>
                  </a:moveTo>
                  <a:lnTo>
                    <a:pt x="19381" y="41887"/>
                  </a:lnTo>
                  <a:lnTo>
                    <a:pt x="19103" y="41887"/>
                  </a:lnTo>
                  <a:lnTo>
                    <a:pt x="19103" y="38646"/>
                  </a:lnTo>
                  <a:close/>
                  <a:moveTo>
                    <a:pt x="19905" y="38646"/>
                  </a:moveTo>
                  <a:lnTo>
                    <a:pt x="19905" y="41887"/>
                  </a:lnTo>
                  <a:lnTo>
                    <a:pt x="19643" y="41887"/>
                  </a:lnTo>
                  <a:lnTo>
                    <a:pt x="19643" y="38646"/>
                  </a:lnTo>
                  <a:close/>
                  <a:moveTo>
                    <a:pt x="20265" y="38646"/>
                  </a:moveTo>
                  <a:lnTo>
                    <a:pt x="20265" y="41887"/>
                  </a:lnTo>
                  <a:lnTo>
                    <a:pt x="20167" y="41887"/>
                  </a:lnTo>
                  <a:lnTo>
                    <a:pt x="20167" y="38646"/>
                  </a:lnTo>
                  <a:close/>
                  <a:moveTo>
                    <a:pt x="13014" y="42214"/>
                  </a:moveTo>
                  <a:lnTo>
                    <a:pt x="13014" y="43328"/>
                  </a:lnTo>
                  <a:lnTo>
                    <a:pt x="12899" y="43328"/>
                  </a:lnTo>
                  <a:lnTo>
                    <a:pt x="12899" y="42214"/>
                  </a:lnTo>
                  <a:close/>
                  <a:moveTo>
                    <a:pt x="13538" y="42214"/>
                  </a:moveTo>
                  <a:lnTo>
                    <a:pt x="13538" y="43328"/>
                  </a:lnTo>
                  <a:lnTo>
                    <a:pt x="13276" y="43328"/>
                  </a:lnTo>
                  <a:lnTo>
                    <a:pt x="13276" y="42214"/>
                  </a:lnTo>
                  <a:close/>
                  <a:moveTo>
                    <a:pt x="14062" y="42214"/>
                  </a:moveTo>
                  <a:lnTo>
                    <a:pt x="14062" y="43328"/>
                  </a:lnTo>
                  <a:lnTo>
                    <a:pt x="13800" y="43328"/>
                  </a:lnTo>
                  <a:lnTo>
                    <a:pt x="13800" y="42214"/>
                  </a:lnTo>
                  <a:close/>
                  <a:moveTo>
                    <a:pt x="14602" y="42214"/>
                  </a:moveTo>
                  <a:lnTo>
                    <a:pt x="14602" y="43328"/>
                  </a:lnTo>
                  <a:lnTo>
                    <a:pt x="14323" y="43328"/>
                  </a:lnTo>
                  <a:lnTo>
                    <a:pt x="14323" y="42214"/>
                  </a:lnTo>
                  <a:close/>
                  <a:moveTo>
                    <a:pt x="15125" y="42214"/>
                  </a:moveTo>
                  <a:lnTo>
                    <a:pt x="15125" y="43328"/>
                  </a:lnTo>
                  <a:lnTo>
                    <a:pt x="14864" y="43328"/>
                  </a:lnTo>
                  <a:lnTo>
                    <a:pt x="14864" y="42214"/>
                  </a:lnTo>
                  <a:close/>
                  <a:moveTo>
                    <a:pt x="15666" y="42214"/>
                  </a:moveTo>
                  <a:lnTo>
                    <a:pt x="15666" y="43328"/>
                  </a:lnTo>
                  <a:lnTo>
                    <a:pt x="15387" y="43328"/>
                  </a:lnTo>
                  <a:lnTo>
                    <a:pt x="15404" y="42214"/>
                  </a:lnTo>
                  <a:close/>
                  <a:moveTo>
                    <a:pt x="16189" y="42214"/>
                  </a:moveTo>
                  <a:lnTo>
                    <a:pt x="16189" y="43328"/>
                  </a:lnTo>
                  <a:lnTo>
                    <a:pt x="15928" y="43328"/>
                  </a:lnTo>
                  <a:lnTo>
                    <a:pt x="15928" y="42214"/>
                  </a:lnTo>
                  <a:close/>
                  <a:moveTo>
                    <a:pt x="16730" y="42214"/>
                  </a:moveTo>
                  <a:lnTo>
                    <a:pt x="16730" y="43328"/>
                  </a:lnTo>
                  <a:lnTo>
                    <a:pt x="16451" y="43328"/>
                  </a:lnTo>
                  <a:lnTo>
                    <a:pt x="16451" y="42214"/>
                  </a:lnTo>
                  <a:close/>
                  <a:moveTo>
                    <a:pt x="17253" y="42214"/>
                  </a:moveTo>
                  <a:lnTo>
                    <a:pt x="17253" y="43328"/>
                  </a:lnTo>
                  <a:lnTo>
                    <a:pt x="16991" y="43328"/>
                  </a:lnTo>
                  <a:lnTo>
                    <a:pt x="16991" y="42214"/>
                  </a:lnTo>
                  <a:close/>
                  <a:moveTo>
                    <a:pt x="17777" y="42214"/>
                  </a:moveTo>
                  <a:lnTo>
                    <a:pt x="17777" y="43328"/>
                  </a:lnTo>
                  <a:lnTo>
                    <a:pt x="17515" y="43328"/>
                  </a:lnTo>
                  <a:lnTo>
                    <a:pt x="17515" y="42214"/>
                  </a:lnTo>
                  <a:close/>
                  <a:moveTo>
                    <a:pt x="18317" y="42214"/>
                  </a:moveTo>
                  <a:lnTo>
                    <a:pt x="18317" y="43328"/>
                  </a:lnTo>
                  <a:lnTo>
                    <a:pt x="18055" y="43328"/>
                  </a:lnTo>
                  <a:lnTo>
                    <a:pt x="18055" y="42214"/>
                  </a:lnTo>
                  <a:close/>
                  <a:moveTo>
                    <a:pt x="18841" y="42214"/>
                  </a:moveTo>
                  <a:lnTo>
                    <a:pt x="18841" y="43328"/>
                  </a:lnTo>
                  <a:lnTo>
                    <a:pt x="18579" y="43328"/>
                  </a:lnTo>
                  <a:lnTo>
                    <a:pt x="18579" y="42214"/>
                  </a:lnTo>
                  <a:close/>
                  <a:moveTo>
                    <a:pt x="19381" y="42214"/>
                  </a:moveTo>
                  <a:lnTo>
                    <a:pt x="19381" y="43328"/>
                  </a:lnTo>
                  <a:lnTo>
                    <a:pt x="19103" y="43328"/>
                  </a:lnTo>
                  <a:lnTo>
                    <a:pt x="19103" y="42214"/>
                  </a:lnTo>
                  <a:close/>
                  <a:moveTo>
                    <a:pt x="19905" y="42214"/>
                  </a:moveTo>
                  <a:lnTo>
                    <a:pt x="19905" y="43328"/>
                  </a:lnTo>
                  <a:lnTo>
                    <a:pt x="19643" y="43328"/>
                  </a:lnTo>
                  <a:lnTo>
                    <a:pt x="19643" y="42214"/>
                  </a:lnTo>
                  <a:close/>
                  <a:moveTo>
                    <a:pt x="20265" y="42214"/>
                  </a:moveTo>
                  <a:lnTo>
                    <a:pt x="20265" y="43328"/>
                  </a:lnTo>
                  <a:lnTo>
                    <a:pt x="20167" y="43328"/>
                  </a:lnTo>
                  <a:lnTo>
                    <a:pt x="20167" y="42214"/>
                  </a:lnTo>
                  <a:close/>
                  <a:moveTo>
                    <a:pt x="17319" y="0"/>
                  </a:moveTo>
                  <a:lnTo>
                    <a:pt x="16288" y="2406"/>
                  </a:lnTo>
                  <a:lnTo>
                    <a:pt x="16697" y="2406"/>
                  </a:lnTo>
                  <a:lnTo>
                    <a:pt x="16697" y="6187"/>
                  </a:lnTo>
                  <a:lnTo>
                    <a:pt x="15862" y="6187"/>
                  </a:lnTo>
                  <a:lnTo>
                    <a:pt x="15862" y="4829"/>
                  </a:lnTo>
                  <a:lnTo>
                    <a:pt x="16337" y="4829"/>
                  </a:lnTo>
                  <a:lnTo>
                    <a:pt x="15240" y="2357"/>
                  </a:lnTo>
                  <a:lnTo>
                    <a:pt x="14160" y="4829"/>
                  </a:lnTo>
                  <a:lnTo>
                    <a:pt x="14716" y="4829"/>
                  </a:lnTo>
                  <a:lnTo>
                    <a:pt x="14716" y="9281"/>
                  </a:lnTo>
                  <a:lnTo>
                    <a:pt x="14062" y="9281"/>
                  </a:lnTo>
                  <a:lnTo>
                    <a:pt x="14062" y="9854"/>
                  </a:lnTo>
                  <a:lnTo>
                    <a:pt x="13554" y="9854"/>
                  </a:lnTo>
                  <a:lnTo>
                    <a:pt x="13554" y="9281"/>
                  </a:lnTo>
                  <a:lnTo>
                    <a:pt x="12948" y="9281"/>
                  </a:lnTo>
                  <a:lnTo>
                    <a:pt x="12948" y="9854"/>
                  </a:lnTo>
                  <a:lnTo>
                    <a:pt x="12588" y="9854"/>
                  </a:lnTo>
                  <a:lnTo>
                    <a:pt x="12588" y="9281"/>
                  </a:lnTo>
                  <a:lnTo>
                    <a:pt x="11983" y="9281"/>
                  </a:lnTo>
                  <a:lnTo>
                    <a:pt x="11983" y="11802"/>
                  </a:lnTo>
                  <a:lnTo>
                    <a:pt x="12490" y="12309"/>
                  </a:lnTo>
                  <a:lnTo>
                    <a:pt x="12490" y="19528"/>
                  </a:lnTo>
                  <a:lnTo>
                    <a:pt x="10493" y="19528"/>
                  </a:lnTo>
                  <a:lnTo>
                    <a:pt x="10493" y="17089"/>
                  </a:lnTo>
                  <a:lnTo>
                    <a:pt x="11115" y="17089"/>
                  </a:lnTo>
                  <a:lnTo>
                    <a:pt x="8398" y="14355"/>
                  </a:lnTo>
                  <a:lnTo>
                    <a:pt x="6336" y="16418"/>
                  </a:lnTo>
                  <a:lnTo>
                    <a:pt x="6336" y="15501"/>
                  </a:lnTo>
                  <a:lnTo>
                    <a:pt x="6843" y="15501"/>
                  </a:lnTo>
                  <a:lnTo>
                    <a:pt x="5664" y="12637"/>
                  </a:lnTo>
                  <a:lnTo>
                    <a:pt x="4535" y="15452"/>
                  </a:lnTo>
                  <a:lnTo>
                    <a:pt x="4961" y="15452"/>
                  </a:lnTo>
                  <a:lnTo>
                    <a:pt x="4961" y="17432"/>
                  </a:lnTo>
                  <a:lnTo>
                    <a:pt x="5894" y="18382"/>
                  </a:lnTo>
                  <a:lnTo>
                    <a:pt x="5894" y="20984"/>
                  </a:lnTo>
                  <a:lnTo>
                    <a:pt x="6434" y="21525"/>
                  </a:lnTo>
                  <a:lnTo>
                    <a:pt x="6434" y="28923"/>
                  </a:lnTo>
                  <a:lnTo>
                    <a:pt x="5632" y="28923"/>
                  </a:lnTo>
                  <a:lnTo>
                    <a:pt x="5632" y="27335"/>
                  </a:lnTo>
                  <a:lnTo>
                    <a:pt x="6123" y="27335"/>
                  </a:lnTo>
                  <a:lnTo>
                    <a:pt x="4699" y="24209"/>
                  </a:lnTo>
                  <a:lnTo>
                    <a:pt x="3242" y="27352"/>
                  </a:lnTo>
                  <a:lnTo>
                    <a:pt x="3897" y="27352"/>
                  </a:lnTo>
                  <a:lnTo>
                    <a:pt x="3897" y="33817"/>
                  </a:lnTo>
                  <a:lnTo>
                    <a:pt x="3340" y="33817"/>
                  </a:lnTo>
                  <a:lnTo>
                    <a:pt x="3340" y="33326"/>
                  </a:lnTo>
                  <a:lnTo>
                    <a:pt x="2685" y="33326"/>
                  </a:lnTo>
                  <a:lnTo>
                    <a:pt x="2685" y="33817"/>
                  </a:lnTo>
                  <a:lnTo>
                    <a:pt x="1998" y="33817"/>
                  </a:lnTo>
                  <a:lnTo>
                    <a:pt x="1998" y="33326"/>
                  </a:lnTo>
                  <a:lnTo>
                    <a:pt x="1212" y="33326"/>
                  </a:lnTo>
                  <a:lnTo>
                    <a:pt x="1212" y="33817"/>
                  </a:lnTo>
                  <a:lnTo>
                    <a:pt x="738" y="33817"/>
                  </a:lnTo>
                  <a:lnTo>
                    <a:pt x="738" y="33326"/>
                  </a:lnTo>
                  <a:lnTo>
                    <a:pt x="1" y="33326"/>
                  </a:lnTo>
                  <a:lnTo>
                    <a:pt x="1" y="36224"/>
                  </a:lnTo>
                  <a:lnTo>
                    <a:pt x="459" y="36633"/>
                  </a:lnTo>
                  <a:lnTo>
                    <a:pt x="459" y="44604"/>
                  </a:lnTo>
                  <a:lnTo>
                    <a:pt x="32247" y="44604"/>
                  </a:lnTo>
                  <a:lnTo>
                    <a:pt x="32247" y="36649"/>
                  </a:lnTo>
                  <a:lnTo>
                    <a:pt x="32803" y="36240"/>
                  </a:lnTo>
                  <a:lnTo>
                    <a:pt x="32803" y="33326"/>
                  </a:lnTo>
                  <a:lnTo>
                    <a:pt x="32149" y="33326"/>
                  </a:lnTo>
                  <a:lnTo>
                    <a:pt x="32149" y="33817"/>
                  </a:lnTo>
                  <a:lnTo>
                    <a:pt x="31690" y="33817"/>
                  </a:lnTo>
                  <a:lnTo>
                    <a:pt x="31690" y="33326"/>
                  </a:lnTo>
                  <a:lnTo>
                    <a:pt x="31003" y="33326"/>
                  </a:lnTo>
                  <a:lnTo>
                    <a:pt x="31003" y="33817"/>
                  </a:lnTo>
                  <a:lnTo>
                    <a:pt x="30348" y="33817"/>
                  </a:lnTo>
                  <a:lnTo>
                    <a:pt x="30348" y="33326"/>
                  </a:lnTo>
                  <a:lnTo>
                    <a:pt x="29562" y="33326"/>
                  </a:lnTo>
                  <a:lnTo>
                    <a:pt x="29562" y="33817"/>
                  </a:lnTo>
                  <a:lnTo>
                    <a:pt x="29006" y="33817"/>
                  </a:lnTo>
                  <a:lnTo>
                    <a:pt x="29006" y="33326"/>
                  </a:lnTo>
                  <a:lnTo>
                    <a:pt x="28499" y="33326"/>
                  </a:lnTo>
                  <a:lnTo>
                    <a:pt x="28499" y="25961"/>
                  </a:lnTo>
                  <a:lnTo>
                    <a:pt x="29988" y="24471"/>
                  </a:lnTo>
                  <a:lnTo>
                    <a:pt x="29988" y="19642"/>
                  </a:lnTo>
                  <a:lnTo>
                    <a:pt x="30234" y="19642"/>
                  </a:lnTo>
                  <a:lnTo>
                    <a:pt x="29121" y="17531"/>
                  </a:lnTo>
                  <a:lnTo>
                    <a:pt x="28368" y="19299"/>
                  </a:lnTo>
                  <a:lnTo>
                    <a:pt x="28368" y="15779"/>
                  </a:lnTo>
                  <a:lnTo>
                    <a:pt x="28957" y="15174"/>
                  </a:lnTo>
                  <a:lnTo>
                    <a:pt x="28957" y="12653"/>
                  </a:lnTo>
                  <a:lnTo>
                    <a:pt x="27991" y="12653"/>
                  </a:lnTo>
                  <a:lnTo>
                    <a:pt x="27991" y="11474"/>
                  </a:lnTo>
                  <a:lnTo>
                    <a:pt x="28646" y="11474"/>
                  </a:lnTo>
                  <a:lnTo>
                    <a:pt x="25863" y="8643"/>
                  </a:lnTo>
                  <a:lnTo>
                    <a:pt x="23048" y="11474"/>
                  </a:lnTo>
                  <a:lnTo>
                    <a:pt x="23735" y="11474"/>
                  </a:lnTo>
                  <a:lnTo>
                    <a:pt x="23735" y="12653"/>
                  </a:lnTo>
                  <a:lnTo>
                    <a:pt x="22901" y="12653"/>
                  </a:lnTo>
                  <a:lnTo>
                    <a:pt x="22901" y="15174"/>
                  </a:lnTo>
                  <a:lnTo>
                    <a:pt x="23408" y="15779"/>
                  </a:lnTo>
                  <a:lnTo>
                    <a:pt x="23408" y="17432"/>
                  </a:lnTo>
                  <a:lnTo>
                    <a:pt x="20151" y="17432"/>
                  </a:lnTo>
                  <a:lnTo>
                    <a:pt x="20151" y="12096"/>
                  </a:lnTo>
                  <a:lnTo>
                    <a:pt x="20625" y="11605"/>
                  </a:lnTo>
                  <a:lnTo>
                    <a:pt x="20625" y="9281"/>
                  </a:lnTo>
                  <a:lnTo>
                    <a:pt x="19889" y="9281"/>
                  </a:lnTo>
                  <a:lnTo>
                    <a:pt x="19889" y="9854"/>
                  </a:lnTo>
                  <a:lnTo>
                    <a:pt x="19332" y="9854"/>
                  </a:lnTo>
                  <a:lnTo>
                    <a:pt x="19332" y="9281"/>
                  </a:lnTo>
                  <a:lnTo>
                    <a:pt x="18776" y="9281"/>
                  </a:lnTo>
                  <a:lnTo>
                    <a:pt x="18776" y="9854"/>
                  </a:lnTo>
                  <a:lnTo>
                    <a:pt x="18465" y="9854"/>
                  </a:lnTo>
                  <a:lnTo>
                    <a:pt x="18465" y="9281"/>
                  </a:lnTo>
                  <a:lnTo>
                    <a:pt x="17859" y="9281"/>
                  </a:lnTo>
                  <a:lnTo>
                    <a:pt x="17859" y="2406"/>
                  </a:lnTo>
                  <a:lnTo>
                    <a:pt x="18366" y="2406"/>
                  </a:lnTo>
                  <a:lnTo>
                    <a:pt x="173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736813" y="3409400"/>
              <a:ext cx="1190000" cy="651500"/>
            </a:xfrm>
            <a:custGeom>
              <a:avLst/>
              <a:gdLst/>
              <a:ahLst/>
              <a:cxnLst/>
              <a:rect l="l" t="t" r="r" b="b"/>
              <a:pathLst>
                <a:path w="47600" h="26060" extrusionOk="0">
                  <a:moveTo>
                    <a:pt x="38188" y="2096"/>
                  </a:moveTo>
                  <a:lnTo>
                    <a:pt x="38090" y="2161"/>
                  </a:lnTo>
                  <a:cubicBezTo>
                    <a:pt x="38073" y="2145"/>
                    <a:pt x="38073" y="2128"/>
                    <a:pt x="38057" y="2112"/>
                  </a:cubicBezTo>
                  <a:cubicBezTo>
                    <a:pt x="38106" y="2112"/>
                    <a:pt x="38155" y="2112"/>
                    <a:pt x="38188" y="2096"/>
                  </a:cubicBezTo>
                  <a:close/>
                  <a:moveTo>
                    <a:pt x="39890" y="2816"/>
                  </a:moveTo>
                  <a:cubicBezTo>
                    <a:pt x="40066" y="2894"/>
                    <a:pt x="40253" y="2931"/>
                    <a:pt x="40446" y="2931"/>
                  </a:cubicBezTo>
                  <a:cubicBezTo>
                    <a:pt x="40576" y="2931"/>
                    <a:pt x="40707" y="2914"/>
                    <a:pt x="40839" y="2881"/>
                  </a:cubicBezTo>
                  <a:lnTo>
                    <a:pt x="40839" y="2881"/>
                  </a:lnTo>
                  <a:cubicBezTo>
                    <a:pt x="40725" y="2963"/>
                    <a:pt x="40610" y="3029"/>
                    <a:pt x="40496" y="3094"/>
                  </a:cubicBezTo>
                  <a:cubicBezTo>
                    <a:pt x="40283" y="3012"/>
                    <a:pt x="40087" y="2914"/>
                    <a:pt x="39890" y="2816"/>
                  </a:cubicBezTo>
                  <a:close/>
                  <a:moveTo>
                    <a:pt x="41363" y="3536"/>
                  </a:moveTo>
                  <a:lnTo>
                    <a:pt x="41363" y="3552"/>
                  </a:lnTo>
                  <a:cubicBezTo>
                    <a:pt x="41101" y="3716"/>
                    <a:pt x="40839" y="3880"/>
                    <a:pt x="40578" y="4027"/>
                  </a:cubicBezTo>
                  <a:cubicBezTo>
                    <a:pt x="40283" y="3896"/>
                    <a:pt x="40005" y="3749"/>
                    <a:pt x="39759" y="3552"/>
                  </a:cubicBezTo>
                  <a:lnTo>
                    <a:pt x="39759" y="3552"/>
                  </a:lnTo>
                  <a:cubicBezTo>
                    <a:pt x="40008" y="3657"/>
                    <a:pt x="40277" y="3710"/>
                    <a:pt x="40546" y="3710"/>
                  </a:cubicBezTo>
                  <a:cubicBezTo>
                    <a:pt x="40825" y="3710"/>
                    <a:pt x="41105" y="3653"/>
                    <a:pt x="41363" y="3536"/>
                  </a:cubicBezTo>
                  <a:close/>
                  <a:moveTo>
                    <a:pt x="46814" y="4027"/>
                  </a:moveTo>
                  <a:lnTo>
                    <a:pt x="46814" y="4027"/>
                  </a:lnTo>
                  <a:cubicBezTo>
                    <a:pt x="46811" y="4028"/>
                    <a:pt x="46808" y="4030"/>
                    <a:pt x="46805" y="4031"/>
                  </a:cubicBezTo>
                  <a:lnTo>
                    <a:pt x="46805" y="4031"/>
                  </a:lnTo>
                  <a:cubicBezTo>
                    <a:pt x="46808" y="4030"/>
                    <a:pt x="46811" y="4029"/>
                    <a:pt x="46814" y="4027"/>
                  </a:cubicBezTo>
                  <a:close/>
                  <a:moveTo>
                    <a:pt x="45315" y="4065"/>
                  </a:moveTo>
                  <a:lnTo>
                    <a:pt x="45210" y="4125"/>
                  </a:lnTo>
                  <a:lnTo>
                    <a:pt x="45112" y="4093"/>
                  </a:lnTo>
                  <a:cubicBezTo>
                    <a:pt x="45185" y="4093"/>
                    <a:pt x="45245" y="4080"/>
                    <a:pt x="45315" y="4065"/>
                  </a:cubicBezTo>
                  <a:close/>
                  <a:moveTo>
                    <a:pt x="43819" y="4551"/>
                  </a:moveTo>
                  <a:cubicBezTo>
                    <a:pt x="44065" y="4650"/>
                    <a:pt x="44335" y="4701"/>
                    <a:pt x="44608" y="4701"/>
                  </a:cubicBezTo>
                  <a:cubicBezTo>
                    <a:pt x="44788" y="4701"/>
                    <a:pt x="44969" y="4678"/>
                    <a:pt x="45144" y="4633"/>
                  </a:cubicBezTo>
                  <a:lnTo>
                    <a:pt x="45144" y="4633"/>
                  </a:lnTo>
                  <a:cubicBezTo>
                    <a:pt x="44997" y="4764"/>
                    <a:pt x="44833" y="4862"/>
                    <a:pt x="44653" y="4927"/>
                  </a:cubicBezTo>
                  <a:cubicBezTo>
                    <a:pt x="44375" y="4813"/>
                    <a:pt x="44080" y="4698"/>
                    <a:pt x="43819" y="4551"/>
                  </a:cubicBezTo>
                  <a:close/>
                  <a:moveTo>
                    <a:pt x="41147" y="4703"/>
                  </a:moveTo>
                  <a:cubicBezTo>
                    <a:pt x="41083" y="4799"/>
                    <a:pt x="41002" y="4880"/>
                    <a:pt x="40921" y="4960"/>
                  </a:cubicBezTo>
                  <a:cubicBezTo>
                    <a:pt x="40790" y="4895"/>
                    <a:pt x="40659" y="4846"/>
                    <a:pt x="40528" y="4780"/>
                  </a:cubicBezTo>
                  <a:cubicBezTo>
                    <a:pt x="40735" y="4780"/>
                    <a:pt x="40941" y="4749"/>
                    <a:pt x="41147" y="4703"/>
                  </a:cubicBezTo>
                  <a:close/>
                  <a:moveTo>
                    <a:pt x="45112" y="5075"/>
                  </a:moveTo>
                  <a:lnTo>
                    <a:pt x="45112" y="5091"/>
                  </a:lnTo>
                  <a:lnTo>
                    <a:pt x="45095" y="5075"/>
                  </a:lnTo>
                  <a:close/>
                  <a:moveTo>
                    <a:pt x="40332" y="5353"/>
                  </a:moveTo>
                  <a:lnTo>
                    <a:pt x="40398" y="5369"/>
                  </a:lnTo>
                  <a:cubicBezTo>
                    <a:pt x="40332" y="5418"/>
                    <a:pt x="40250" y="5451"/>
                    <a:pt x="40185" y="5500"/>
                  </a:cubicBezTo>
                  <a:lnTo>
                    <a:pt x="40168" y="5500"/>
                  </a:lnTo>
                  <a:lnTo>
                    <a:pt x="40119" y="5451"/>
                  </a:lnTo>
                  <a:cubicBezTo>
                    <a:pt x="40201" y="5435"/>
                    <a:pt x="40267" y="5386"/>
                    <a:pt x="40332" y="5353"/>
                  </a:cubicBezTo>
                  <a:close/>
                  <a:moveTo>
                    <a:pt x="43622" y="5566"/>
                  </a:moveTo>
                  <a:cubicBezTo>
                    <a:pt x="43999" y="5729"/>
                    <a:pt x="44408" y="5811"/>
                    <a:pt x="44817" y="5811"/>
                  </a:cubicBezTo>
                  <a:cubicBezTo>
                    <a:pt x="44670" y="5893"/>
                    <a:pt x="44522" y="5975"/>
                    <a:pt x="44359" y="6057"/>
                  </a:cubicBezTo>
                  <a:cubicBezTo>
                    <a:pt x="44097" y="5910"/>
                    <a:pt x="43851" y="5762"/>
                    <a:pt x="43622" y="5566"/>
                  </a:cubicBezTo>
                  <a:close/>
                  <a:moveTo>
                    <a:pt x="44833" y="6188"/>
                  </a:moveTo>
                  <a:lnTo>
                    <a:pt x="44768" y="6237"/>
                  </a:lnTo>
                  <a:lnTo>
                    <a:pt x="44719" y="6221"/>
                  </a:lnTo>
                  <a:cubicBezTo>
                    <a:pt x="44768" y="6204"/>
                    <a:pt x="44801" y="6204"/>
                    <a:pt x="44833" y="6188"/>
                  </a:cubicBezTo>
                  <a:close/>
                  <a:moveTo>
                    <a:pt x="36436" y="6793"/>
                  </a:moveTo>
                  <a:lnTo>
                    <a:pt x="36436" y="6793"/>
                  </a:lnTo>
                  <a:cubicBezTo>
                    <a:pt x="36354" y="6924"/>
                    <a:pt x="36273" y="7039"/>
                    <a:pt x="36191" y="7137"/>
                  </a:cubicBezTo>
                  <a:lnTo>
                    <a:pt x="36174" y="7137"/>
                  </a:lnTo>
                  <a:cubicBezTo>
                    <a:pt x="36093" y="7104"/>
                    <a:pt x="36027" y="7088"/>
                    <a:pt x="35962" y="7055"/>
                  </a:cubicBezTo>
                  <a:cubicBezTo>
                    <a:pt x="35863" y="7006"/>
                    <a:pt x="35782" y="6957"/>
                    <a:pt x="35700" y="6875"/>
                  </a:cubicBezTo>
                  <a:lnTo>
                    <a:pt x="35700" y="6875"/>
                  </a:lnTo>
                  <a:cubicBezTo>
                    <a:pt x="35755" y="6879"/>
                    <a:pt x="35811" y="6881"/>
                    <a:pt x="35867" y="6881"/>
                  </a:cubicBezTo>
                  <a:cubicBezTo>
                    <a:pt x="36061" y="6881"/>
                    <a:pt x="36259" y="6857"/>
                    <a:pt x="36436" y="6793"/>
                  </a:cubicBezTo>
                  <a:close/>
                  <a:moveTo>
                    <a:pt x="34472" y="7301"/>
                  </a:moveTo>
                  <a:lnTo>
                    <a:pt x="34439" y="7334"/>
                  </a:lnTo>
                  <a:cubicBezTo>
                    <a:pt x="34423" y="7334"/>
                    <a:pt x="34407" y="7317"/>
                    <a:pt x="34374" y="7317"/>
                  </a:cubicBezTo>
                  <a:cubicBezTo>
                    <a:pt x="34407" y="7301"/>
                    <a:pt x="34439" y="7301"/>
                    <a:pt x="34472" y="7301"/>
                  </a:cubicBezTo>
                  <a:close/>
                  <a:moveTo>
                    <a:pt x="35651" y="7366"/>
                  </a:moveTo>
                  <a:lnTo>
                    <a:pt x="35651" y="7366"/>
                  </a:lnTo>
                  <a:cubicBezTo>
                    <a:pt x="35732" y="7383"/>
                    <a:pt x="35798" y="7399"/>
                    <a:pt x="35880" y="7399"/>
                  </a:cubicBezTo>
                  <a:lnTo>
                    <a:pt x="35929" y="7399"/>
                  </a:lnTo>
                  <a:lnTo>
                    <a:pt x="35814" y="7481"/>
                  </a:lnTo>
                  <a:cubicBezTo>
                    <a:pt x="35765" y="7448"/>
                    <a:pt x="35700" y="7415"/>
                    <a:pt x="35651" y="7366"/>
                  </a:cubicBezTo>
                  <a:close/>
                  <a:moveTo>
                    <a:pt x="45668" y="7012"/>
                  </a:moveTo>
                  <a:lnTo>
                    <a:pt x="45668" y="7743"/>
                  </a:lnTo>
                  <a:cubicBezTo>
                    <a:pt x="45292" y="7595"/>
                    <a:pt x="44915" y="7432"/>
                    <a:pt x="44555" y="7235"/>
                  </a:cubicBezTo>
                  <a:lnTo>
                    <a:pt x="44555" y="7235"/>
                  </a:lnTo>
                  <a:cubicBezTo>
                    <a:pt x="44590" y="7240"/>
                    <a:pt x="44625" y="7242"/>
                    <a:pt x="44661" y="7242"/>
                  </a:cubicBezTo>
                  <a:cubicBezTo>
                    <a:pt x="44757" y="7242"/>
                    <a:pt x="44856" y="7227"/>
                    <a:pt x="44964" y="7203"/>
                  </a:cubicBezTo>
                  <a:cubicBezTo>
                    <a:pt x="45046" y="7186"/>
                    <a:pt x="45144" y="7154"/>
                    <a:pt x="45226" y="7121"/>
                  </a:cubicBezTo>
                  <a:cubicBezTo>
                    <a:pt x="45384" y="7089"/>
                    <a:pt x="45526" y="7058"/>
                    <a:pt x="45668" y="7012"/>
                  </a:cubicBezTo>
                  <a:close/>
                  <a:moveTo>
                    <a:pt x="27957" y="7890"/>
                  </a:moveTo>
                  <a:cubicBezTo>
                    <a:pt x="27990" y="7906"/>
                    <a:pt x="28039" y="7906"/>
                    <a:pt x="28072" y="7923"/>
                  </a:cubicBezTo>
                  <a:lnTo>
                    <a:pt x="28088" y="7923"/>
                  </a:lnTo>
                  <a:lnTo>
                    <a:pt x="28007" y="7939"/>
                  </a:lnTo>
                  <a:cubicBezTo>
                    <a:pt x="27990" y="7923"/>
                    <a:pt x="27974" y="7906"/>
                    <a:pt x="27957" y="7890"/>
                  </a:cubicBezTo>
                  <a:close/>
                  <a:moveTo>
                    <a:pt x="39203" y="7972"/>
                  </a:moveTo>
                  <a:cubicBezTo>
                    <a:pt x="39383" y="8037"/>
                    <a:pt x="39563" y="8070"/>
                    <a:pt x="39743" y="8103"/>
                  </a:cubicBezTo>
                  <a:cubicBezTo>
                    <a:pt x="39645" y="8152"/>
                    <a:pt x="39546" y="8217"/>
                    <a:pt x="39432" y="8267"/>
                  </a:cubicBezTo>
                  <a:cubicBezTo>
                    <a:pt x="39366" y="8201"/>
                    <a:pt x="39284" y="8152"/>
                    <a:pt x="39203" y="8087"/>
                  </a:cubicBezTo>
                  <a:lnTo>
                    <a:pt x="39203" y="7972"/>
                  </a:lnTo>
                  <a:close/>
                  <a:moveTo>
                    <a:pt x="25371" y="7956"/>
                  </a:moveTo>
                  <a:lnTo>
                    <a:pt x="25371" y="7956"/>
                  </a:lnTo>
                  <a:cubicBezTo>
                    <a:pt x="25584" y="8062"/>
                    <a:pt x="25812" y="8113"/>
                    <a:pt x="26044" y="8113"/>
                  </a:cubicBezTo>
                  <a:cubicBezTo>
                    <a:pt x="26168" y="8113"/>
                    <a:pt x="26293" y="8099"/>
                    <a:pt x="26419" y="8070"/>
                  </a:cubicBezTo>
                  <a:lnTo>
                    <a:pt x="26419" y="8070"/>
                  </a:lnTo>
                  <a:cubicBezTo>
                    <a:pt x="26353" y="8119"/>
                    <a:pt x="26271" y="8168"/>
                    <a:pt x="26206" y="8201"/>
                  </a:cubicBezTo>
                  <a:cubicBezTo>
                    <a:pt x="26108" y="8267"/>
                    <a:pt x="26010" y="8299"/>
                    <a:pt x="25911" y="8332"/>
                  </a:cubicBezTo>
                  <a:cubicBezTo>
                    <a:pt x="25715" y="8234"/>
                    <a:pt x="25535" y="8103"/>
                    <a:pt x="25371" y="7956"/>
                  </a:cubicBezTo>
                  <a:close/>
                  <a:moveTo>
                    <a:pt x="32721" y="7301"/>
                  </a:moveTo>
                  <a:lnTo>
                    <a:pt x="32721" y="7301"/>
                  </a:lnTo>
                  <a:cubicBezTo>
                    <a:pt x="32966" y="7563"/>
                    <a:pt x="33294" y="7726"/>
                    <a:pt x="33637" y="7808"/>
                  </a:cubicBezTo>
                  <a:lnTo>
                    <a:pt x="33523" y="7841"/>
                  </a:lnTo>
                  <a:cubicBezTo>
                    <a:pt x="33672" y="7949"/>
                    <a:pt x="33855" y="8013"/>
                    <a:pt x="34043" y="8013"/>
                  </a:cubicBezTo>
                  <a:cubicBezTo>
                    <a:pt x="34082" y="8013"/>
                    <a:pt x="34122" y="8010"/>
                    <a:pt x="34161" y="8005"/>
                  </a:cubicBezTo>
                  <a:cubicBezTo>
                    <a:pt x="34259" y="7988"/>
                    <a:pt x="34358" y="7956"/>
                    <a:pt x="34456" y="7906"/>
                  </a:cubicBezTo>
                  <a:lnTo>
                    <a:pt x="34456" y="7906"/>
                  </a:lnTo>
                  <a:cubicBezTo>
                    <a:pt x="34439" y="7939"/>
                    <a:pt x="34407" y="7972"/>
                    <a:pt x="34374" y="8005"/>
                  </a:cubicBezTo>
                  <a:cubicBezTo>
                    <a:pt x="34243" y="8136"/>
                    <a:pt x="34096" y="8234"/>
                    <a:pt x="33932" y="8283"/>
                  </a:cubicBezTo>
                  <a:cubicBezTo>
                    <a:pt x="33866" y="8299"/>
                    <a:pt x="33801" y="8332"/>
                    <a:pt x="33736" y="8332"/>
                  </a:cubicBezTo>
                  <a:cubicBezTo>
                    <a:pt x="33523" y="8234"/>
                    <a:pt x="33343" y="8103"/>
                    <a:pt x="33179" y="7939"/>
                  </a:cubicBezTo>
                  <a:cubicBezTo>
                    <a:pt x="32999" y="7743"/>
                    <a:pt x="32835" y="7530"/>
                    <a:pt x="32721" y="7301"/>
                  </a:cubicBezTo>
                  <a:close/>
                  <a:moveTo>
                    <a:pt x="29316" y="8136"/>
                  </a:moveTo>
                  <a:lnTo>
                    <a:pt x="29152" y="8299"/>
                  </a:lnTo>
                  <a:cubicBezTo>
                    <a:pt x="29087" y="8348"/>
                    <a:pt x="29038" y="8398"/>
                    <a:pt x="28989" y="8447"/>
                  </a:cubicBezTo>
                  <a:cubicBezTo>
                    <a:pt x="28874" y="8398"/>
                    <a:pt x="28759" y="8348"/>
                    <a:pt x="28645" y="8299"/>
                  </a:cubicBezTo>
                  <a:lnTo>
                    <a:pt x="28776" y="8299"/>
                  </a:lnTo>
                  <a:lnTo>
                    <a:pt x="28792" y="8283"/>
                  </a:lnTo>
                  <a:cubicBezTo>
                    <a:pt x="28972" y="8267"/>
                    <a:pt x="29152" y="8217"/>
                    <a:pt x="29316" y="8136"/>
                  </a:cubicBezTo>
                  <a:close/>
                  <a:moveTo>
                    <a:pt x="26648" y="8479"/>
                  </a:moveTo>
                  <a:lnTo>
                    <a:pt x="26566" y="8561"/>
                  </a:lnTo>
                  <a:lnTo>
                    <a:pt x="26484" y="8545"/>
                  </a:lnTo>
                  <a:cubicBezTo>
                    <a:pt x="26533" y="8528"/>
                    <a:pt x="26582" y="8512"/>
                    <a:pt x="26648" y="8479"/>
                  </a:cubicBezTo>
                  <a:close/>
                  <a:moveTo>
                    <a:pt x="34407" y="8561"/>
                  </a:moveTo>
                  <a:lnTo>
                    <a:pt x="34374" y="8594"/>
                  </a:lnTo>
                  <a:lnTo>
                    <a:pt x="34341" y="8594"/>
                  </a:lnTo>
                  <a:lnTo>
                    <a:pt x="34374" y="8578"/>
                  </a:lnTo>
                  <a:lnTo>
                    <a:pt x="34407" y="8561"/>
                  </a:lnTo>
                  <a:close/>
                  <a:moveTo>
                    <a:pt x="28105" y="8528"/>
                  </a:moveTo>
                  <a:cubicBezTo>
                    <a:pt x="28170" y="8545"/>
                    <a:pt x="28236" y="8561"/>
                    <a:pt x="28301" y="8578"/>
                  </a:cubicBezTo>
                  <a:cubicBezTo>
                    <a:pt x="28376" y="8584"/>
                    <a:pt x="28450" y="8588"/>
                    <a:pt x="28525" y="8588"/>
                  </a:cubicBezTo>
                  <a:cubicBezTo>
                    <a:pt x="28630" y="8588"/>
                    <a:pt x="28736" y="8580"/>
                    <a:pt x="28841" y="8561"/>
                  </a:cubicBezTo>
                  <a:lnTo>
                    <a:pt x="28841" y="8561"/>
                  </a:lnTo>
                  <a:lnTo>
                    <a:pt x="28743" y="8610"/>
                  </a:lnTo>
                  <a:cubicBezTo>
                    <a:pt x="28629" y="8643"/>
                    <a:pt x="28514" y="8659"/>
                    <a:pt x="28399" y="8676"/>
                  </a:cubicBezTo>
                  <a:cubicBezTo>
                    <a:pt x="28432" y="8692"/>
                    <a:pt x="28465" y="8725"/>
                    <a:pt x="28498" y="8741"/>
                  </a:cubicBezTo>
                  <a:lnTo>
                    <a:pt x="28416" y="8774"/>
                  </a:lnTo>
                  <a:lnTo>
                    <a:pt x="28367" y="8790"/>
                  </a:lnTo>
                  <a:cubicBezTo>
                    <a:pt x="28350" y="8758"/>
                    <a:pt x="28318" y="8741"/>
                    <a:pt x="28285" y="8725"/>
                  </a:cubicBezTo>
                  <a:cubicBezTo>
                    <a:pt x="28252" y="8692"/>
                    <a:pt x="28219" y="8659"/>
                    <a:pt x="28170" y="8610"/>
                  </a:cubicBezTo>
                  <a:cubicBezTo>
                    <a:pt x="28154" y="8594"/>
                    <a:pt x="28137" y="8578"/>
                    <a:pt x="28121" y="8561"/>
                  </a:cubicBezTo>
                  <a:lnTo>
                    <a:pt x="28105" y="8528"/>
                  </a:lnTo>
                  <a:close/>
                  <a:moveTo>
                    <a:pt x="33130" y="9085"/>
                  </a:moveTo>
                  <a:lnTo>
                    <a:pt x="33130" y="9085"/>
                  </a:lnTo>
                  <a:cubicBezTo>
                    <a:pt x="33195" y="9118"/>
                    <a:pt x="33261" y="9150"/>
                    <a:pt x="33326" y="9167"/>
                  </a:cubicBezTo>
                  <a:cubicBezTo>
                    <a:pt x="33277" y="9167"/>
                    <a:pt x="33228" y="9150"/>
                    <a:pt x="33179" y="9134"/>
                  </a:cubicBezTo>
                  <a:lnTo>
                    <a:pt x="33163" y="9134"/>
                  </a:lnTo>
                  <a:lnTo>
                    <a:pt x="33146" y="9118"/>
                  </a:lnTo>
                  <a:cubicBezTo>
                    <a:pt x="33146" y="9118"/>
                    <a:pt x="33130" y="9101"/>
                    <a:pt x="33130" y="9085"/>
                  </a:cubicBezTo>
                  <a:close/>
                  <a:moveTo>
                    <a:pt x="26550" y="9200"/>
                  </a:moveTo>
                  <a:lnTo>
                    <a:pt x="26533" y="9216"/>
                  </a:lnTo>
                  <a:cubicBezTo>
                    <a:pt x="26501" y="9249"/>
                    <a:pt x="26452" y="9281"/>
                    <a:pt x="26419" y="9314"/>
                  </a:cubicBezTo>
                  <a:lnTo>
                    <a:pt x="26321" y="9265"/>
                  </a:lnTo>
                  <a:cubicBezTo>
                    <a:pt x="26402" y="9249"/>
                    <a:pt x="26484" y="9232"/>
                    <a:pt x="26550" y="9200"/>
                  </a:cubicBezTo>
                  <a:close/>
                  <a:moveTo>
                    <a:pt x="29201" y="9232"/>
                  </a:moveTo>
                  <a:lnTo>
                    <a:pt x="29136" y="9298"/>
                  </a:lnTo>
                  <a:cubicBezTo>
                    <a:pt x="29070" y="9363"/>
                    <a:pt x="29005" y="9412"/>
                    <a:pt x="28940" y="9461"/>
                  </a:cubicBezTo>
                  <a:cubicBezTo>
                    <a:pt x="28874" y="9445"/>
                    <a:pt x="28792" y="9412"/>
                    <a:pt x="28727" y="9380"/>
                  </a:cubicBezTo>
                  <a:cubicBezTo>
                    <a:pt x="28874" y="9363"/>
                    <a:pt x="29021" y="9314"/>
                    <a:pt x="29169" y="9249"/>
                  </a:cubicBezTo>
                  <a:lnTo>
                    <a:pt x="29201" y="9232"/>
                  </a:lnTo>
                  <a:close/>
                  <a:moveTo>
                    <a:pt x="23833" y="8954"/>
                  </a:moveTo>
                  <a:lnTo>
                    <a:pt x="23833" y="8954"/>
                  </a:lnTo>
                  <a:cubicBezTo>
                    <a:pt x="23636" y="9167"/>
                    <a:pt x="23423" y="9363"/>
                    <a:pt x="23194" y="9527"/>
                  </a:cubicBezTo>
                  <a:cubicBezTo>
                    <a:pt x="22965" y="9412"/>
                    <a:pt x="22769" y="9249"/>
                    <a:pt x="22589" y="9069"/>
                  </a:cubicBezTo>
                  <a:lnTo>
                    <a:pt x="22589" y="9069"/>
                  </a:lnTo>
                  <a:cubicBezTo>
                    <a:pt x="22753" y="9128"/>
                    <a:pt x="22925" y="9158"/>
                    <a:pt x="23097" y="9158"/>
                  </a:cubicBezTo>
                  <a:cubicBezTo>
                    <a:pt x="23353" y="9158"/>
                    <a:pt x="23607" y="9091"/>
                    <a:pt x="23833" y="8954"/>
                  </a:cubicBezTo>
                  <a:close/>
                  <a:moveTo>
                    <a:pt x="33343" y="9167"/>
                  </a:moveTo>
                  <a:cubicBezTo>
                    <a:pt x="33572" y="9249"/>
                    <a:pt x="33817" y="9298"/>
                    <a:pt x="34063" y="9314"/>
                  </a:cubicBezTo>
                  <a:lnTo>
                    <a:pt x="34210" y="9298"/>
                  </a:lnTo>
                  <a:lnTo>
                    <a:pt x="34210" y="9298"/>
                  </a:lnTo>
                  <a:cubicBezTo>
                    <a:pt x="34047" y="9429"/>
                    <a:pt x="33866" y="9511"/>
                    <a:pt x="33670" y="9560"/>
                  </a:cubicBezTo>
                  <a:lnTo>
                    <a:pt x="33605" y="9576"/>
                  </a:lnTo>
                  <a:lnTo>
                    <a:pt x="33572" y="9543"/>
                  </a:lnTo>
                  <a:cubicBezTo>
                    <a:pt x="33457" y="9461"/>
                    <a:pt x="33343" y="9347"/>
                    <a:pt x="33244" y="9232"/>
                  </a:cubicBezTo>
                  <a:cubicBezTo>
                    <a:pt x="33277" y="9216"/>
                    <a:pt x="33310" y="9200"/>
                    <a:pt x="33343" y="9167"/>
                  </a:cubicBezTo>
                  <a:close/>
                  <a:moveTo>
                    <a:pt x="36371" y="9592"/>
                  </a:moveTo>
                  <a:lnTo>
                    <a:pt x="36371" y="9592"/>
                  </a:lnTo>
                  <a:cubicBezTo>
                    <a:pt x="36354" y="9642"/>
                    <a:pt x="36338" y="9658"/>
                    <a:pt x="36305" y="9691"/>
                  </a:cubicBezTo>
                  <a:lnTo>
                    <a:pt x="36289" y="9691"/>
                  </a:lnTo>
                  <a:lnTo>
                    <a:pt x="36256" y="9658"/>
                  </a:lnTo>
                  <a:cubicBezTo>
                    <a:pt x="36289" y="9642"/>
                    <a:pt x="36338" y="9625"/>
                    <a:pt x="36371" y="9592"/>
                  </a:cubicBezTo>
                  <a:close/>
                  <a:moveTo>
                    <a:pt x="28448" y="9723"/>
                  </a:moveTo>
                  <a:lnTo>
                    <a:pt x="28498" y="9740"/>
                  </a:lnTo>
                  <a:lnTo>
                    <a:pt x="28481" y="9740"/>
                  </a:lnTo>
                  <a:lnTo>
                    <a:pt x="28448" y="9723"/>
                  </a:lnTo>
                  <a:close/>
                  <a:moveTo>
                    <a:pt x="34325" y="9903"/>
                  </a:moveTo>
                  <a:lnTo>
                    <a:pt x="34259" y="9969"/>
                  </a:lnTo>
                  <a:lnTo>
                    <a:pt x="34210" y="9936"/>
                  </a:lnTo>
                  <a:cubicBezTo>
                    <a:pt x="34259" y="9936"/>
                    <a:pt x="34292" y="9920"/>
                    <a:pt x="34325" y="9903"/>
                  </a:cubicBezTo>
                  <a:close/>
                  <a:moveTo>
                    <a:pt x="40348" y="9969"/>
                  </a:moveTo>
                  <a:lnTo>
                    <a:pt x="40234" y="10018"/>
                  </a:lnTo>
                  <a:lnTo>
                    <a:pt x="40201" y="10018"/>
                  </a:lnTo>
                  <a:lnTo>
                    <a:pt x="40348" y="9969"/>
                  </a:lnTo>
                  <a:close/>
                  <a:moveTo>
                    <a:pt x="22769" y="10280"/>
                  </a:moveTo>
                  <a:cubicBezTo>
                    <a:pt x="22834" y="10313"/>
                    <a:pt x="22900" y="10329"/>
                    <a:pt x="22981" y="10329"/>
                  </a:cubicBezTo>
                  <a:lnTo>
                    <a:pt x="22883" y="10394"/>
                  </a:lnTo>
                  <a:cubicBezTo>
                    <a:pt x="22850" y="10362"/>
                    <a:pt x="22801" y="10329"/>
                    <a:pt x="22769" y="10280"/>
                  </a:cubicBezTo>
                  <a:close/>
                  <a:moveTo>
                    <a:pt x="28956" y="10313"/>
                  </a:moveTo>
                  <a:cubicBezTo>
                    <a:pt x="28989" y="10329"/>
                    <a:pt x="29038" y="10329"/>
                    <a:pt x="29087" y="10345"/>
                  </a:cubicBezTo>
                  <a:lnTo>
                    <a:pt x="29021" y="10411"/>
                  </a:lnTo>
                  <a:cubicBezTo>
                    <a:pt x="28956" y="10460"/>
                    <a:pt x="28907" y="10509"/>
                    <a:pt x="28841" y="10558"/>
                  </a:cubicBezTo>
                  <a:cubicBezTo>
                    <a:pt x="28759" y="10509"/>
                    <a:pt x="28678" y="10460"/>
                    <a:pt x="28612" y="10394"/>
                  </a:cubicBezTo>
                  <a:cubicBezTo>
                    <a:pt x="28727" y="10378"/>
                    <a:pt x="28841" y="10345"/>
                    <a:pt x="28956" y="10313"/>
                  </a:cubicBezTo>
                  <a:close/>
                  <a:moveTo>
                    <a:pt x="19217" y="10133"/>
                  </a:moveTo>
                  <a:lnTo>
                    <a:pt x="19217" y="10133"/>
                  </a:lnTo>
                  <a:cubicBezTo>
                    <a:pt x="19391" y="10176"/>
                    <a:pt x="19566" y="10198"/>
                    <a:pt x="19740" y="10198"/>
                  </a:cubicBezTo>
                  <a:cubicBezTo>
                    <a:pt x="19828" y="10198"/>
                    <a:pt x="19915" y="10193"/>
                    <a:pt x="20002" y="10182"/>
                  </a:cubicBezTo>
                  <a:cubicBezTo>
                    <a:pt x="20084" y="10182"/>
                    <a:pt x="20166" y="10165"/>
                    <a:pt x="20248" y="10149"/>
                  </a:cubicBezTo>
                  <a:lnTo>
                    <a:pt x="20248" y="10149"/>
                  </a:lnTo>
                  <a:lnTo>
                    <a:pt x="20199" y="10231"/>
                  </a:lnTo>
                  <a:cubicBezTo>
                    <a:pt x="20166" y="10264"/>
                    <a:pt x="20166" y="10296"/>
                    <a:pt x="20133" y="10313"/>
                  </a:cubicBezTo>
                  <a:cubicBezTo>
                    <a:pt x="19970" y="10525"/>
                    <a:pt x="19773" y="10705"/>
                    <a:pt x="19528" y="10836"/>
                  </a:cubicBezTo>
                  <a:cubicBezTo>
                    <a:pt x="19495" y="10771"/>
                    <a:pt x="19462" y="10705"/>
                    <a:pt x="19429" y="10624"/>
                  </a:cubicBezTo>
                  <a:cubicBezTo>
                    <a:pt x="19364" y="10476"/>
                    <a:pt x="19298" y="10313"/>
                    <a:pt x="19217" y="10133"/>
                  </a:cubicBezTo>
                  <a:close/>
                  <a:moveTo>
                    <a:pt x="34047" y="10820"/>
                  </a:moveTo>
                  <a:cubicBezTo>
                    <a:pt x="34194" y="10853"/>
                    <a:pt x="34358" y="10869"/>
                    <a:pt x="34505" y="10869"/>
                  </a:cubicBezTo>
                  <a:cubicBezTo>
                    <a:pt x="34619" y="10869"/>
                    <a:pt x="34734" y="10869"/>
                    <a:pt x="34849" y="10853"/>
                  </a:cubicBezTo>
                  <a:lnTo>
                    <a:pt x="34849" y="10902"/>
                  </a:lnTo>
                  <a:cubicBezTo>
                    <a:pt x="34636" y="11049"/>
                    <a:pt x="34423" y="11180"/>
                    <a:pt x="34194" y="11295"/>
                  </a:cubicBezTo>
                  <a:lnTo>
                    <a:pt x="34177" y="11295"/>
                  </a:lnTo>
                  <a:cubicBezTo>
                    <a:pt x="33981" y="11197"/>
                    <a:pt x="33785" y="11066"/>
                    <a:pt x="33621" y="10918"/>
                  </a:cubicBezTo>
                  <a:cubicBezTo>
                    <a:pt x="33686" y="10902"/>
                    <a:pt x="33768" y="10869"/>
                    <a:pt x="33834" y="10836"/>
                  </a:cubicBezTo>
                  <a:lnTo>
                    <a:pt x="33785" y="10836"/>
                  </a:lnTo>
                  <a:cubicBezTo>
                    <a:pt x="33883" y="10836"/>
                    <a:pt x="33965" y="10836"/>
                    <a:pt x="34047" y="10820"/>
                  </a:cubicBezTo>
                  <a:close/>
                  <a:moveTo>
                    <a:pt x="20231" y="11442"/>
                  </a:moveTo>
                  <a:lnTo>
                    <a:pt x="20182" y="11508"/>
                  </a:lnTo>
                  <a:lnTo>
                    <a:pt x="20150" y="11475"/>
                  </a:lnTo>
                  <a:lnTo>
                    <a:pt x="20231" y="11442"/>
                  </a:lnTo>
                  <a:close/>
                  <a:moveTo>
                    <a:pt x="687" y="10607"/>
                  </a:moveTo>
                  <a:lnTo>
                    <a:pt x="687" y="10607"/>
                  </a:lnTo>
                  <a:cubicBezTo>
                    <a:pt x="955" y="10722"/>
                    <a:pt x="1253" y="10787"/>
                    <a:pt x="1557" y="10787"/>
                  </a:cubicBezTo>
                  <a:cubicBezTo>
                    <a:pt x="1643" y="10787"/>
                    <a:pt x="1730" y="10782"/>
                    <a:pt x="1817" y="10771"/>
                  </a:cubicBezTo>
                  <a:cubicBezTo>
                    <a:pt x="1899" y="10771"/>
                    <a:pt x="1981" y="10755"/>
                    <a:pt x="2062" y="10722"/>
                  </a:cubicBezTo>
                  <a:lnTo>
                    <a:pt x="2062" y="10722"/>
                  </a:lnTo>
                  <a:cubicBezTo>
                    <a:pt x="2030" y="10771"/>
                    <a:pt x="2013" y="10804"/>
                    <a:pt x="1997" y="10820"/>
                  </a:cubicBezTo>
                  <a:cubicBezTo>
                    <a:pt x="1997" y="10836"/>
                    <a:pt x="1964" y="10869"/>
                    <a:pt x="1948" y="10902"/>
                  </a:cubicBezTo>
                  <a:cubicBezTo>
                    <a:pt x="1751" y="11147"/>
                    <a:pt x="1490" y="11360"/>
                    <a:pt x="1195" y="11508"/>
                  </a:cubicBezTo>
                  <a:cubicBezTo>
                    <a:pt x="1146" y="11524"/>
                    <a:pt x="1113" y="11540"/>
                    <a:pt x="1064" y="11557"/>
                  </a:cubicBezTo>
                  <a:cubicBezTo>
                    <a:pt x="917" y="11246"/>
                    <a:pt x="786" y="10935"/>
                    <a:pt x="687" y="10607"/>
                  </a:cubicBezTo>
                  <a:close/>
                  <a:moveTo>
                    <a:pt x="35463" y="11628"/>
                  </a:moveTo>
                  <a:lnTo>
                    <a:pt x="35389" y="11688"/>
                  </a:lnTo>
                  <a:lnTo>
                    <a:pt x="35307" y="11688"/>
                  </a:lnTo>
                  <a:cubicBezTo>
                    <a:pt x="35364" y="11659"/>
                    <a:pt x="35409" y="11643"/>
                    <a:pt x="35463" y="11628"/>
                  </a:cubicBezTo>
                  <a:close/>
                  <a:moveTo>
                    <a:pt x="23767" y="11688"/>
                  </a:moveTo>
                  <a:lnTo>
                    <a:pt x="23734" y="11737"/>
                  </a:lnTo>
                  <a:cubicBezTo>
                    <a:pt x="23653" y="11802"/>
                    <a:pt x="23554" y="11884"/>
                    <a:pt x="23472" y="11949"/>
                  </a:cubicBezTo>
                  <a:cubicBezTo>
                    <a:pt x="23456" y="11933"/>
                    <a:pt x="23440" y="11933"/>
                    <a:pt x="23423" y="11917"/>
                  </a:cubicBezTo>
                  <a:cubicBezTo>
                    <a:pt x="23407" y="11900"/>
                    <a:pt x="23358" y="11851"/>
                    <a:pt x="23325" y="11819"/>
                  </a:cubicBezTo>
                  <a:cubicBezTo>
                    <a:pt x="23374" y="11819"/>
                    <a:pt x="23440" y="11802"/>
                    <a:pt x="23489" y="11786"/>
                  </a:cubicBezTo>
                  <a:cubicBezTo>
                    <a:pt x="23587" y="11753"/>
                    <a:pt x="23685" y="11720"/>
                    <a:pt x="23767" y="11688"/>
                  </a:cubicBezTo>
                  <a:close/>
                  <a:moveTo>
                    <a:pt x="10492" y="10984"/>
                  </a:moveTo>
                  <a:lnTo>
                    <a:pt x="10492" y="10984"/>
                  </a:lnTo>
                  <a:cubicBezTo>
                    <a:pt x="10476" y="11000"/>
                    <a:pt x="10476" y="11033"/>
                    <a:pt x="10459" y="11049"/>
                  </a:cubicBezTo>
                  <a:lnTo>
                    <a:pt x="10443" y="11033"/>
                  </a:lnTo>
                  <a:cubicBezTo>
                    <a:pt x="10181" y="11327"/>
                    <a:pt x="9854" y="11557"/>
                    <a:pt x="9494" y="11704"/>
                  </a:cubicBezTo>
                  <a:cubicBezTo>
                    <a:pt x="9281" y="11802"/>
                    <a:pt x="9085" y="11884"/>
                    <a:pt x="8855" y="11982"/>
                  </a:cubicBezTo>
                  <a:cubicBezTo>
                    <a:pt x="8774" y="11917"/>
                    <a:pt x="8724" y="11835"/>
                    <a:pt x="8675" y="11737"/>
                  </a:cubicBezTo>
                  <a:cubicBezTo>
                    <a:pt x="8643" y="11704"/>
                    <a:pt x="8610" y="11655"/>
                    <a:pt x="8593" y="11606"/>
                  </a:cubicBezTo>
                  <a:lnTo>
                    <a:pt x="8610" y="11606"/>
                  </a:lnTo>
                  <a:lnTo>
                    <a:pt x="8724" y="11622"/>
                  </a:lnTo>
                  <a:cubicBezTo>
                    <a:pt x="8775" y="11631"/>
                    <a:pt x="8826" y="11635"/>
                    <a:pt x="8877" y="11635"/>
                  </a:cubicBezTo>
                  <a:cubicBezTo>
                    <a:pt x="9123" y="11635"/>
                    <a:pt x="9367" y="11539"/>
                    <a:pt x="9543" y="11377"/>
                  </a:cubicBezTo>
                  <a:cubicBezTo>
                    <a:pt x="9314" y="11327"/>
                    <a:pt x="9101" y="11246"/>
                    <a:pt x="8888" y="11115"/>
                  </a:cubicBezTo>
                  <a:cubicBezTo>
                    <a:pt x="8855" y="11098"/>
                    <a:pt x="8806" y="11066"/>
                    <a:pt x="8774" y="11033"/>
                  </a:cubicBezTo>
                  <a:lnTo>
                    <a:pt x="8774" y="11033"/>
                  </a:lnTo>
                  <a:cubicBezTo>
                    <a:pt x="9025" y="11120"/>
                    <a:pt x="9283" y="11164"/>
                    <a:pt x="9543" y="11164"/>
                  </a:cubicBezTo>
                  <a:cubicBezTo>
                    <a:pt x="9674" y="11164"/>
                    <a:pt x="9805" y="11153"/>
                    <a:pt x="9936" y="11131"/>
                  </a:cubicBezTo>
                  <a:cubicBezTo>
                    <a:pt x="10116" y="11098"/>
                    <a:pt x="10312" y="11049"/>
                    <a:pt x="10492" y="10984"/>
                  </a:cubicBezTo>
                  <a:close/>
                  <a:moveTo>
                    <a:pt x="18300" y="11900"/>
                  </a:moveTo>
                  <a:lnTo>
                    <a:pt x="18300" y="11900"/>
                  </a:lnTo>
                  <a:cubicBezTo>
                    <a:pt x="18284" y="11933"/>
                    <a:pt x="18267" y="11949"/>
                    <a:pt x="18267" y="11966"/>
                  </a:cubicBezTo>
                  <a:lnTo>
                    <a:pt x="18251" y="11982"/>
                  </a:lnTo>
                  <a:lnTo>
                    <a:pt x="18136" y="11933"/>
                  </a:lnTo>
                  <a:cubicBezTo>
                    <a:pt x="18185" y="11933"/>
                    <a:pt x="18235" y="11917"/>
                    <a:pt x="18300" y="11900"/>
                  </a:cubicBezTo>
                  <a:close/>
                  <a:moveTo>
                    <a:pt x="27745" y="11737"/>
                  </a:moveTo>
                  <a:cubicBezTo>
                    <a:pt x="27942" y="11820"/>
                    <a:pt x="28158" y="11863"/>
                    <a:pt x="28378" y="11863"/>
                  </a:cubicBezTo>
                  <a:cubicBezTo>
                    <a:pt x="28505" y="11863"/>
                    <a:pt x="28633" y="11849"/>
                    <a:pt x="28759" y="11819"/>
                  </a:cubicBezTo>
                  <a:lnTo>
                    <a:pt x="28759" y="11819"/>
                  </a:lnTo>
                  <a:cubicBezTo>
                    <a:pt x="28629" y="11933"/>
                    <a:pt x="28498" y="12015"/>
                    <a:pt x="28350" y="12113"/>
                  </a:cubicBezTo>
                  <a:cubicBezTo>
                    <a:pt x="28121" y="12015"/>
                    <a:pt x="27908" y="11884"/>
                    <a:pt x="27712" y="11737"/>
                  </a:cubicBezTo>
                  <a:close/>
                  <a:moveTo>
                    <a:pt x="2046" y="12031"/>
                  </a:moveTo>
                  <a:lnTo>
                    <a:pt x="1833" y="12244"/>
                  </a:lnTo>
                  <a:cubicBezTo>
                    <a:pt x="1784" y="12293"/>
                    <a:pt x="1719" y="12359"/>
                    <a:pt x="1653" y="12408"/>
                  </a:cubicBezTo>
                  <a:cubicBezTo>
                    <a:pt x="1604" y="12342"/>
                    <a:pt x="1555" y="12277"/>
                    <a:pt x="1473" y="12195"/>
                  </a:cubicBezTo>
                  <a:cubicBezTo>
                    <a:pt x="1670" y="12179"/>
                    <a:pt x="1866" y="12113"/>
                    <a:pt x="2046" y="12031"/>
                  </a:cubicBezTo>
                  <a:close/>
                  <a:moveTo>
                    <a:pt x="33375" y="12211"/>
                  </a:moveTo>
                  <a:cubicBezTo>
                    <a:pt x="33654" y="12342"/>
                    <a:pt x="33932" y="12441"/>
                    <a:pt x="34243" y="12490"/>
                  </a:cubicBezTo>
                  <a:cubicBezTo>
                    <a:pt x="34079" y="12572"/>
                    <a:pt x="33932" y="12653"/>
                    <a:pt x="33768" y="12735"/>
                  </a:cubicBezTo>
                  <a:cubicBezTo>
                    <a:pt x="33703" y="12686"/>
                    <a:pt x="33637" y="12653"/>
                    <a:pt x="33588" y="12604"/>
                  </a:cubicBezTo>
                  <a:cubicBezTo>
                    <a:pt x="33457" y="12473"/>
                    <a:pt x="33343" y="12359"/>
                    <a:pt x="33228" y="12211"/>
                  </a:cubicBezTo>
                  <a:close/>
                  <a:moveTo>
                    <a:pt x="15747" y="12342"/>
                  </a:moveTo>
                  <a:cubicBezTo>
                    <a:pt x="15747" y="12375"/>
                    <a:pt x="15730" y="12391"/>
                    <a:pt x="15714" y="12408"/>
                  </a:cubicBezTo>
                  <a:lnTo>
                    <a:pt x="15730" y="12408"/>
                  </a:lnTo>
                  <a:cubicBezTo>
                    <a:pt x="15583" y="12555"/>
                    <a:pt x="15436" y="12686"/>
                    <a:pt x="15255" y="12784"/>
                  </a:cubicBezTo>
                  <a:cubicBezTo>
                    <a:pt x="15108" y="12719"/>
                    <a:pt x="14961" y="12621"/>
                    <a:pt x="14846" y="12506"/>
                  </a:cubicBezTo>
                  <a:lnTo>
                    <a:pt x="14846" y="12506"/>
                  </a:lnTo>
                  <a:cubicBezTo>
                    <a:pt x="14885" y="12508"/>
                    <a:pt x="14923" y="12509"/>
                    <a:pt x="14961" y="12509"/>
                  </a:cubicBezTo>
                  <a:cubicBezTo>
                    <a:pt x="15233" y="12509"/>
                    <a:pt x="15503" y="12457"/>
                    <a:pt x="15747" y="12342"/>
                  </a:cubicBezTo>
                  <a:close/>
                  <a:moveTo>
                    <a:pt x="835" y="12670"/>
                  </a:moveTo>
                  <a:cubicBezTo>
                    <a:pt x="884" y="12719"/>
                    <a:pt x="933" y="12752"/>
                    <a:pt x="998" y="12784"/>
                  </a:cubicBezTo>
                  <a:lnTo>
                    <a:pt x="933" y="12817"/>
                  </a:lnTo>
                  <a:lnTo>
                    <a:pt x="884" y="12833"/>
                  </a:lnTo>
                  <a:cubicBezTo>
                    <a:pt x="851" y="12735"/>
                    <a:pt x="835" y="12670"/>
                    <a:pt x="835" y="12670"/>
                  </a:cubicBezTo>
                  <a:close/>
                  <a:moveTo>
                    <a:pt x="12276" y="12179"/>
                  </a:moveTo>
                  <a:cubicBezTo>
                    <a:pt x="12506" y="12408"/>
                    <a:pt x="12784" y="12572"/>
                    <a:pt x="13095" y="12653"/>
                  </a:cubicBezTo>
                  <a:lnTo>
                    <a:pt x="12997" y="12719"/>
                  </a:lnTo>
                  <a:lnTo>
                    <a:pt x="12767" y="12833"/>
                  </a:lnTo>
                  <a:cubicBezTo>
                    <a:pt x="12767" y="12833"/>
                    <a:pt x="12751" y="12833"/>
                    <a:pt x="12751" y="12817"/>
                  </a:cubicBezTo>
                  <a:lnTo>
                    <a:pt x="12735" y="12801"/>
                  </a:lnTo>
                  <a:cubicBezTo>
                    <a:pt x="12555" y="12621"/>
                    <a:pt x="12391" y="12408"/>
                    <a:pt x="12276" y="12179"/>
                  </a:cubicBezTo>
                  <a:close/>
                  <a:moveTo>
                    <a:pt x="18202" y="12768"/>
                  </a:moveTo>
                  <a:lnTo>
                    <a:pt x="18235" y="12784"/>
                  </a:lnTo>
                  <a:lnTo>
                    <a:pt x="18153" y="12866"/>
                  </a:lnTo>
                  <a:cubicBezTo>
                    <a:pt x="18120" y="12915"/>
                    <a:pt x="18071" y="12948"/>
                    <a:pt x="18038" y="12981"/>
                  </a:cubicBezTo>
                  <a:cubicBezTo>
                    <a:pt x="17989" y="12948"/>
                    <a:pt x="17940" y="12899"/>
                    <a:pt x="17907" y="12850"/>
                  </a:cubicBezTo>
                  <a:cubicBezTo>
                    <a:pt x="18005" y="12833"/>
                    <a:pt x="18104" y="12817"/>
                    <a:pt x="18202" y="12768"/>
                  </a:cubicBezTo>
                  <a:close/>
                  <a:moveTo>
                    <a:pt x="4861" y="12130"/>
                  </a:moveTo>
                  <a:cubicBezTo>
                    <a:pt x="4992" y="12162"/>
                    <a:pt x="5123" y="12195"/>
                    <a:pt x="5254" y="12211"/>
                  </a:cubicBezTo>
                  <a:cubicBezTo>
                    <a:pt x="5398" y="12231"/>
                    <a:pt x="5536" y="12239"/>
                    <a:pt x="5676" y="12239"/>
                  </a:cubicBezTo>
                  <a:cubicBezTo>
                    <a:pt x="5774" y="12239"/>
                    <a:pt x="5873" y="12235"/>
                    <a:pt x="5975" y="12228"/>
                  </a:cubicBezTo>
                  <a:lnTo>
                    <a:pt x="5975" y="12228"/>
                  </a:lnTo>
                  <a:cubicBezTo>
                    <a:pt x="5811" y="12293"/>
                    <a:pt x="5647" y="12359"/>
                    <a:pt x="5500" y="12457"/>
                  </a:cubicBezTo>
                  <a:cubicBezTo>
                    <a:pt x="5745" y="12531"/>
                    <a:pt x="6009" y="12567"/>
                    <a:pt x="6271" y="12567"/>
                  </a:cubicBezTo>
                  <a:cubicBezTo>
                    <a:pt x="6358" y="12567"/>
                    <a:pt x="6445" y="12563"/>
                    <a:pt x="6531" y="12555"/>
                  </a:cubicBezTo>
                  <a:cubicBezTo>
                    <a:pt x="6629" y="12539"/>
                    <a:pt x="6711" y="12522"/>
                    <a:pt x="6793" y="12490"/>
                  </a:cubicBezTo>
                  <a:lnTo>
                    <a:pt x="6793" y="12490"/>
                  </a:lnTo>
                  <a:cubicBezTo>
                    <a:pt x="6629" y="12702"/>
                    <a:pt x="6433" y="12866"/>
                    <a:pt x="6204" y="12997"/>
                  </a:cubicBezTo>
                  <a:lnTo>
                    <a:pt x="6187" y="12997"/>
                  </a:lnTo>
                  <a:cubicBezTo>
                    <a:pt x="6155" y="13013"/>
                    <a:pt x="6122" y="13030"/>
                    <a:pt x="6089" y="13046"/>
                  </a:cubicBezTo>
                  <a:cubicBezTo>
                    <a:pt x="5958" y="12981"/>
                    <a:pt x="5844" y="12915"/>
                    <a:pt x="5713" y="12850"/>
                  </a:cubicBezTo>
                  <a:cubicBezTo>
                    <a:pt x="5549" y="12752"/>
                    <a:pt x="5385" y="12637"/>
                    <a:pt x="5238" y="12506"/>
                  </a:cubicBezTo>
                  <a:cubicBezTo>
                    <a:pt x="5156" y="12441"/>
                    <a:pt x="5074" y="12359"/>
                    <a:pt x="5009" y="12293"/>
                  </a:cubicBezTo>
                  <a:cubicBezTo>
                    <a:pt x="4976" y="12261"/>
                    <a:pt x="4943" y="12228"/>
                    <a:pt x="4911" y="12179"/>
                  </a:cubicBezTo>
                  <a:lnTo>
                    <a:pt x="4861" y="12130"/>
                  </a:lnTo>
                  <a:close/>
                  <a:moveTo>
                    <a:pt x="8299" y="12342"/>
                  </a:moveTo>
                  <a:cubicBezTo>
                    <a:pt x="8479" y="12539"/>
                    <a:pt x="8708" y="12653"/>
                    <a:pt x="8954" y="12719"/>
                  </a:cubicBezTo>
                  <a:lnTo>
                    <a:pt x="8937" y="12702"/>
                  </a:lnTo>
                  <a:lnTo>
                    <a:pt x="8937" y="12702"/>
                  </a:lnTo>
                  <a:cubicBezTo>
                    <a:pt x="9025" y="12723"/>
                    <a:pt x="9114" y="12734"/>
                    <a:pt x="9200" y="12734"/>
                  </a:cubicBezTo>
                  <a:cubicBezTo>
                    <a:pt x="9452" y="12734"/>
                    <a:pt x="9692" y="12648"/>
                    <a:pt x="9887" y="12490"/>
                  </a:cubicBezTo>
                  <a:cubicBezTo>
                    <a:pt x="9821" y="12473"/>
                    <a:pt x="9772" y="12457"/>
                    <a:pt x="9707" y="12441"/>
                  </a:cubicBezTo>
                  <a:cubicBezTo>
                    <a:pt x="9837" y="12424"/>
                    <a:pt x="9968" y="12408"/>
                    <a:pt x="10099" y="12359"/>
                  </a:cubicBezTo>
                  <a:lnTo>
                    <a:pt x="10099" y="12359"/>
                  </a:lnTo>
                  <a:cubicBezTo>
                    <a:pt x="9837" y="12670"/>
                    <a:pt x="9543" y="12915"/>
                    <a:pt x="9215" y="13112"/>
                  </a:cubicBezTo>
                  <a:lnTo>
                    <a:pt x="9166" y="13144"/>
                  </a:lnTo>
                  <a:cubicBezTo>
                    <a:pt x="8954" y="13063"/>
                    <a:pt x="8774" y="12932"/>
                    <a:pt x="8610" y="12784"/>
                  </a:cubicBezTo>
                  <a:cubicBezTo>
                    <a:pt x="8479" y="12653"/>
                    <a:pt x="8381" y="12506"/>
                    <a:pt x="8299" y="12342"/>
                  </a:cubicBezTo>
                  <a:close/>
                  <a:moveTo>
                    <a:pt x="13291" y="13161"/>
                  </a:moveTo>
                  <a:lnTo>
                    <a:pt x="13275" y="13194"/>
                  </a:lnTo>
                  <a:lnTo>
                    <a:pt x="13226" y="13177"/>
                  </a:lnTo>
                  <a:cubicBezTo>
                    <a:pt x="13242" y="13177"/>
                    <a:pt x="13275" y="13177"/>
                    <a:pt x="13291" y="13161"/>
                  </a:cubicBezTo>
                  <a:close/>
                  <a:moveTo>
                    <a:pt x="35618" y="13013"/>
                  </a:moveTo>
                  <a:lnTo>
                    <a:pt x="35618" y="13013"/>
                  </a:lnTo>
                  <a:cubicBezTo>
                    <a:pt x="35438" y="13144"/>
                    <a:pt x="35258" y="13259"/>
                    <a:pt x="35061" y="13357"/>
                  </a:cubicBezTo>
                  <a:lnTo>
                    <a:pt x="35045" y="13357"/>
                  </a:lnTo>
                  <a:cubicBezTo>
                    <a:pt x="34996" y="13341"/>
                    <a:pt x="34930" y="13324"/>
                    <a:pt x="34881" y="13308"/>
                  </a:cubicBezTo>
                  <a:cubicBezTo>
                    <a:pt x="34816" y="13292"/>
                    <a:pt x="34750" y="13259"/>
                    <a:pt x="34685" y="13243"/>
                  </a:cubicBezTo>
                  <a:cubicBezTo>
                    <a:pt x="35012" y="13226"/>
                    <a:pt x="35323" y="13144"/>
                    <a:pt x="35618" y="13013"/>
                  </a:cubicBezTo>
                  <a:close/>
                  <a:moveTo>
                    <a:pt x="15436" y="13521"/>
                  </a:moveTo>
                  <a:lnTo>
                    <a:pt x="15370" y="13570"/>
                  </a:lnTo>
                  <a:lnTo>
                    <a:pt x="15321" y="13537"/>
                  </a:lnTo>
                  <a:cubicBezTo>
                    <a:pt x="15354" y="13537"/>
                    <a:pt x="15386" y="13521"/>
                    <a:pt x="15436" y="13521"/>
                  </a:cubicBezTo>
                  <a:close/>
                  <a:moveTo>
                    <a:pt x="42280" y="10542"/>
                  </a:moveTo>
                  <a:lnTo>
                    <a:pt x="42264" y="13570"/>
                  </a:lnTo>
                  <a:cubicBezTo>
                    <a:pt x="42117" y="13588"/>
                    <a:pt x="41970" y="13598"/>
                    <a:pt x="41824" y="13598"/>
                  </a:cubicBezTo>
                  <a:cubicBezTo>
                    <a:pt x="41449" y="13598"/>
                    <a:pt x="41078" y="13536"/>
                    <a:pt x="40725" y="13406"/>
                  </a:cubicBezTo>
                  <a:cubicBezTo>
                    <a:pt x="40316" y="13275"/>
                    <a:pt x="39939" y="13046"/>
                    <a:pt x="39612" y="12735"/>
                  </a:cubicBezTo>
                  <a:lnTo>
                    <a:pt x="39612" y="12735"/>
                  </a:lnTo>
                  <a:cubicBezTo>
                    <a:pt x="39880" y="12852"/>
                    <a:pt x="40151" y="12908"/>
                    <a:pt x="40416" y="12908"/>
                  </a:cubicBezTo>
                  <a:cubicBezTo>
                    <a:pt x="41039" y="12908"/>
                    <a:pt x="41634" y="12599"/>
                    <a:pt x="42116" y="12048"/>
                  </a:cubicBezTo>
                  <a:cubicBezTo>
                    <a:pt x="41560" y="12031"/>
                    <a:pt x="41003" y="11933"/>
                    <a:pt x="40479" y="11769"/>
                  </a:cubicBezTo>
                  <a:cubicBezTo>
                    <a:pt x="40234" y="11671"/>
                    <a:pt x="39988" y="11540"/>
                    <a:pt x="39792" y="11377"/>
                  </a:cubicBezTo>
                  <a:lnTo>
                    <a:pt x="39792" y="11377"/>
                  </a:lnTo>
                  <a:cubicBezTo>
                    <a:pt x="39831" y="11379"/>
                    <a:pt x="39871" y="11381"/>
                    <a:pt x="39911" y="11381"/>
                  </a:cubicBezTo>
                  <a:cubicBezTo>
                    <a:pt x="40105" y="11381"/>
                    <a:pt x="40306" y="11349"/>
                    <a:pt x="40496" y="11295"/>
                  </a:cubicBezTo>
                  <a:cubicBezTo>
                    <a:pt x="40758" y="11229"/>
                    <a:pt x="41003" y="11147"/>
                    <a:pt x="41249" y="11049"/>
                  </a:cubicBezTo>
                  <a:cubicBezTo>
                    <a:pt x="41543" y="11016"/>
                    <a:pt x="41822" y="10951"/>
                    <a:pt x="42100" y="10836"/>
                  </a:cubicBezTo>
                  <a:cubicBezTo>
                    <a:pt x="42034" y="10820"/>
                    <a:pt x="41953" y="10787"/>
                    <a:pt x="41871" y="10755"/>
                  </a:cubicBezTo>
                  <a:cubicBezTo>
                    <a:pt x="42034" y="10673"/>
                    <a:pt x="42165" y="10607"/>
                    <a:pt x="42280" y="10542"/>
                  </a:cubicBezTo>
                  <a:close/>
                  <a:moveTo>
                    <a:pt x="1915" y="13390"/>
                  </a:moveTo>
                  <a:lnTo>
                    <a:pt x="1833" y="13472"/>
                  </a:lnTo>
                  <a:cubicBezTo>
                    <a:pt x="1735" y="13554"/>
                    <a:pt x="1620" y="13635"/>
                    <a:pt x="1522" y="13701"/>
                  </a:cubicBezTo>
                  <a:lnTo>
                    <a:pt x="1440" y="13668"/>
                  </a:lnTo>
                  <a:cubicBezTo>
                    <a:pt x="1408" y="13635"/>
                    <a:pt x="1359" y="13619"/>
                    <a:pt x="1326" y="13570"/>
                  </a:cubicBezTo>
                  <a:cubicBezTo>
                    <a:pt x="1506" y="13554"/>
                    <a:pt x="1702" y="13488"/>
                    <a:pt x="1866" y="13406"/>
                  </a:cubicBezTo>
                  <a:lnTo>
                    <a:pt x="1915" y="13390"/>
                  </a:lnTo>
                  <a:close/>
                  <a:moveTo>
                    <a:pt x="6744" y="13472"/>
                  </a:moveTo>
                  <a:lnTo>
                    <a:pt x="6744" y="13472"/>
                  </a:lnTo>
                  <a:cubicBezTo>
                    <a:pt x="6629" y="13619"/>
                    <a:pt x="6482" y="13750"/>
                    <a:pt x="6335" y="13865"/>
                  </a:cubicBezTo>
                  <a:lnTo>
                    <a:pt x="6318" y="13865"/>
                  </a:lnTo>
                  <a:cubicBezTo>
                    <a:pt x="6204" y="13816"/>
                    <a:pt x="6089" y="13766"/>
                    <a:pt x="5991" y="13717"/>
                  </a:cubicBezTo>
                  <a:cubicBezTo>
                    <a:pt x="5925" y="13701"/>
                    <a:pt x="5876" y="13668"/>
                    <a:pt x="5827" y="13635"/>
                  </a:cubicBezTo>
                  <a:lnTo>
                    <a:pt x="5827" y="13635"/>
                  </a:lnTo>
                  <a:cubicBezTo>
                    <a:pt x="5881" y="13641"/>
                    <a:pt x="5934" y="13644"/>
                    <a:pt x="5988" y="13644"/>
                  </a:cubicBezTo>
                  <a:cubicBezTo>
                    <a:pt x="6249" y="13644"/>
                    <a:pt x="6513" y="13580"/>
                    <a:pt x="6744" y="13472"/>
                  </a:cubicBezTo>
                  <a:close/>
                  <a:moveTo>
                    <a:pt x="30003" y="12883"/>
                  </a:moveTo>
                  <a:lnTo>
                    <a:pt x="30003" y="13259"/>
                  </a:lnTo>
                  <a:cubicBezTo>
                    <a:pt x="29758" y="13488"/>
                    <a:pt x="29480" y="13701"/>
                    <a:pt x="29185" y="13865"/>
                  </a:cubicBezTo>
                  <a:cubicBezTo>
                    <a:pt x="29005" y="13848"/>
                    <a:pt x="28841" y="13816"/>
                    <a:pt x="28661" y="13766"/>
                  </a:cubicBezTo>
                  <a:cubicBezTo>
                    <a:pt x="28596" y="13734"/>
                    <a:pt x="28547" y="13717"/>
                    <a:pt x="28481" y="13685"/>
                  </a:cubicBezTo>
                  <a:cubicBezTo>
                    <a:pt x="28612" y="13635"/>
                    <a:pt x="28727" y="13570"/>
                    <a:pt x="28841" y="13488"/>
                  </a:cubicBezTo>
                  <a:cubicBezTo>
                    <a:pt x="28530" y="13455"/>
                    <a:pt x="28236" y="13390"/>
                    <a:pt x="27941" y="13275"/>
                  </a:cubicBezTo>
                  <a:lnTo>
                    <a:pt x="27925" y="13259"/>
                  </a:lnTo>
                  <a:lnTo>
                    <a:pt x="28105" y="13275"/>
                  </a:lnTo>
                  <a:cubicBezTo>
                    <a:pt x="28371" y="13361"/>
                    <a:pt x="28647" y="13407"/>
                    <a:pt x="28921" y="13407"/>
                  </a:cubicBezTo>
                  <a:cubicBezTo>
                    <a:pt x="29170" y="13407"/>
                    <a:pt x="29419" y="13369"/>
                    <a:pt x="29660" y="13292"/>
                  </a:cubicBezTo>
                  <a:cubicBezTo>
                    <a:pt x="29529" y="13243"/>
                    <a:pt x="29398" y="13210"/>
                    <a:pt x="29251" y="13161"/>
                  </a:cubicBezTo>
                  <a:lnTo>
                    <a:pt x="29332" y="13144"/>
                  </a:lnTo>
                  <a:cubicBezTo>
                    <a:pt x="29562" y="13079"/>
                    <a:pt x="29791" y="12997"/>
                    <a:pt x="30003" y="12883"/>
                  </a:cubicBezTo>
                  <a:close/>
                  <a:moveTo>
                    <a:pt x="17776" y="13750"/>
                  </a:moveTo>
                  <a:cubicBezTo>
                    <a:pt x="17809" y="13783"/>
                    <a:pt x="17842" y="13832"/>
                    <a:pt x="17874" y="13865"/>
                  </a:cubicBezTo>
                  <a:cubicBezTo>
                    <a:pt x="17825" y="13897"/>
                    <a:pt x="17776" y="13930"/>
                    <a:pt x="17727" y="13963"/>
                  </a:cubicBezTo>
                  <a:lnTo>
                    <a:pt x="17629" y="13881"/>
                  </a:lnTo>
                  <a:cubicBezTo>
                    <a:pt x="17596" y="13848"/>
                    <a:pt x="17547" y="13799"/>
                    <a:pt x="17514" y="13750"/>
                  </a:cubicBezTo>
                  <a:close/>
                  <a:moveTo>
                    <a:pt x="10198" y="13554"/>
                  </a:moveTo>
                  <a:lnTo>
                    <a:pt x="10198" y="13554"/>
                  </a:lnTo>
                  <a:cubicBezTo>
                    <a:pt x="10034" y="13816"/>
                    <a:pt x="9821" y="14061"/>
                    <a:pt x="9576" y="14274"/>
                  </a:cubicBezTo>
                  <a:lnTo>
                    <a:pt x="9559" y="14257"/>
                  </a:lnTo>
                  <a:cubicBezTo>
                    <a:pt x="9314" y="14176"/>
                    <a:pt x="9085" y="14061"/>
                    <a:pt x="8872" y="13897"/>
                  </a:cubicBezTo>
                  <a:lnTo>
                    <a:pt x="8872" y="13897"/>
                  </a:lnTo>
                  <a:cubicBezTo>
                    <a:pt x="8908" y="13900"/>
                    <a:pt x="8944" y="13902"/>
                    <a:pt x="8981" y="13902"/>
                  </a:cubicBezTo>
                  <a:cubicBezTo>
                    <a:pt x="9146" y="13902"/>
                    <a:pt x="9317" y="13875"/>
                    <a:pt x="9477" y="13848"/>
                  </a:cubicBezTo>
                  <a:cubicBezTo>
                    <a:pt x="9723" y="13783"/>
                    <a:pt x="9985" y="13685"/>
                    <a:pt x="10198" y="13554"/>
                  </a:cubicBezTo>
                  <a:close/>
                  <a:moveTo>
                    <a:pt x="13029" y="14077"/>
                  </a:moveTo>
                  <a:cubicBezTo>
                    <a:pt x="13078" y="14094"/>
                    <a:pt x="13111" y="14110"/>
                    <a:pt x="13160" y="14110"/>
                  </a:cubicBezTo>
                  <a:cubicBezTo>
                    <a:pt x="13095" y="14176"/>
                    <a:pt x="13046" y="14225"/>
                    <a:pt x="12964" y="14274"/>
                  </a:cubicBezTo>
                  <a:cubicBezTo>
                    <a:pt x="12931" y="14241"/>
                    <a:pt x="12882" y="14192"/>
                    <a:pt x="12833" y="14143"/>
                  </a:cubicBezTo>
                  <a:lnTo>
                    <a:pt x="12817" y="14110"/>
                  </a:lnTo>
                  <a:lnTo>
                    <a:pt x="12866" y="14110"/>
                  </a:lnTo>
                  <a:cubicBezTo>
                    <a:pt x="12915" y="14110"/>
                    <a:pt x="12980" y="14094"/>
                    <a:pt x="13029" y="14077"/>
                  </a:cubicBezTo>
                  <a:close/>
                  <a:moveTo>
                    <a:pt x="28137" y="14274"/>
                  </a:moveTo>
                  <a:lnTo>
                    <a:pt x="28219" y="14290"/>
                  </a:lnTo>
                  <a:lnTo>
                    <a:pt x="28187" y="14307"/>
                  </a:lnTo>
                  <a:lnTo>
                    <a:pt x="28137" y="14274"/>
                  </a:lnTo>
                  <a:close/>
                  <a:moveTo>
                    <a:pt x="8610" y="14536"/>
                  </a:moveTo>
                  <a:lnTo>
                    <a:pt x="8610" y="14536"/>
                  </a:lnTo>
                  <a:cubicBezTo>
                    <a:pt x="8700" y="14581"/>
                    <a:pt x="8803" y="14626"/>
                    <a:pt x="8895" y="14671"/>
                  </a:cubicBezTo>
                  <a:lnTo>
                    <a:pt x="8895" y="14671"/>
                  </a:lnTo>
                  <a:lnTo>
                    <a:pt x="8790" y="14716"/>
                  </a:lnTo>
                  <a:cubicBezTo>
                    <a:pt x="8724" y="14650"/>
                    <a:pt x="8675" y="14601"/>
                    <a:pt x="8610" y="14536"/>
                  </a:cubicBezTo>
                  <a:close/>
                  <a:moveTo>
                    <a:pt x="1948" y="14568"/>
                  </a:moveTo>
                  <a:lnTo>
                    <a:pt x="1948" y="14568"/>
                  </a:lnTo>
                  <a:cubicBezTo>
                    <a:pt x="1866" y="14650"/>
                    <a:pt x="1768" y="14749"/>
                    <a:pt x="1686" y="14830"/>
                  </a:cubicBezTo>
                  <a:cubicBezTo>
                    <a:pt x="1637" y="14863"/>
                    <a:pt x="1588" y="14912"/>
                    <a:pt x="1539" y="14945"/>
                  </a:cubicBezTo>
                  <a:cubicBezTo>
                    <a:pt x="1473" y="14896"/>
                    <a:pt x="1424" y="14830"/>
                    <a:pt x="1375" y="14781"/>
                  </a:cubicBezTo>
                  <a:cubicBezTo>
                    <a:pt x="1571" y="14732"/>
                    <a:pt x="1768" y="14650"/>
                    <a:pt x="1948" y="14568"/>
                  </a:cubicBezTo>
                  <a:close/>
                  <a:moveTo>
                    <a:pt x="13226" y="15616"/>
                  </a:moveTo>
                  <a:lnTo>
                    <a:pt x="13226" y="15616"/>
                  </a:lnTo>
                  <a:cubicBezTo>
                    <a:pt x="13209" y="15665"/>
                    <a:pt x="13160" y="15698"/>
                    <a:pt x="13128" y="15747"/>
                  </a:cubicBezTo>
                  <a:lnTo>
                    <a:pt x="13111" y="15731"/>
                  </a:lnTo>
                  <a:cubicBezTo>
                    <a:pt x="13095" y="15714"/>
                    <a:pt x="13078" y="15698"/>
                    <a:pt x="13062" y="15682"/>
                  </a:cubicBezTo>
                  <a:lnTo>
                    <a:pt x="13226" y="15616"/>
                  </a:lnTo>
                  <a:close/>
                  <a:moveTo>
                    <a:pt x="26763" y="15829"/>
                  </a:moveTo>
                  <a:lnTo>
                    <a:pt x="26763" y="15829"/>
                  </a:lnTo>
                  <a:cubicBezTo>
                    <a:pt x="26795" y="15845"/>
                    <a:pt x="26844" y="15862"/>
                    <a:pt x="26877" y="15878"/>
                  </a:cubicBezTo>
                  <a:lnTo>
                    <a:pt x="26877" y="15911"/>
                  </a:lnTo>
                  <a:lnTo>
                    <a:pt x="26763" y="15829"/>
                  </a:lnTo>
                  <a:close/>
                  <a:moveTo>
                    <a:pt x="9712" y="15994"/>
                  </a:moveTo>
                  <a:lnTo>
                    <a:pt x="9712" y="15994"/>
                  </a:lnTo>
                  <a:cubicBezTo>
                    <a:pt x="9633" y="16118"/>
                    <a:pt x="9555" y="16227"/>
                    <a:pt x="9461" y="16336"/>
                  </a:cubicBezTo>
                  <a:cubicBezTo>
                    <a:pt x="9346" y="16304"/>
                    <a:pt x="9248" y="16238"/>
                    <a:pt x="9166" y="16173"/>
                  </a:cubicBezTo>
                  <a:cubicBezTo>
                    <a:pt x="9348" y="16127"/>
                    <a:pt x="9530" y="16068"/>
                    <a:pt x="9712" y="15994"/>
                  </a:cubicBezTo>
                  <a:close/>
                  <a:moveTo>
                    <a:pt x="1719" y="16238"/>
                  </a:moveTo>
                  <a:lnTo>
                    <a:pt x="1719" y="16238"/>
                  </a:lnTo>
                  <a:cubicBezTo>
                    <a:pt x="1653" y="16304"/>
                    <a:pt x="1588" y="16385"/>
                    <a:pt x="1522" y="16451"/>
                  </a:cubicBezTo>
                  <a:cubicBezTo>
                    <a:pt x="1506" y="16402"/>
                    <a:pt x="1473" y="16369"/>
                    <a:pt x="1457" y="16336"/>
                  </a:cubicBezTo>
                  <a:lnTo>
                    <a:pt x="1440" y="16336"/>
                  </a:lnTo>
                  <a:cubicBezTo>
                    <a:pt x="1539" y="16320"/>
                    <a:pt x="1637" y="16271"/>
                    <a:pt x="1719" y="16238"/>
                  </a:cubicBezTo>
                  <a:close/>
                  <a:moveTo>
                    <a:pt x="18840" y="16369"/>
                  </a:moveTo>
                  <a:lnTo>
                    <a:pt x="18840" y="16434"/>
                  </a:lnTo>
                  <a:cubicBezTo>
                    <a:pt x="18693" y="16500"/>
                    <a:pt x="18546" y="16565"/>
                    <a:pt x="18382" y="16615"/>
                  </a:cubicBezTo>
                  <a:lnTo>
                    <a:pt x="18365" y="16615"/>
                  </a:lnTo>
                  <a:lnTo>
                    <a:pt x="18300" y="16565"/>
                  </a:lnTo>
                  <a:cubicBezTo>
                    <a:pt x="18480" y="16516"/>
                    <a:pt x="18660" y="16451"/>
                    <a:pt x="18840" y="16369"/>
                  </a:cubicBezTo>
                  <a:close/>
                  <a:moveTo>
                    <a:pt x="12637" y="16926"/>
                  </a:moveTo>
                  <a:lnTo>
                    <a:pt x="12637" y="16926"/>
                  </a:lnTo>
                  <a:cubicBezTo>
                    <a:pt x="12686" y="16942"/>
                    <a:pt x="12718" y="16958"/>
                    <a:pt x="12751" y="16991"/>
                  </a:cubicBezTo>
                  <a:lnTo>
                    <a:pt x="12718" y="17007"/>
                  </a:lnTo>
                  <a:lnTo>
                    <a:pt x="12637" y="16926"/>
                  </a:lnTo>
                  <a:close/>
                  <a:moveTo>
                    <a:pt x="2423" y="17957"/>
                  </a:moveTo>
                  <a:cubicBezTo>
                    <a:pt x="2308" y="18022"/>
                    <a:pt x="2193" y="18088"/>
                    <a:pt x="2079" y="18153"/>
                  </a:cubicBezTo>
                  <a:cubicBezTo>
                    <a:pt x="1997" y="18202"/>
                    <a:pt x="1915" y="18235"/>
                    <a:pt x="1850" y="18268"/>
                  </a:cubicBezTo>
                  <a:cubicBezTo>
                    <a:pt x="1784" y="18219"/>
                    <a:pt x="1719" y="18170"/>
                    <a:pt x="1653" y="18120"/>
                  </a:cubicBezTo>
                  <a:cubicBezTo>
                    <a:pt x="1882" y="18088"/>
                    <a:pt x="2095" y="18022"/>
                    <a:pt x="2308" y="17957"/>
                  </a:cubicBezTo>
                  <a:close/>
                  <a:moveTo>
                    <a:pt x="17629" y="17384"/>
                  </a:moveTo>
                  <a:lnTo>
                    <a:pt x="17629" y="17384"/>
                  </a:lnTo>
                  <a:cubicBezTo>
                    <a:pt x="17711" y="17433"/>
                    <a:pt x="17793" y="17449"/>
                    <a:pt x="17874" y="17482"/>
                  </a:cubicBezTo>
                  <a:cubicBezTo>
                    <a:pt x="18185" y="17629"/>
                    <a:pt x="18513" y="17695"/>
                    <a:pt x="18840" y="17711"/>
                  </a:cubicBezTo>
                  <a:lnTo>
                    <a:pt x="18840" y="18284"/>
                  </a:lnTo>
                  <a:cubicBezTo>
                    <a:pt x="18529" y="18170"/>
                    <a:pt x="18235" y="17989"/>
                    <a:pt x="17973" y="17777"/>
                  </a:cubicBezTo>
                  <a:cubicBezTo>
                    <a:pt x="17842" y="17662"/>
                    <a:pt x="17727" y="17531"/>
                    <a:pt x="17629" y="17384"/>
                  </a:cubicBezTo>
                  <a:close/>
                  <a:moveTo>
                    <a:pt x="15059" y="17957"/>
                  </a:moveTo>
                  <a:lnTo>
                    <a:pt x="15272" y="18006"/>
                  </a:lnTo>
                  <a:lnTo>
                    <a:pt x="15255" y="18039"/>
                  </a:lnTo>
                  <a:cubicBezTo>
                    <a:pt x="15174" y="18137"/>
                    <a:pt x="15092" y="18219"/>
                    <a:pt x="15010" y="18300"/>
                  </a:cubicBezTo>
                  <a:cubicBezTo>
                    <a:pt x="14846" y="18284"/>
                    <a:pt x="14666" y="18251"/>
                    <a:pt x="14503" y="18202"/>
                  </a:cubicBezTo>
                  <a:cubicBezTo>
                    <a:pt x="14699" y="18137"/>
                    <a:pt x="14879" y="18055"/>
                    <a:pt x="15059" y="17957"/>
                  </a:cubicBezTo>
                  <a:close/>
                  <a:moveTo>
                    <a:pt x="10230" y="17269"/>
                  </a:moveTo>
                  <a:lnTo>
                    <a:pt x="10230" y="17269"/>
                  </a:lnTo>
                  <a:cubicBezTo>
                    <a:pt x="10148" y="17449"/>
                    <a:pt x="10034" y="17629"/>
                    <a:pt x="9903" y="17793"/>
                  </a:cubicBezTo>
                  <a:lnTo>
                    <a:pt x="9887" y="17777"/>
                  </a:lnTo>
                  <a:cubicBezTo>
                    <a:pt x="9674" y="18022"/>
                    <a:pt x="9445" y="18235"/>
                    <a:pt x="9199" y="18415"/>
                  </a:cubicBezTo>
                  <a:cubicBezTo>
                    <a:pt x="8937" y="18350"/>
                    <a:pt x="8692" y="18235"/>
                    <a:pt x="8463" y="18088"/>
                  </a:cubicBezTo>
                  <a:cubicBezTo>
                    <a:pt x="8544" y="18088"/>
                    <a:pt x="8626" y="18071"/>
                    <a:pt x="8692" y="18055"/>
                  </a:cubicBezTo>
                  <a:cubicBezTo>
                    <a:pt x="8758" y="18063"/>
                    <a:pt x="8825" y="18067"/>
                    <a:pt x="8892" y="18067"/>
                  </a:cubicBezTo>
                  <a:cubicBezTo>
                    <a:pt x="9217" y="18067"/>
                    <a:pt x="9536" y="17970"/>
                    <a:pt x="9821" y="17793"/>
                  </a:cubicBezTo>
                  <a:cubicBezTo>
                    <a:pt x="9723" y="17777"/>
                    <a:pt x="9625" y="17760"/>
                    <a:pt x="9526" y="17744"/>
                  </a:cubicBezTo>
                  <a:cubicBezTo>
                    <a:pt x="9788" y="17613"/>
                    <a:pt x="10018" y="17449"/>
                    <a:pt x="10230" y="17269"/>
                  </a:cubicBezTo>
                  <a:close/>
                  <a:moveTo>
                    <a:pt x="1179" y="19512"/>
                  </a:moveTo>
                  <a:cubicBezTo>
                    <a:pt x="1179" y="19512"/>
                    <a:pt x="1293" y="19545"/>
                    <a:pt x="1473" y="19577"/>
                  </a:cubicBezTo>
                  <a:lnTo>
                    <a:pt x="1244" y="19675"/>
                  </a:lnTo>
                  <a:cubicBezTo>
                    <a:pt x="1211" y="19626"/>
                    <a:pt x="1195" y="19577"/>
                    <a:pt x="1179" y="19512"/>
                  </a:cubicBezTo>
                  <a:close/>
                  <a:moveTo>
                    <a:pt x="2488" y="19888"/>
                  </a:moveTo>
                  <a:cubicBezTo>
                    <a:pt x="2554" y="19937"/>
                    <a:pt x="2635" y="19986"/>
                    <a:pt x="2734" y="20036"/>
                  </a:cubicBezTo>
                  <a:cubicBezTo>
                    <a:pt x="2586" y="20183"/>
                    <a:pt x="2406" y="20330"/>
                    <a:pt x="2243" y="20445"/>
                  </a:cubicBezTo>
                  <a:lnTo>
                    <a:pt x="2226" y="20428"/>
                  </a:lnTo>
                  <a:cubicBezTo>
                    <a:pt x="1964" y="20379"/>
                    <a:pt x="1735" y="20265"/>
                    <a:pt x="1539" y="20085"/>
                  </a:cubicBezTo>
                  <a:cubicBezTo>
                    <a:pt x="1751" y="20085"/>
                    <a:pt x="1964" y="20052"/>
                    <a:pt x="2177" y="19986"/>
                  </a:cubicBezTo>
                  <a:cubicBezTo>
                    <a:pt x="2275" y="19970"/>
                    <a:pt x="2390" y="19921"/>
                    <a:pt x="2488" y="19888"/>
                  </a:cubicBezTo>
                  <a:close/>
                  <a:moveTo>
                    <a:pt x="39073" y="0"/>
                  </a:moveTo>
                  <a:cubicBezTo>
                    <a:pt x="39072" y="0"/>
                    <a:pt x="39072" y="0"/>
                    <a:pt x="39072" y="0"/>
                  </a:cubicBezTo>
                  <a:cubicBezTo>
                    <a:pt x="38973" y="17"/>
                    <a:pt x="38810" y="492"/>
                    <a:pt x="38761" y="590"/>
                  </a:cubicBezTo>
                  <a:cubicBezTo>
                    <a:pt x="38646" y="786"/>
                    <a:pt x="38499" y="983"/>
                    <a:pt x="38335" y="1163"/>
                  </a:cubicBezTo>
                  <a:cubicBezTo>
                    <a:pt x="38008" y="1523"/>
                    <a:pt x="37598" y="1817"/>
                    <a:pt x="37140" y="2014"/>
                  </a:cubicBezTo>
                  <a:cubicBezTo>
                    <a:pt x="37337" y="2096"/>
                    <a:pt x="37549" y="2145"/>
                    <a:pt x="37762" y="2145"/>
                  </a:cubicBezTo>
                  <a:cubicBezTo>
                    <a:pt x="37729" y="2227"/>
                    <a:pt x="37680" y="2325"/>
                    <a:pt x="37648" y="2423"/>
                  </a:cubicBezTo>
                  <a:cubicBezTo>
                    <a:pt x="37386" y="2570"/>
                    <a:pt x="37107" y="2718"/>
                    <a:pt x="36829" y="2832"/>
                  </a:cubicBezTo>
                  <a:cubicBezTo>
                    <a:pt x="37026" y="2914"/>
                    <a:pt x="37238" y="2947"/>
                    <a:pt x="37451" y="2963"/>
                  </a:cubicBezTo>
                  <a:cubicBezTo>
                    <a:pt x="37337" y="3176"/>
                    <a:pt x="37206" y="3389"/>
                    <a:pt x="37075" y="3602"/>
                  </a:cubicBezTo>
                  <a:cubicBezTo>
                    <a:pt x="36976" y="3618"/>
                    <a:pt x="36895" y="3651"/>
                    <a:pt x="36813" y="3667"/>
                  </a:cubicBezTo>
                  <a:cubicBezTo>
                    <a:pt x="36862" y="3700"/>
                    <a:pt x="36911" y="3732"/>
                    <a:pt x="36960" y="3765"/>
                  </a:cubicBezTo>
                  <a:cubicBezTo>
                    <a:pt x="36927" y="3782"/>
                    <a:pt x="36911" y="3814"/>
                    <a:pt x="36895" y="3847"/>
                  </a:cubicBezTo>
                  <a:cubicBezTo>
                    <a:pt x="36698" y="4093"/>
                    <a:pt x="36485" y="4322"/>
                    <a:pt x="36256" y="4551"/>
                  </a:cubicBezTo>
                  <a:lnTo>
                    <a:pt x="36240" y="4551"/>
                  </a:lnTo>
                  <a:cubicBezTo>
                    <a:pt x="35929" y="4829"/>
                    <a:pt x="35569" y="5075"/>
                    <a:pt x="35192" y="5271"/>
                  </a:cubicBezTo>
                  <a:cubicBezTo>
                    <a:pt x="35472" y="5421"/>
                    <a:pt x="35781" y="5497"/>
                    <a:pt x="36096" y="5497"/>
                  </a:cubicBezTo>
                  <a:cubicBezTo>
                    <a:pt x="36297" y="5497"/>
                    <a:pt x="36500" y="5466"/>
                    <a:pt x="36698" y="5402"/>
                  </a:cubicBezTo>
                  <a:lnTo>
                    <a:pt x="36698" y="5402"/>
                  </a:lnTo>
                  <a:cubicBezTo>
                    <a:pt x="36616" y="5468"/>
                    <a:pt x="36518" y="5533"/>
                    <a:pt x="36436" y="5582"/>
                  </a:cubicBezTo>
                  <a:cubicBezTo>
                    <a:pt x="36224" y="5664"/>
                    <a:pt x="36011" y="5746"/>
                    <a:pt x="35798" y="5795"/>
                  </a:cubicBezTo>
                  <a:cubicBezTo>
                    <a:pt x="35880" y="5811"/>
                    <a:pt x="35978" y="5844"/>
                    <a:pt x="36060" y="5860"/>
                  </a:cubicBezTo>
                  <a:cubicBezTo>
                    <a:pt x="35814" y="6024"/>
                    <a:pt x="35569" y="6188"/>
                    <a:pt x="35307" y="6335"/>
                  </a:cubicBezTo>
                  <a:cubicBezTo>
                    <a:pt x="35241" y="6171"/>
                    <a:pt x="35160" y="5975"/>
                    <a:pt x="35061" y="5795"/>
                  </a:cubicBezTo>
                  <a:cubicBezTo>
                    <a:pt x="35029" y="5860"/>
                    <a:pt x="35012" y="5942"/>
                    <a:pt x="34996" y="6024"/>
                  </a:cubicBezTo>
                  <a:cubicBezTo>
                    <a:pt x="34914" y="6122"/>
                    <a:pt x="34849" y="6237"/>
                    <a:pt x="34783" y="6368"/>
                  </a:cubicBezTo>
                  <a:cubicBezTo>
                    <a:pt x="34718" y="6482"/>
                    <a:pt x="34652" y="6613"/>
                    <a:pt x="34554" y="6712"/>
                  </a:cubicBezTo>
                  <a:cubicBezTo>
                    <a:pt x="34472" y="6810"/>
                    <a:pt x="34374" y="6892"/>
                    <a:pt x="34259" y="6957"/>
                  </a:cubicBezTo>
                  <a:lnTo>
                    <a:pt x="33981" y="7104"/>
                  </a:lnTo>
                  <a:lnTo>
                    <a:pt x="33948" y="7088"/>
                  </a:lnTo>
                  <a:cubicBezTo>
                    <a:pt x="33686" y="6924"/>
                    <a:pt x="33457" y="6695"/>
                    <a:pt x="33294" y="6417"/>
                  </a:cubicBezTo>
                  <a:lnTo>
                    <a:pt x="33179" y="6221"/>
                  </a:lnTo>
                  <a:lnTo>
                    <a:pt x="33212" y="6221"/>
                  </a:lnTo>
                  <a:lnTo>
                    <a:pt x="33375" y="6253"/>
                  </a:lnTo>
                  <a:cubicBezTo>
                    <a:pt x="33450" y="6264"/>
                    <a:pt x="33524" y="6270"/>
                    <a:pt x="33598" y="6270"/>
                  </a:cubicBezTo>
                  <a:cubicBezTo>
                    <a:pt x="33958" y="6270"/>
                    <a:pt x="34296" y="6138"/>
                    <a:pt x="34554" y="5893"/>
                  </a:cubicBezTo>
                  <a:cubicBezTo>
                    <a:pt x="34227" y="5811"/>
                    <a:pt x="33916" y="5680"/>
                    <a:pt x="33621" y="5517"/>
                  </a:cubicBezTo>
                  <a:cubicBezTo>
                    <a:pt x="33408" y="5369"/>
                    <a:pt x="33244" y="5189"/>
                    <a:pt x="33114" y="4960"/>
                  </a:cubicBezTo>
                  <a:cubicBezTo>
                    <a:pt x="32966" y="4731"/>
                    <a:pt x="32835" y="4436"/>
                    <a:pt x="32672" y="4125"/>
                  </a:cubicBezTo>
                  <a:cubicBezTo>
                    <a:pt x="32590" y="3962"/>
                    <a:pt x="32508" y="3782"/>
                    <a:pt x="32393" y="3618"/>
                  </a:cubicBezTo>
                  <a:cubicBezTo>
                    <a:pt x="32361" y="3356"/>
                    <a:pt x="32262" y="3127"/>
                    <a:pt x="32115" y="2914"/>
                  </a:cubicBezTo>
                  <a:cubicBezTo>
                    <a:pt x="32000" y="3323"/>
                    <a:pt x="31853" y="3700"/>
                    <a:pt x="31673" y="4076"/>
                  </a:cubicBezTo>
                  <a:cubicBezTo>
                    <a:pt x="31493" y="4387"/>
                    <a:pt x="31280" y="4666"/>
                    <a:pt x="31035" y="4911"/>
                  </a:cubicBezTo>
                  <a:cubicBezTo>
                    <a:pt x="30904" y="5009"/>
                    <a:pt x="30789" y="5124"/>
                    <a:pt x="30658" y="5206"/>
                  </a:cubicBezTo>
                  <a:cubicBezTo>
                    <a:pt x="30560" y="4993"/>
                    <a:pt x="30445" y="4747"/>
                    <a:pt x="30331" y="4485"/>
                  </a:cubicBezTo>
                  <a:cubicBezTo>
                    <a:pt x="30265" y="4616"/>
                    <a:pt x="30233" y="4747"/>
                    <a:pt x="30200" y="4895"/>
                  </a:cubicBezTo>
                  <a:cubicBezTo>
                    <a:pt x="30053" y="5091"/>
                    <a:pt x="29954" y="5304"/>
                    <a:pt x="29856" y="5468"/>
                  </a:cubicBezTo>
                  <a:cubicBezTo>
                    <a:pt x="29807" y="5566"/>
                    <a:pt x="29758" y="5664"/>
                    <a:pt x="29709" y="5746"/>
                  </a:cubicBezTo>
                  <a:cubicBezTo>
                    <a:pt x="29496" y="5844"/>
                    <a:pt x="29251" y="5959"/>
                    <a:pt x="29005" y="6057"/>
                  </a:cubicBezTo>
                  <a:cubicBezTo>
                    <a:pt x="29120" y="6122"/>
                    <a:pt x="29234" y="6171"/>
                    <a:pt x="29365" y="6204"/>
                  </a:cubicBezTo>
                  <a:cubicBezTo>
                    <a:pt x="29234" y="6319"/>
                    <a:pt x="29087" y="6417"/>
                    <a:pt x="28940" y="6499"/>
                  </a:cubicBezTo>
                  <a:cubicBezTo>
                    <a:pt x="28678" y="6630"/>
                    <a:pt x="28416" y="6793"/>
                    <a:pt x="28154" y="6957"/>
                  </a:cubicBezTo>
                  <a:cubicBezTo>
                    <a:pt x="28403" y="7062"/>
                    <a:pt x="28662" y="7114"/>
                    <a:pt x="28923" y="7114"/>
                  </a:cubicBezTo>
                  <a:cubicBezTo>
                    <a:pt x="28989" y="7114"/>
                    <a:pt x="29054" y="7111"/>
                    <a:pt x="29120" y="7104"/>
                  </a:cubicBezTo>
                  <a:cubicBezTo>
                    <a:pt x="29185" y="7104"/>
                    <a:pt x="29251" y="7088"/>
                    <a:pt x="29332" y="7072"/>
                  </a:cubicBezTo>
                  <a:lnTo>
                    <a:pt x="29332" y="7072"/>
                  </a:lnTo>
                  <a:lnTo>
                    <a:pt x="29300" y="7104"/>
                  </a:lnTo>
                  <a:cubicBezTo>
                    <a:pt x="29103" y="7203"/>
                    <a:pt x="28858" y="7301"/>
                    <a:pt x="28645" y="7432"/>
                  </a:cubicBezTo>
                  <a:cubicBezTo>
                    <a:pt x="28743" y="7465"/>
                    <a:pt x="28841" y="7481"/>
                    <a:pt x="28940" y="7497"/>
                  </a:cubicBezTo>
                  <a:cubicBezTo>
                    <a:pt x="28841" y="7563"/>
                    <a:pt x="28743" y="7628"/>
                    <a:pt x="28645" y="7694"/>
                  </a:cubicBezTo>
                  <a:cubicBezTo>
                    <a:pt x="28514" y="7628"/>
                    <a:pt x="28383" y="7595"/>
                    <a:pt x="28285" y="7530"/>
                  </a:cubicBezTo>
                  <a:cubicBezTo>
                    <a:pt x="28121" y="7465"/>
                    <a:pt x="27974" y="7366"/>
                    <a:pt x="27859" y="7235"/>
                  </a:cubicBezTo>
                  <a:cubicBezTo>
                    <a:pt x="27728" y="7104"/>
                    <a:pt x="27630" y="6941"/>
                    <a:pt x="27565" y="6777"/>
                  </a:cubicBezTo>
                  <a:cubicBezTo>
                    <a:pt x="27483" y="6597"/>
                    <a:pt x="27385" y="6188"/>
                    <a:pt x="27270" y="5975"/>
                  </a:cubicBezTo>
                  <a:cubicBezTo>
                    <a:pt x="27270" y="6057"/>
                    <a:pt x="27237" y="6139"/>
                    <a:pt x="27221" y="6221"/>
                  </a:cubicBezTo>
                  <a:cubicBezTo>
                    <a:pt x="27204" y="6302"/>
                    <a:pt x="27188" y="6384"/>
                    <a:pt x="27172" y="6450"/>
                  </a:cubicBezTo>
                  <a:cubicBezTo>
                    <a:pt x="27057" y="6744"/>
                    <a:pt x="26893" y="7006"/>
                    <a:pt x="26697" y="7235"/>
                  </a:cubicBezTo>
                  <a:cubicBezTo>
                    <a:pt x="26550" y="7383"/>
                    <a:pt x="26402" y="7497"/>
                    <a:pt x="26222" y="7595"/>
                  </a:cubicBezTo>
                  <a:cubicBezTo>
                    <a:pt x="25960" y="7514"/>
                    <a:pt x="25715" y="7399"/>
                    <a:pt x="25486" y="7268"/>
                  </a:cubicBezTo>
                  <a:lnTo>
                    <a:pt x="25486" y="7268"/>
                  </a:lnTo>
                  <a:cubicBezTo>
                    <a:pt x="25634" y="7336"/>
                    <a:pt x="25793" y="7369"/>
                    <a:pt x="25952" y="7369"/>
                  </a:cubicBezTo>
                  <a:cubicBezTo>
                    <a:pt x="26217" y="7369"/>
                    <a:pt x="26483" y="7278"/>
                    <a:pt x="26697" y="7104"/>
                  </a:cubicBezTo>
                  <a:cubicBezTo>
                    <a:pt x="26353" y="7006"/>
                    <a:pt x="26026" y="6859"/>
                    <a:pt x="25731" y="6662"/>
                  </a:cubicBezTo>
                  <a:cubicBezTo>
                    <a:pt x="25928" y="6662"/>
                    <a:pt x="26108" y="6613"/>
                    <a:pt x="26255" y="6515"/>
                  </a:cubicBezTo>
                  <a:lnTo>
                    <a:pt x="26255" y="6515"/>
                  </a:lnTo>
                  <a:cubicBezTo>
                    <a:pt x="26246" y="6521"/>
                    <a:pt x="26234" y="6524"/>
                    <a:pt x="26222" y="6524"/>
                  </a:cubicBezTo>
                  <a:cubicBezTo>
                    <a:pt x="26019" y="6524"/>
                    <a:pt x="25447" y="5820"/>
                    <a:pt x="25355" y="5697"/>
                  </a:cubicBezTo>
                  <a:cubicBezTo>
                    <a:pt x="25274" y="5567"/>
                    <a:pt x="24838" y="4567"/>
                    <a:pt x="24783" y="4567"/>
                  </a:cubicBezTo>
                  <a:cubicBezTo>
                    <a:pt x="24783" y="4567"/>
                    <a:pt x="24782" y="4567"/>
                    <a:pt x="24782" y="4567"/>
                  </a:cubicBezTo>
                  <a:cubicBezTo>
                    <a:pt x="24700" y="4567"/>
                    <a:pt x="24553" y="5042"/>
                    <a:pt x="24504" y="5124"/>
                  </a:cubicBezTo>
                  <a:cubicBezTo>
                    <a:pt x="24405" y="5320"/>
                    <a:pt x="24275" y="5500"/>
                    <a:pt x="24144" y="5680"/>
                  </a:cubicBezTo>
                  <a:cubicBezTo>
                    <a:pt x="23865" y="6024"/>
                    <a:pt x="23505" y="6302"/>
                    <a:pt x="23112" y="6499"/>
                  </a:cubicBezTo>
                  <a:cubicBezTo>
                    <a:pt x="23281" y="6578"/>
                    <a:pt x="23467" y="6621"/>
                    <a:pt x="23654" y="6621"/>
                  </a:cubicBezTo>
                  <a:cubicBezTo>
                    <a:pt x="23775" y="6621"/>
                    <a:pt x="23896" y="6603"/>
                    <a:pt x="24013" y="6564"/>
                  </a:cubicBezTo>
                  <a:lnTo>
                    <a:pt x="24013" y="6564"/>
                  </a:lnTo>
                  <a:cubicBezTo>
                    <a:pt x="23653" y="6843"/>
                    <a:pt x="23243" y="7072"/>
                    <a:pt x="22834" y="7268"/>
                  </a:cubicBezTo>
                  <a:cubicBezTo>
                    <a:pt x="23036" y="7359"/>
                    <a:pt x="23250" y="7406"/>
                    <a:pt x="23465" y="7406"/>
                  </a:cubicBezTo>
                  <a:cubicBezTo>
                    <a:pt x="23599" y="7406"/>
                    <a:pt x="23733" y="7388"/>
                    <a:pt x="23865" y="7350"/>
                  </a:cubicBezTo>
                  <a:lnTo>
                    <a:pt x="23865" y="7350"/>
                  </a:lnTo>
                  <a:cubicBezTo>
                    <a:pt x="23620" y="7710"/>
                    <a:pt x="23243" y="7972"/>
                    <a:pt x="22818" y="8070"/>
                  </a:cubicBezTo>
                  <a:cubicBezTo>
                    <a:pt x="22972" y="8213"/>
                    <a:pt x="23177" y="8290"/>
                    <a:pt x="23390" y="8290"/>
                  </a:cubicBezTo>
                  <a:cubicBezTo>
                    <a:pt x="23494" y="8290"/>
                    <a:pt x="23600" y="8271"/>
                    <a:pt x="23702" y="8234"/>
                  </a:cubicBezTo>
                  <a:lnTo>
                    <a:pt x="23702" y="8234"/>
                  </a:lnTo>
                  <a:cubicBezTo>
                    <a:pt x="23358" y="8561"/>
                    <a:pt x="22916" y="8790"/>
                    <a:pt x="22441" y="8889"/>
                  </a:cubicBezTo>
                  <a:cubicBezTo>
                    <a:pt x="22278" y="8643"/>
                    <a:pt x="22130" y="8398"/>
                    <a:pt x="22016" y="8136"/>
                  </a:cubicBezTo>
                  <a:cubicBezTo>
                    <a:pt x="21836" y="7776"/>
                    <a:pt x="21688" y="7383"/>
                    <a:pt x="21476" y="6957"/>
                  </a:cubicBezTo>
                  <a:cubicBezTo>
                    <a:pt x="21410" y="7121"/>
                    <a:pt x="21361" y="7284"/>
                    <a:pt x="21328" y="7448"/>
                  </a:cubicBezTo>
                  <a:cubicBezTo>
                    <a:pt x="21165" y="7677"/>
                    <a:pt x="21034" y="7923"/>
                    <a:pt x="20903" y="8168"/>
                  </a:cubicBezTo>
                  <a:cubicBezTo>
                    <a:pt x="20772" y="8447"/>
                    <a:pt x="20608" y="8692"/>
                    <a:pt x="20428" y="8938"/>
                  </a:cubicBezTo>
                  <a:cubicBezTo>
                    <a:pt x="20248" y="9134"/>
                    <a:pt x="20019" y="9314"/>
                    <a:pt x="19773" y="9429"/>
                  </a:cubicBezTo>
                  <a:cubicBezTo>
                    <a:pt x="19446" y="9592"/>
                    <a:pt x="19118" y="9789"/>
                    <a:pt x="18807" y="10002"/>
                  </a:cubicBezTo>
                  <a:cubicBezTo>
                    <a:pt x="18873" y="10018"/>
                    <a:pt x="18938" y="10051"/>
                    <a:pt x="19020" y="10067"/>
                  </a:cubicBezTo>
                  <a:cubicBezTo>
                    <a:pt x="19004" y="10100"/>
                    <a:pt x="19004" y="10133"/>
                    <a:pt x="18987" y="10165"/>
                  </a:cubicBezTo>
                  <a:cubicBezTo>
                    <a:pt x="18889" y="10329"/>
                    <a:pt x="18807" y="10476"/>
                    <a:pt x="18726" y="10640"/>
                  </a:cubicBezTo>
                  <a:cubicBezTo>
                    <a:pt x="18627" y="10804"/>
                    <a:pt x="18529" y="10967"/>
                    <a:pt x="18415" y="11115"/>
                  </a:cubicBezTo>
                  <a:cubicBezTo>
                    <a:pt x="18365" y="11180"/>
                    <a:pt x="18316" y="11229"/>
                    <a:pt x="18267" y="11278"/>
                  </a:cubicBezTo>
                  <a:lnTo>
                    <a:pt x="18251" y="11278"/>
                  </a:lnTo>
                  <a:cubicBezTo>
                    <a:pt x="18153" y="11327"/>
                    <a:pt x="18071" y="11393"/>
                    <a:pt x="17989" y="11442"/>
                  </a:cubicBezTo>
                  <a:lnTo>
                    <a:pt x="17727" y="11589"/>
                  </a:lnTo>
                  <a:cubicBezTo>
                    <a:pt x="17662" y="11524"/>
                    <a:pt x="17613" y="11442"/>
                    <a:pt x="17580" y="11377"/>
                  </a:cubicBezTo>
                  <a:cubicBezTo>
                    <a:pt x="17449" y="11180"/>
                    <a:pt x="17334" y="10935"/>
                    <a:pt x="17203" y="10689"/>
                  </a:cubicBezTo>
                  <a:cubicBezTo>
                    <a:pt x="17138" y="10542"/>
                    <a:pt x="17056" y="10394"/>
                    <a:pt x="16974" y="10247"/>
                  </a:cubicBezTo>
                  <a:cubicBezTo>
                    <a:pt x="16941" y="10034"/>
                    <a:pt x="16860" y="9838"/>
                    <a:pt x="16729" y="9674"/>
                  </a:cubicBezTo>
                  <a:cubicBezTo>
                    <a:pt x="16647" y="10018"/>
                    <a:pt x="16516" y="10345"/>
                    <a:pt x="16369" y="10656"/>
                  </a:cubicBezTo>
                  <a:cubicBezTo>
                    <a:pt x="16221" y="10918"/>
                    <a:pt x="16041" y="11147"/>
                    <a:pt x="15828" y="11344"/>
                  </a:cubicBezTo>
                  <a:cubicBezTo>
                    <a:pt x="15599" y="11557"/>
                    <a:pt x="15354" y="11737"/>
                    <a:pt x="15092" y="11868"/>
                  </a:cubicBezTo>
                  <a:cubicBezTo>
                    <a:pt x="14928" y="11966"/>
                    <a:pt x="14764" y="12048"/>
                    <a:pt x="14568" y="12130"/>
                  </a:cubicBezTo>
                  <a:cubicBezTo>
                    <a:pt x="14535" y="12048"/>
                    <a:pt x="14486" y="11982"/>
                    <a:pt x="14453" y="11884"/>
                  </a:cubicBezTo>
                  <a:cubicBezTo>
                    <a:pt x="14339" y="11671"/>
                    <a:pt x="14241" y="11409"/>
                    <a:pt x="14110" y="11131"/>
                  </a:cubicBezTo>
                  <a:cubicBezTo>
                    <a:pt x="14061" y="11246"/>
                    <a:pt x="14028" y="11344"/>
                    <a:pt x="14011" y="11442"/>
                  </a:cubicBezTo>
                  <a:cubicBezTo>
                    <a:pt x="13913" y="11606"/>
                    <a:pt x="13815" y="11753"/>
                    <a:pt x="13733" y="11917"/>
                  </a:cubicBezTo>
                  <a:cubicBezTo>
                    <a:pt x="13717" y="11966"/>
                    <a:pt x="13684" y="12015"/>
                    <a:pt x="13668" y="12064"/>
                  </a:cubicBezTo>
                  <a:cubicBezTo>
                    <a:pt x="13619" y="12031"/>
                    <a:pt x="13553" y="11999"/>
                    <a:pt x="13520" y="11982"/>
                  </a:cubicBezTo>
                  <a:cubicBezTo>
                    <a:pt x="13242" y="11802"/>
                    <a:pt x="13013" y="11573"/>
                    <a:pt x="12849" y="11311"/>
                  </a:cubicBezTo>
                  <a:lnTo>
                    <a:pt x="12735" y="11098"/>
                  </a:lnTo>
                  <a:lnTo>
                    <a:pt x="12767" y="11115"/>
                  </a:lnTo>
                  <a:lnTo>
                    <a:pt x="12948" y="11147"/>
                  </a:lnTo>
                  <a:cubicBezTo>
                    <a:pt x="13015" y="11158"/>
                    <a:pt x="13082" y="11163"/>
                    <a:pt x="13149" y="11163"/>
                  </a:cubicBezTo>
                  <a:cubicBezTo>
                    <a:pt x="13509" y="11163"/>
                    <a:pt x="13864" y="11019"/>
                    <a:pt x="14126" y="10771"/>
                  </a:cubicBezTo>
                  <a:cubicBezTo>
                    <a:pt x="13799" y="10705"/>
                    <a:pt x="13488" y="10575"/>
                    <a:pt x="13193" y="10411"/>
                  </a:cubicBezTo>
                  <a:cubicBezTo>
                    <a:pt x="12980" y="10264"/>
                    <a:pt x="12800" y="10067"/>
                    <a:pt x="12686" y="9838"/>
                  </a:cubicBezTo>
                  <a:cubicBezTo>
                    <a:pt x="12538" y="9609"/>
                    <a:pt x="12391" y="9314"/>
                    <a:pt x="12244" y="9020"/>
                  </a:cubicBezTo>
                  <a:cubicBezTo>
                    <a:pt x="12162" y="8839"/>
                    <a:pt x="12064" y="8676"/>
                    <a:pt x="11965" y="8496"/>
                  </a:cubicBezTo>
                  <a:cubicBezTo>
                    <a:pt x="11916" y="8250"/>
                    <a:pt x="11818" y="8021"/>
                    <a:pt x="11671" y="7808"/>
                  </a:cubicBezTo>
                  <a:cubicBezTo>
                    <a:pt x="11573" y="8201"/>
                    <a:pt x="11425" y="8594"/>
                    <a:pt x="11229" y="8954"/>
                  </a:cubicBezTo>
                  <a:cubicBezTo>
                    <a:pt x="11065" y="9265"/>
                    <a:pt x="10852" y="9543"/>
                    <a:pt x="10590" y="9789"/>
                  </a:cubicBezTo>
                  <a:cubicBezTo>
                    <a:pt x="10329" y="10034"/>
                    <a:pt x="10034" y="10247"/>
                    <a:pt x="9723" y="10411"/>
                  </a:cubicBezTo>
                  <a:cubicBezTo>
                    <a:pt x="9412" y="10575"/>
                    <a:pt x="9068" y="10722"/>
                    <a:pt x="8675" y="10886"/>
                  </a:cubicBezTo>
                  <a:cubicBezTo>
                    <a:pt x="8643" y="10853"/>
                    <a:pt x="8593" y="10804"/>
                    <a:pt x="8561" y="10755"/>
                  </a:cubicBezTo>
                  <a:cubicBezTo>
                    <a:pt x="8463" y="10591"/>
                    <a:pt x="8364" y="10394"/>
                    <a:pt x="8266" y="10182"/>
                  </a:cubicBezTo>
                  <a:cubicBezTo>
                    <a:pt x="8217" y="10067"/>
                    <a:pt x="8152" y="9953"/>
                    <a:pt x="8086" y="9822"/>
                  </a:cubicBezTo>
                  <a:cubicBezTo>
                    <a:pt x="8053" y="9658"/>
                    <a:pt x="7971" y="9494"/>
                    <a:pt x="7873" y="9347"/>
                  </a:cubicBezTo>
                  <a:cubicBezTo>
                    <a:pt x="7808" y="9625"/>
                    <a:pt x="7710" y="9887"/>
                    <a:pt x="7579" y="10133"/>
                  </a:cubicBezTo>
                  <a:cubicBezTo>
                    <a:pt x="7464" y="10345"/>
                    <a:pt x="7317" y="10542"/>
                    <a:pt x="7137" y="10705"/>
                  </a:cubicBezTo>
                  <a:cubicBezTo>
                    <a:pt x="6957" y="10869"/>
                    <a:pt x="6760" y="11016"/>
                    <a:pt x="6531" y="11131"/>
                  </a:cubicBezTo>
                  <a:cubicBezTo>
                    <a:pt x="6302" y="11262"/>
                    <a:pt x="6040" y="11360"/>
                    <a:pt x="5745" y="11491"/>
                  </a:cubicBezTo>
                  <a:cubicBezTo>
                    <a:pt x="5966" y="11602"/>
                    <a:pt x="6206" y="11657"/>
                    <a:pt x="6450" y="11657"/>
                  </a:cubicBezTo>
                  <a:cubicBezTo>
                    <a:pt x="6531" y="11657"/>
                    <a:pt x="6613" y="11651"/>
                    <a:pt x="6695" y="11638"/>
                  </a:cubicBezTo>
                  <a:cubicBezTo>
                    <a:pt x="6826" y="11622"/>
                    <a:pt x="6957" y="11589"/>
                    <a:pt x="7071" y="11524"/>
                  </a:cubicBezTo>
                  <a:lnTo>
                    <a:pt x="7071" y="11524"/>
                  </a:lnTo>
                  <a:lnTo>
                    <a:pt x="7038" y="11573"/>
                  </a:lnTo>
                  <a:cubicBezTo>
                    <a:pt x="6908" y="11720"/>
                    <a:pt x="6744" y="11851"/>
                    <a:pt x="6547" y="11933"/>
                  </a:cubicBezTo>
                  <a:cubicBezTo>
                    <a:pt x="6171" y="11753"/>
                    <a:pt x="5794" y="11606"/>
                    <a:pt x="5467" y="11442"/>
                  </a:cubicBezTo>
                  <a:cubicBezTo>
                    <a:pt x="5140" y="11311"/>
                    <a:pt x="4829" y="11098"/>
                    <a:pt x="4583" y="10853"/>
                  </a:cubicBezTo>
                  <a:lnTo>
                    <a:pt x="4583" y="10853"/>
                  </a:lnTo>
                  <a:cubicBezTo>
                    <a:pt x="4731" y="10902"/>
                    <a:pt x="4878" y="10935"/>
                    <a:pt x="5025" y="10951"/>
                  </a:cubicBezTo>
                  <a:cubicBezTo>
                    <a:pt x="5105" y="10959"/>
                    <a:pt x="5185" y="10963"/>
                    <a:pt x="5264" y="10963"/>
                  </a:cubicBezTo>
                  <a:cubicBezTo>
                    <a:pt x="5658" y="10963"/>
                    <a:pt x="6046" y="10863"/>
                    <a:pt x="6400" y="10673"/>
                  </a:cubicBezTo>
                  <a:cubicBezTo>
                    <a:pt x="5958" y="10493"/>
                    <a:pt x="5565" y="10362"/>
                    <a:pt x="5222" y="10198"/>
                  </a:cubicBezTo>
                  <a:cubicBezTo>
                    <a:pt x="4911" y="10067"/>
                    <a:pt x="4616" y="9871"/>
                    <a:pt x="4387" y="9609"/>
                  </a:cubicBezTo>
                  <a:cubicBezTo>
                    <a:pt x="4158" y="9347"/>
                    <a:pt x="3961" y="9052"/>
                    <a:pt x="3830" y="8725"/>
                  </a:cubicBezTo>
                  <a:cubicBezTo>
                    <a:pt x="3650" y="8365"/>
                    <a:pt x="3519" y="7972"/>
                    <a:pt x="3290" y="7546"/>
                  </a:cubicBezTo>
                  <a:cubicBezTo>
                    <a:pt x="3225" y="7694"/>
                    <a:pt x="3176" y="7857"/>
                    <a:pt x="3143" y="8037"/>
                  </a:cubicBezTo>
                  <a:cubicBezTo>
                    <a:pt x="2979" y="8267"/>
                    <a:pt x="2848" y="8512"/>
                    <a:pt x="2717" y="8758"/>
                  </a:cubicBezTo>
                  <a:cubicBezTo>
                    <a:pt x="2586" y="9020"/>
                    <a:pt x="2423" y="9281"/>
                    <a:pt x="2243" y="9511"/>
                  </a:cubicBezTo>
                  <a:cubicBezTo>
                    <a:pt x="2062" y="9723"/>
                    <a:pt x="1833" y="9887"/>
                    <a:pt x="1588" y="10018"/>
                  </a:cubicBezTo>
                  <a:cubicBezTo>
                    <a:pt x="1277" y="10182"/>
                    <a:pt x="966" y="10362"/>
                    <a:pt x="671" y="10558"/>
                  </a:cubicBezTo>
                  <a:cubicBezTo>
                    <a:pt x="540" y="10165"/>
                    <a:pt x="458" y="9871"/>
                    <a:pt x="458" y="9871"/>
                  </a:cubicBezTo>
                  <a:cubicBezTo>
                    <a:pt x="458" y="9871"/>
                    <a:pt x="262" y="10313"/>
                    <a:pt x="0" y="10820"/>
                  </a:cubicBezTo>
                  <a:lnTo>
                    <a:pt x="0" y="21509"/>
                  </a:lnTo>
                  <a:cubicBezTo>
                    <a:pt x="456" y="21706"/>
                    <a:pt x="954" y="21805"/>
                    <a:pt x="1469" y="21805"/>
                  </a:cubicBezTo>
                  <a:cubicBezTo>
                    <a:pt x="1508" y="21805"/>
                    <a:pt x="1548" y="21805"/>
                    <a:pt x="1588" y="21803"/>
                  </a:cubicBezTo>
                  <a:cubicBezTo>
                    <a:pt x="1915" y="21771"/>
                    <a:pt x="2259" y="21722"/>
                    <a:pt x="2586" y="21640"/>
                  </a:cubicBezTo>
                  <a:cubicBezTo>
                    <a:pt x="2766" y="21672"/>
                    <a:pt x="2946" y="21689"/>
                    <a:pt x="3126" y="21705"/>
                  </a:cubicBezTo>
                  <a:cubicBezTo>
                    <a:pt x="3356" y="21705"/>
                    <a:pt x="3601" y="21672"/>
                    <a:pt x="3830" y="21607"/>
                  </a:cubicBezTo>
                  <a:lnTo>
                    <a:pt x="3830" y="21869"/>
                  </a:lnTo>
                  <a:cubicBezTo>
                    <a:pt x="3536" y="22082"/>
                    <a:pt x="3192" y="22245"/>
                    <a:pt x="2848" y="22360"/>
                  </a:cubicBezTo>
                  <a:cubicBezTo>
                    <a:pt x="2681" y="22408"/>
                    <a:pt x="2383" y="22427"/>
                    <a:pt x="2041" y="22427"/>
                  </a:cubicBezTo>
                  <a:cubicBezTo>
                    <a:pt x="1443" y="22427"/>
                    <a:pt x="713" y="22367"/>
                    <a:pt x="327" y="22294"/>
                  </a:cubicBezTo>
                  <a:lnTo>
                    <a:pt x="327" y="22294"/>
                  </a:lnTo>
                  <a:cubicBezTo>
                    <a:pt x="655" y="22818"/>
                    <a:pt x="2439" y="23293"/>
                    <a:pt x="3110" y="23293"/>
                  </a:cubicBezTo>
                  <a:cubicBezTo>
                    <a:pt x="3356" y="23293"/>
                    <a:pt x="3585" y="23277"/>
                    <a:pt x="3830" y="23260"/>
                  </a:cubicBezTo>
                  <a:lnTo>
                    <a:pt x="3830" y="23326"/>
                  </a:lnTo>
                  <a:lnTo>
                    <a:pt x="4354" y="23326"/>
                  </a:lnTo>
                  <a:lnTo>
                    <a:pt x="4354" y="23162"/>
                  </a:lnTo>
                  <a:cubicBezTo>
                    <a:pt x="4698" y="23096"/>
                    <a:pt x="5042" y="22982"/>
                    <a:pt x="5353" y="22818"/>
                  </a:cubicBezTo>
                  <a:lnTo>
                    <a:pt x="5353" y="26059"/>
                  </a:lnTo>
                  <a:lnTo>
                    <a:pt x="5925" y="26026"/>
                  </a:lnTo>
                  <a:lnTo>
                    <a:pt x="6024" y="22916"/>
                  </a:lnTo>
                  <a:cubicBezTo>
                    <a:pt x="6384" y="23129"/>
                    <a:pt x="7022" y="23358"/>
                    <a:pt x="8168" y="23440"/>
                  </a:cubicBezTo>
                  <a:cubicBezTo>
                    <a:pt x="8226" y="23443"/>
                    <a:pt x="8286" y="23445"/>
                    <a:pt x="8348" y="23445"/>
                  </a:cubicBezTo>
                  <a:cubicBezTo>
                    <a:pt x="8972" y="23445"/>
                    <a:pt x="9787" y="23295"/>
                    <a:pt x="10263" y="22982"/>
                  </a:cubicBezTo>
                  <a:cubicBezTo>
                    <a:pt x="9707" y="22867"/>
                    <a:pt x="9183" y="22720"/>
                    <a:pt x="8659" y="22507"/>
                  </a:cubicBezTo>
                  <a:cubicBezTo>
                    <a:pt x="8348" y="22393"/>
                    <a:pt x="8053" y="22245"/>
                    <a:pt x="7775" y="22082"/>
                  </a:cubicBezTo>
                  <a:lnTo>
                    <a:pt x="7775" y="22016"/>
                  </a:lnTo>
                  <a:cubicBezTo>
                    <a:pt x="7939" y="22082"/>
                    <a:pt x="8102" y="22131"/>
                    <a:pt x="8282" y="22163"/>
                  </a:cubicBezTo>
                  <a:cubicBezTo>
                    <a:pt x="8482" y="22202"/>
                    <a:pt x="8685" y="22222"/>
                    <a:pt x="8889" y="22222"/>
                  </a:cubicBezTo>
                  <a:cubicBezTo>
                    <a:pt x="9287" y="22222"/>
                    <a:pt x="9688" y="22146"/>
                    <a:pt x="10067" y="21983"/>
                  </a:cubicBezTo>
                  <a:cubicBezTo>
                    <a:pt x="9559" y="21787"/>
                    <a:pt x="9052" y="21558"/>
                    <a:pt x="8561" y="21312"/>
                  </a:cubicBezTo>
                  <a:cubicBezTo>
                    <a:pt x="8430" y="21247"/>
                    <a:pt x="8315" y="21165"/>
                    <a:pt x="8201" y="21083"/>
                  </a:cubicBezTo>
                  <a:lnTo>
                    <a:pt x="8201" y="21083"/>
                  </a:lnTo>
                  <a:cubicBezTo>
                    <a:pt x="8446" y="21198"/>
                    <a:pt x="8692" y="21247"/>
                    <a:pt x="8970" y="21263"/>
                  </a:cubicBezTo>
                  <a:cubicBezTo>
                    <a:pt x="9007" y="21266"/>
                    <a:pt x="9044" y="21267"/>
                    <a:pt x="9080" y="21267"/>
                  </a:cubicBezTo>
                  <a:cubicBezTo>
                    <a:pt x="9515" y="21267"/>
                    <a:pt x="9930" y="21089"/>
                    <a:pt x="10247" y="20772"/>
                  </a:cubicBezTo>
                  <a:lnTo>
                    <a:pt x="10247" y="20772"/>
                  </a:lnTo>
                  <a:cubicBezTo>
                    <a:pt x="10154" y="20784"/>
                    <a:pt x="10061" y="20789"/>
                    <a:pt x="9969" y="20789"/>
                  </a:cubicBezTo>
                  <a:cubicBezTo>
                    <a:pt x="9801" y="20789"/>
                    <a:pt x="9636" y="20771"/>
                    <a:pt x="9477" y="20739"/>
                  </a:cubicBezTo>
                  <a:cubicBezTo>
                    <a:pt x="9559" y="20707"/>
                    <a:pt x="9641" y="20690"/>
                    <a:pt x="9723" y="20658"/>
                  </a:cubicBezTo>
                  <a:cubicBezTo>
                    <a:pt x="9526" y="20592"/>
                    <a:pt x="9314" y="20527"/>
                    <a:pt x="9117" y="20445"/>
                  </a:cubicBezTo>
                  <a:cubicBezTo>
                    <a:pt x="9494" y="20445"/>
                    <a:pt x="9837" y="20297"/>
                    <a:pt x="10099" y="20019"/>
                  </a:cubicBezTo>
                  <a:cubicBezTo>
                    <a:pt x="9788" y="20019"/>
                    <a:pt x="9461" y="19970"/>
                    <a:pt x="9150" y="19888"/>
                  </a:cubicBezTo>
                  <a:cubicBezTo>
                    <a:pt x="9068" y="19856"/>
                    <a:pt x="8986" y="19823"/>
                    <a:pt x="8904" y="19790"/>
                  </a:cubicBezTo>
                  <a:cubicBezTo>
                    <a:pt x="8954" y="19774"/>
                    <a:pt x="9003" y="19757"/>
                    <a:pt x="9052" y="19741"/>
                  </a:cubicBezTo>
                  <a:lnTo>
                    <a:pt x="9215" y="19725"/>
                  </a:lnTo>
                  <a:cubicBezTo>
                    <a:pt x="9870" y="19577"/>
                    <a:pt x="10509" y="19332"/>
                    <a:pt x="11098" y="18988"/>
                  </a:cubicBezTo>
                  <a:lnTo>
                    <a:pt x="11098" y="22474"/>
                  </a:lnTo>
                  <a:lnTo>
                    <a:pt x="11802" y="22474"/>
                  </a:lnTo>
                  <a:lnTo>
                    <a:pt x="11802" y="18873"/>
                  </a:lnTo>
                  <a:cubicBezTo>
                    <a:pt x="12375" y="19037"/>
                    <a:pt x="12980" y="19135"/>
                    <a:pt x="13586" y="19152"/>
                  </a:cubicBezTo>
                  <a:cubicBezTo>
                    <a:pt x="13324" y="19250"/>
                    <a:pt x="13062" y="19315"/>
                    <a:pt x="12784" y="19364"/>
                  </a:cubicBezTo>
                  <a:cubicBezTo>
                    <a:pt x="13029" y="19528"/>
                    <a:pt x="13291" y="19626"/>
                    <a:pt x="13586" y="19675"/>
                  </a:cubicBezTo>
                  <a:cubicBezTo>
                    <a:pt x="13651" y="19692"/>
                    <a:pt x="13750" y="19692"/>
                    <a:pt x="13848" y="19692"/>
                  </a:cubicBezTo>
                  <a:lnTo>
                    <a:pt x="13848" y="19888"/>
                  </a:lnTo>
                  <a:lnTo>
                    <a:pt x="14241" y="19872"/>
                  </a:lnTo>
                  <a:lnTo>
                    <a:pt x="14241" y="19692"/>
                  </a:lnTo>
                  <a:cubicBezTo>
                    <a:pt x="14372" y="19692"/>
                    <a:pt x="14519" y="19675"/>
                    <a:pt x="14650" y="19643"/>
                  </a:cubicBezTo>
                  <a:cubicBezTo>
                    <a:pt x="15223" y="19545"/>
                    <a:pt x="15747" y="19332"/>
                    <a:pt x="16238" y="19037"/>
                  </a:cubicBezTo>
                  <a:lnTo>
                    <a:pt x="16238" y="21951"/>
                  </a:lnTo>
                  <a:lnTo>
                    <a:pt x="16827" y="21951"/>
                  </a:lnTo>
                  <a:lnTo>
                    <a:pt x="16827" y="18939"/>
                  </a:lnTo>
                  <a:cubicBezTo>
                    <a:pt x="17385" y="19112"/>
                    <a:pt x="17955" y="19198"/>
                    <a:pt x="18535" y="19198"/>
                  </a:cubicBezTo>
                  <a:cubicBezTo>
                    <a:pt x="18669" y="19198"/>
                    <a:pt x="18803" y="19194"/>
                    <a:pt x="18938" y="19184"/>
                  </a:cubicBezTo>
                  <a:cubicBezTo>
                    <a:pt x="19528" y="19184"/>
                    <a:pt x="20101" y="18906"/>
                    <a:pt x="20444" y="18415"/>
                  </a:cubicBezTo>
                  <a:lnTo>
                    <a:pt x="20444" y="18415"/>
                  </a:lnTo>
                  <a:cubicBezTo>
                    <a:pt x="20240" y="18464"/>
                    <a:pt x="20031" y="18489"/>
                    <a:pt x="19822" y="18489"/>
                  </a:cubicBezTo>
                  <a:cubicBezTo>
                    <a:pt x="19614" y="18489"/>
                    <a:pt x="19405" y="18464"/>
                    <a:pt x="19200" y="18415"/>
                  </a:cubicBezTo>
                  <a:lnTo>
                    <a:pt x="19233" y="17695"/>
                  </a:lnTo>
                  <a:cubicBezTo>
                    <a:pt x="19429" y="17662"/>
                    <a:pt x="19642" y="17597"/>
                    <a:pt x="19839" y="17531"/>
                  </a:cubicBezTo>
                  <a:cubicBezTo>
                    <a:pt x="20264" y="17449"/>
                    <a:pt x="20673" y="17318"/>
                    <a:pt x="21050" y="17122"/>
                  </a:cubicBezTo>
                  <a:lnTo>
                    <a:pt x="21050" y="20641"/>
                  </a:lnTo>
                  <a:lnTo>
                    <a:pt x="21672" y="20592"/>
                  </a:lnTo>
                  <a:lnTo>
                    <a:pt x="21770" y="17237"/>
                  </a:lnTo>
                  <a:cubicBezTo>
                    <a:pt x="22163" y="17433"/>
                    <a:pt x="22850" y="17711"/>
                    <a:pt x="24094" y="17793"/>
                  </a:cubicBezTo>
                  <a:cubicBezTo>
                    <a:pt x="24193" y="17801"/>
                    <a:pt x="24287" y="17805"/>
                    <a:pt x="24381" y="17805"/>
                  </a:cubicBezTo>
                  <a:cubicBezTo>
                    <a:pt x="24475" y="17805"/>
                    <a:pt x="24569" y="17801"/>
                    <a:pt x="24667" y="17793"/>
                  </a:cubicBezTo>
                  <a:lnTo>
                    <a:pt x="24667" y="20052"/>
                  </a:lnTo>
                  <a:lnTo>
                    <a:pt x="25240" y="20003"/>
                  </a:lnTo>
                  <a:lnTo>
                    <a:pt x="25322" y="17695"/>
                  </a:lnTo>
                  <a:cubicBezTo>
                    <a:pt x="25682" y="17629"/>
                    <a:pt x="26026" y="17498"/>
                    <a:pt x="26353" y="17318"/>
                  </a:cubicBezTo>
                  <a:cubicBezTo>
                    <a:pt x="25993" y="17237"/>
                    <a:pt x="25649" y="17138"/>
                    <a:pt x="25322" y="17056"/>
                  </a:cubicBezTo>
                  <a:lnTo>
                    <a:pt x="25322" y="16893"/>
                  </a:lnTo>
                  <a:cubicBezTo>
                    <a:pt x="25682" y="17106"/>
                    <a:pt x="26321" y="17335"/>
                    <a:pt x="27466" y="17417"/>
                  </a:cubicBezTo>
                  <a:cubicBezTo>
                    <a:pt x="27541" y="17422"/>
                    <a:pt x="27619" y="17425"/>
                    <a:pt x="27700" y="17425"/>
                  </a:cubicBezTo>
                  <a:cubicBezTo>
                    <a:pt x="28316" y="17425"/>
                    <a:pt x="29099" y="17262"/>
                    <a:pt x="29562" y="16958"/>
                  </a:cubicBezTo>
                  <a:cubicBezTo>
                    <a:pt x="29005" y="16860"/>
                    <a:pt x="28481" y="16696"/>
                    <a:pt x="27957" y="16500"/>
                  </a:cubicBezTo>
                  <a:cubicBezTo>
                    <a:pt x="27696" y="16385"/>
                    <a:pt x="27434" y="16254"/>
                    <a:pt x="27172" y="16123"/>
                  </a:cubicBezTo>
                  <a:lnTo>
                    <a:pt x="27172" y="16025"/>
                  </a:lnTo>
                  <a:cubicBezTo>
                    <a:pt x="27303" y="16074"/>
                    <a:pt x="27450" y="16107"/>
                    <a:pt x="27581" y="16140"/>
                  </a:cubicBezTo>
                  <a:cubicBezTo>
                    <a:pt x="27789" y="16179"/>
                    <a:pt x="28000" y="16199"/>
                    <a:pt x="28209" y="16199"/>
                  </a:cubicBezTo>
                  <a:cubicBezTo>
                    <a:pt x="28607" y="16199"/>
                    <a:pt x="29000" y="16126"/>
                    <a:pt x="29365" y="15976"/>
                  </a:cubicBezTo>
                  <a:cubicBezTo>
                    <a:pt x="28858" y="15763"/>
                    <a:pt x="28367" y="15534"/>
                    <a:pt x="27876" y="15289"/>
                  </a:cubicBezTo>
                  <a:cubicBezTo>
                    <a:pt x="27630" y="15158"/>
                    <a:pt x="27401" y="15010"/>
                    <a:pt x="27172" y="14830"/>
                  </a:cubicBezTo>
                  <a:lnTo>
                    <a:pt x="27172" y="14781"/>
                  </a:lnTo>
                  <a:cubicBezTo>
                    <a:pt x="27532" y="15043"/>
                    <a:pt x="27974" y="15190"/>
                    <a:pt x="28416" y="15207"/>
                  </a:cubicBezTo>
                  <a:cubicBezTo>
                    <a:pt x="28460" y="15210"/>
                    <a:pt x="28504" y="15212"/>
                    <a:pt x="28548" y="15212"/>
                  </a:cubicBezTo>
                  <a:cubicBezTo>
                    <a:pt x="28942" y="15212"/>
                    <a:pt x="29316" y="15081"/>
                    <a:pt x="29611" y="14830"/>
                  </a:cubicBezTo>
                  <a:cubicBezTo>
                    <a:pt x="29742" y="14814"/>
                    <a:pt x="29856" y="14781"/>
                    <a:pt x="29971" y="14749"/>
                  </a:cubicBezTo>
                  <a:lnTo>
                    <a:pt x="29971" y="15600"/>
                  </a:lnTo>
                  <a:lnTo>
                    <a:pt x="30462" y="15567"/>
                  </a:lnTo>
                  <a:lnTo>
                    <a:pt x="30495" y="14585"/>
                  </a:lnTo>
                  <a:cubicBezTo>
                    <a:pt x="30855" y="14454"/>
                    <a:pt x="31198" y="14290"/>
                    <a:pt x="31526" y="14094"/>
                  </a:cubicBezTo>
                  <a:lnTo>
                    <a:pt x="31526" y="17597"/>
                  </a:lnTo>
                  <a:lnTo>
                    <a:pt x="32213" y="17597"/>
                  </a:lnTo>
                  <a:lnTo>
                    <a:pt x="32213" y="13979"/>
                  </a:lnTo>
                  <a:cubicBezTo>
                    <a:pt x="32524" y="14077"/>
                    <a:pt x="32835" y="14159"/>
                    <a:pt x="33163" y="14192"/>
                  </a:cubicBezTo>
                  <a:cubicBezTo>
                    <a:pt x="33506" y="14388"/>
                    <a:pt x="33883" y="14536"/>
                    <a:pt x="34276" y="14618"/>
                  </a:cubicBezTo>
                  <a:cubicBezTo>
                    <a:pt x="34480" y="14652"/>
                    <a:pt x="34688" y="14669"/>
                    <a:pt x="34896" y="14669"/>
                  </a:cubicBezTo>
                  <a:cubicBezTo>
                    <a:pt x="35187" y="14669"/>
                    <a:pt x="35479" y="14635"/>
                    <a:pt x="35765" y="14568"/>
                  </a:cubicBezTo>
                  <a:cubicBezTo>
                    <a:pt x="36387" y="14372"/>
                    <a:pt x="36993" y="14061"/>
                    <a:pt x="37533" y="13685"/>
                  </a:cubicBezTo>
                  <a:lnTo>
                    <a:pt x="37533" y="17728"/>
                  </a:lnTo>
                  <a:lnTo>
                    <a:pt x="38090" y="17728"/>
                  </a:lnTo>
                  <a:lnTo>
                    <a:pt x="38090" y="13734"/>
                  </a:lnTo>
                  <a:cubicBezTo>
                    <a:pt x="38646" y="14225"/>
                    <a:pt x="39366" y="14503"/>
                    <a:pt x="40103" y="14552"/>
                  </a:cubicBezTo>
                  <a:cubicBezTo>
                    <a:pt x="40155" y="14555"/>
                    <a:pt x="40206" y="14557"/>
                    <a:pt x="40258" y="14557"/>
                  </a:cubicBezTo>
                  <a:cubicBezTo>
                    <a:pt x="41020" y="14557"/>
                    <a:pt x="41741" y="14219"/>
                    <a:pt x="42247" y="13652"/>
                  </a:cubicBezTo>
                  <a:lnTo>
                    <a:pt x="42247" y="13979"/>
                  </a:lnTo>
                  <a:lnTo>
                    <a:pt x="42804" y="13979"/>
                  </a:lnTo>
                  <a:lnTo>
                    <a:pt x="42804" y="10575"/>
                  </a:lnTo>
                  <a:cubicBezTo>
                    <a:pt x="43393" y="11000"/>
                    <a:pt x="44097" y="11246"/>
                    <a:pt x="44817" y="11278"/>
                  </a:cubicBezTo>
                  <a:cubicBezTo>
                    <a:pt x="44874" y="11282"/>
                    <a:pt x="44932" y="11283"/>
                    <a:pt x="44988" y="11283"/>
                  </a:cubicBezTo>
                  <a:cubicBezTo>
                    <a:pt x="45759" y="11283"/>
                    <a:pt x="46478" y="10976"/>
                    <a:pt x="47027" y="10427"/>
                  </a:cubicBezTo>
                  <a:lnTo>
                    <a:pt x="47027" y="10427"/>
                  </a:lnTo>
                  <a:cubicBezTo>
                    <a:pt x="46874" y="10446"/>
                    <a:pt x="46720" y="10456"/>
                    <a:pt x="46565" y="10456"/>
                  </a:cubicBezTo>
                  <a:cubicBezTo>
                    <a:pt x="46191" y="10456"/>
                    <a:pt x="45815" y="10401"/>
                    <a:pt x="45455" y="10296"/>
                  </a:cubicBezTo>
                  <a:cubicBezTo>
                    <a:pt x="45046" y="10182"/>
                    <a:pt x="44670" y="9985"/>
                    <a:pt x="44342" y="9723"/>
                  </a:cubicBezTo>
                  <a:lnTo>
                    <a:pt x="44342" y="9723"/>
                  </a:lnTo>
                  <a:cubicBezTo>
                    <a:pt x="44604" y="9822"/>
                    <a:pt x="44877" y="9870"/>
                    <a:pt x="45147" y="9870"/>
                  </a:cubicBezTo>
                  <a:cubicBezTo>
                    <a:pt x="45772" y="9870"/>
                    <a:pt x="46385" y="9614"/>
                    <a:pt x="46830" y="9134"/>
                  </a:cubicBezTo>
                  <a:cubicBezTo>
                    <a:pt x="46290" y="9134"/>
                    <a:pt x="45734" y="9052"/>
                    <a:pt x="45193" y="8905"/>
                  </a:cubicBezTo>
                  <a:cubicBezTo>
                    <a:pt x="44653" y="8758"/>
                    <a:pt x="44195" y="8414"/>
                    <a:pt x="43884" y="7939"/>
                  </a:cubicBezTo>
                  <a:lnTo>
                    <a:pt x="43884" y="7939"/>
                  </a:lnTo>
                  <a:cubicBezTo>
                    <a:pt x="44428" y="8187"/>
                    <a:pt x="45011" y="8313"/>
                    <a:pt x="45594" y="8313"/>
                  </a:cubicBezTo>
                  <a:cubicBezTo>
                    <a:pt x="46011" y="8313"/>
                    <a:pt x="46428" y="8249"/>
                    <a:pt x="46830" y="8119"/>
                  </a:cubicBezTo>
                  <a:cubicBezTo>
                    <a:pt x="46519" y="8037"/>
                    <a:pt x="46225" y="7939"/>
                    <a:pt x="45914" y="7825"/>
                  </a:cubicBezTo>
                  <a:lnTo>
                    <a:pt x="45914" y="6908"/>
                  </a:lnTo>
                  <a:cubicBezTo>
                    <a:pt x="46143" y="7088"/>
                    <a:pt x="46421" y="7186"/>
                    <a:pt x="46716" y="7203"/>
                  </a:cubicBezTo>
                  <a:cubicBezTo>
                    <a:pt x="46734" y="7204"/>
                    <a:pt x="46752" y="7204"/>
                    <a:pt x="46771" y="7204"/>
                  </a:cubicBezTo>
                  <a:cubicBezTo>
                    <a:pt x="47080" y="7204"/>
                    <a:pt x="47383" y="7075"/>
                    <a:pt x="47600" y="6859"/>
                  </a:cubicBezTo>
                  <a:lnTo>
                    <a:pt x="47600" y="6859"/>
                  </a:lnTo>
                  <a:cubicBezTo>
                    <a:pt x="47546" y="6863"/>
                    <a:pt x="47492" y="6865"/>
                    <a:pt x="47438" y="6865"/>
                  </a:cubicBezTo>
                  <a:cubicBezTo>
                    <a:pt x="47274" y="6865"/>
                    <a:pt x="47109" y="6847"/>
                    <a:pt x="46961" y="6810"/>
                  </a:cubicBezTo>
                  <a:cubicBezTo>
                    <a:pt x="46798" y="6761"/>
                    <a:pt x="46634" y="6679"/>
                    <a:pt x="46503" y="6564"/>
                  </a:cubicBezTo>
                  <a:lnTo>
                    <a:pt x="46503" y="6564"/>
                  </a:lnTo>
                  <a:cubicBezTo>
                    <a:pt x="46610" y="6603"/>
                    <a:pt x="46721" y="6622"/>
                    <a:pt x="46830" y="6622"/>
                  </a:cubicBezTo>
                  <a:cubicBezTo>
                    <a:pt x="47086" y="6622"/>
                    <a:pt x="47334" y="6519"/>
                    <a:pt x="47518" y="6335"/>
                  </a:cubicBezTo>
                  <a:cubicBezTo>
                    <a:pt x="47289" y="6335"/>
                    <a:pt x="47059" y="6302"/>
                    <a:pt x="46847" y="6237"/>
                  </a:cubicBezTo>
                  <a:cubicBezTo>
                    <a:pt x="46634" y="6171"/>
                    <a:pt x="46437" y="6040"/>
                    <a:pt x="46323" y="5844"/>
                  </a:cubicBezTo>
                  <a:lnTo>
                    <a:pt x="46323" y="5844"/>
                  </a:lnTo>
                  <a:cubicBezTo>
                    <a:pt x="46543" y="5949"/>
                    <a:pt x="46779" y="5999"/>
                    <a:pt x="47017" y="5999"/>
                  </a:cubicBezTo>
                  <a:cubicBezTo>
                    <a:pt x="47185" y="5999"/>
                    <a:pt x="47354" y="5974"/>
                    <a:pt x="47518" y="5926"/>
                  </a:cubicBezTo>
                  <a:cubicBezTo>
                    <a:pt x="47125" y="5811"/>
                    <a:pt x="46765" y="5664"/>
                    <a:pt x="46421" y="5468"/>
                  </a:cubicBezTo>
                  <a:lnTo>
                    <a:pt x="46421" y="5468"/>
                  </a:lnTo>
                  <a:cubicBezTo>
                    <a:pt x="46523" y="5505"/>
                    <a:pt x="46630" y="5523"/>
                    <a:pt x="46738" y="5523"/>
                  </a:cubicBezTo>
                  <a:cubicBezTo>
                    <a:pt x="46958" y="5523"/>
                    <a:pt x="47178" y="5447"/>
                    <a:pt x="47354" y="5304"/>
                  </a:cubicBezTo>
                  <a:cubicBezTo>
                    <a:pt x="46945" y="5288"/>
                    <a:pt x="46536" y="5140"/>
                    <a:pt x="46225" y="4895"/>
                  </a:cubicBezTo>
                  <a:lnTo>
                    <a:pt x="46225" y="4895"/>
                  </a:lnTo>
                  <a:cubicBezTo>
                    <a:pt x="46365" y="4955"/>
                    <a:pt x="46517" y="4985"/>
                    <a:pt x="46670" y="4985"/>
                  </a:cubicBezTo>
                  <a:cubicBezTo>
                    <a:pt x="46892" y="4985"/>
                    <a:pt x="47118" y="4922"/>
                    <a:pt x="47321" y="4796"/>
                  </a:cubicBezTo>
                  <a:cubicBezTo>
                    <a:pt x="46961" y="4747"/>
                    <a:pt x="46618" y="4633"/>
                    <a:pt x="46290" y="4469"/>
                  </a:cubicBezTo>
                  <a:lnTo>
                    <a:pt x="46290" y="4469"/>
                  </a:lnTo>
                  <a:cubicBezTo>
                    <a:pt x="46394" y="4515"/>
                    <a:pt x="46506" y="4537"/>
                    <a:pt x="46618" y="4537"/>
                  </a:cubicBezTo>
                  <a:cubicBezTo>
                    <a:pt x="46786" y="4537"/>
                    <a:pt x="46954" y="4486"/>
                    <a:pt x="47092" y="4387"/>
                  </a:cubicBezTo>
                  <a:cubicBezTo>
                    <a:pt x="46863" y="4322"/>
                    <a:pt x="46650" y="4224"/>
                    <a:pt x="46454" y="4109"/>
                  </a:cubicBezTo>
                  <a:cubicBezTo>
                    <a:pt x="46581" y="4109"/>
                    <a:pt x="46693" y="4078"/>
                    <a:pt x="46805" y="4031"/>
                  </a:cubicBezTo>
                  <a:lnTo>
                    <a:pt x="46805" y="4031"/>
                  </a:lnTo>
                  <a:cubicBezTo>
                    <a:pt x="46800" y="4033"/>
                    <a:pt x="46794" y="4033"/>
                    <a:pt x="46788" y="4033"/>
                  </a:cubicBezTo>
                  <a:cubicBezTo>
                    <a:pt x="46646" y="4033"/>
                    <a:pt x="46270" y="3613"/>
                    <a:pt x="46208" y="3536"/>
                  </a:cubicBezTo>
                  <a:cubicBezTo>
                    <a:pt x="46159" y="3454"/>
                    <a:pt x="45848" y="2849"/>
                    <a:pt x="45815" y="2849"/>
                  </a:cubicBezTo>
                  <a:cubicBezTo>
                    <a:pt x="45783" y="2849"/>
                    <a:pt x="45668" y="3143"/>
                    <a:pt x="45635" y="3192"/>
                  </a:cubicBezTo>
                  <a:cubicBezTo>
                    <a:pt x="45570" y="3307"/>
                    <a:pt x="45488" y="3421"/>
                    <a:pt x="45406" y="3520"/>
                  </a:cubicBezTo>
                  <a:cubicBezTo>
                    <a:pt x="45226" y="3700"/>
                    <a:pt x="45030" y="3847"/>
                    <a:pt x="44817" y="3962"/>
                  </a:cubicBezTo>
                  <a:cubicBezTo>
                    <a:pt x="44604" y="3863"/>
                    <a:pt x="44408" y="3765"/>
                    <a:pt x="44211" y="3651"/>
                  </a:cubicBezTo>
                  <a:cubicBezTo>
                    <a:pt x="44522" y="3651"/>
                    <a:pt x="44817" y="3585"/>
                    <a:pt x="45079" y="3438"/>
                  </a:cubicBezTo>
                  <a:lnTo>
                    <a:pt x="45079" y="3438"/>
                  </a:lnTo>
                  <a:cubicBezTo>
                    <a:pt x="45064" y="3446"/>
                    <a:pt x="45045" y="3451"/>
                    <a:pt x="45025" y="3451"/>
                  </a:cubicBezTo>
                  <a:cubicBezTo>
                    <a:pt x="44696" y="3451"/>
                    <a:pt x="43744" y="2396"/>
                    <a:pt x="43606" y="2227"/>
                  </a:cubicBezTo>
                  <a:cubicBezTo>
                    <a:pt x="43459" y="2031"/>
                    <a:pt x="42730" y="524"/>
                    <a:pt x="42641" y="524"/>
                  </a:cubicBezTo>
                  <a:cubicBezTo>
                    <a:pt x="42641" y="524"/>
                    <a:pt x="42640" y="524"/>
                    <a:pt x="42640" y="524"/>
                  </a:cubicBezTo>
                  <a:cubicBezTo>
                    <a:pt x="42509" y="541"/>
                    <a:pt x="42280" y="1228"/>
                    <a:pt x="42198" y="1375"/>
                  </a:cubicBezTo>
                  <a:cubicBezTo>
                    <a:pt x="42018" y="1654"/>
                    <a:pt x="41822" y="1932"/>
                    <a:pt x="41592" y="2194"/>
                  </a:cubicBezTo>
                  <a:cubicBezTo>
                    <a:pt x="41461" y="2341"/>
                    <a:pt x="41298" y="2488"/>
                    <a:pt x="41150" y="2619"/>
                  </a:cubicBezTo>
                  <a:cubicBezTo>
                    <a:pt x="40807" y="2521"/>
                    <a:pt x="40479" y="2374"/>
                    <a:pt x="40168" y="2194"/>
                  </a:cubicBezTo>
                  <a:cubicBezTo>
                    <a:pt x="40381" y="2194"/>
                    <a:pt x="40594" y="2145"/>
                    <a:pt x="40790" y="2047"/>
                  </a:cubicBezTo>
                  <a:lnTo>
                    <a:pt x="40790" y="2047"/>
                  </a:lnTo>
                  <a:cubicBezTo>
                    <a:pt x="40779" y="2052"/>
                    <a:pt x="40766" y="2055"/>
                    <a:pt x="40752" y="2055"/>
                  </a:cubicBezTo>
                  <a:cubicBezTo>
                    <a:pt x="40513" y="2055"/>
                    <a:pt x="39851" y="1319"/>
                    <a:pt x="39743" y="1195"/>
                  </a:cubicBezTo>
                  <a:cubicBezTo>
                    <a:pt x="39645" y="1049"/>
                    <a:pt x="39129" y="0"/>
                    <a:pt x="39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873888" y="2421550"/>
              <a:ext cx="1138050" cy="596525"/>
            </a:xfrm>
            <a:custGeom>
              <a:avLst/>
              <a:gdLst/>
              <a:ahLst/>
              <a:cxnLst/>
              <a:rect l="l" t="t" r="r" b="b"/>
              <a:pathLst>
                <a:path w="45522" h="23861" extrusionOk="0">
                  <a:moveTo>
                    <a:pt x="43328" y="10640"/>
                  </a:moveTo>
                  <a:lnTo>
                    <a:pt x="43328" y="10640"/>
                  </a:lnTo>
                  <a:cubicBezTo>
                    <a:pt x="43459" y="10755"/>
                    <a:pt x="43606" y="10820"/>
                    <a:pt x="43786" y="10837"/>
                  </a:cubicBezTo>
                  <a:cubicBezTo>
                    <a:pt x="43983" y="10870"/>
                    <a:pt x="44146" y="11000"/>
                    <a:pt x="44228" y="11181"/>
                  </a:cubicBezTo>
                  <a:cubicBezTo>
                    <a:pt x="44179" y="11115"/>
                    <a:pt x="44114" y="11050"/>
                    <a:pt x="44032" y="11000"/>
                  </a:cubicBezTo>
                  <a:cubicBezTo>
                    <a:pt x="43983" y="10984"/>
                    <a:pt x="43917" y="10968"/>
                    <a:pt x="43868" y="10951"/>
                  </a:cubicBezTo>
                  <a:lnTo>
                    <a:pt x="43852" y="10951"/>
                  </a:lnTo>
                  <a:cubicBezTo>
                    <a:pt x="43826" y="11029"/>
                    <a:pt x="43759" y="11076"/>
                    <a:pt x="43692" y="11076"/>
                  </a:cubicBezTo>
                  <a:cubicBezTo>
                    <a:pt x="43674" y="11076"/>
                    <a:pt x="43656" y="11073"/>
                    <a:pt x="43639" y="11066"/>
                  </a:cubicBezTo>
                  <a:cubicBezTo>
                    <a:pt x="43508" y="11050"/>
                    <a:pt x="43541" y="10902"/>
                    <a:pt x="43541" y="10902"/>
                  </a:cubicBezTo>
                  <a:lnTo>
                    <a:pt x="43328" y="10640"/>
                  </a:lnTo>
                  <a:close/>
                  <a:moveTo>
                    <a:pt x="31886" y="11737"/>
                  </a:moveTo>
                  <a:cubicBezTo>
                    <a:pt x="31886" y="11753"/>
                    <a:pt x="31886" y="11770"/>
                    <a:pt x="31886" y="11786"/>
                  </a:cubicBezTo>
                  <a:lnTo>
                    <a:pt x="31870" y="11803"/>
                  </a:lnTo>
                  <a:cubicBezTo>
                    <a:pt x="31870" y="11786"/>
                    <a:pt x="31886" y="11770"/>
                    <a:pt x="31886" y="11737"/>
                  </a:cubicBezTo>
                  <a:close/>
                  <a:moveTo>
                    <a:pt x="17613" y="22868"/>
                  </a:moveTo>
                  <a:lnTo>
                    <a:pt x="17580" y="22900"/>
                  </a:lnTo>
                  <a:cubicBezTo>
                    <a:pt x="17580" y="22900"/>
                    <a:pt x="17580" y="22884"/>
                    <a:pt x="17580" y="22884"/>
                  </a:cubicBezTo>
                  <a:lnTo>
                    <a:pt x="17613" y="22868"/>
                  </a:lnTo>
                  <a:close/>
                  <a:moveTo>
                    <a:pt x="30282" y="1"/>
                  </a:moveTo>
                  <a:lnTo>
                    <a:pt x="30282" y="1"/>
                  </a:lnTo>
                  <a:cubicBezTo>
                    <a:pt x="29316" y="165"/>
                    <a:pt x="28547" y="1081"/>
                    <a:pt x="27860" y="1769"/>
                  </a:cubicBezTo>
                  <a:cubicBezTo>
                    <a:pt x="26238" y="1041"/>
                    <a:pt x="24486" y="783"/>
                    <a:pt x="22705" y="783"/>
                  </a:cubicBezTo>
                  <a:cubicBezTo>
                    <a:pt x="21159" y="783"/>
                    <a:pt x="19592" y="977"/>
                    <a:pt x="18071" y="1228"/>
                  </a:cubicBezTo>
                  <a:cubicBezTo>
                    <a:pt x="14568" y="1801"/>
                    <a:pt x="10935" y="2718"/>
                    <a:pt x="8381" y="5190"/>
                  </a:cubicBezTo>
                  <a:cubicBezTo>
                    <a:pt x="9040" y="5044"/>
                    <a:pt x="9710" y="4972"/>
                    <a:pt x="10381" y="4972"/>
                  </a:cubicBezTo>
                  <a:cubicBezTo>
                    <a:pt x="11294" y="4972"/>
                    <a:pt x="12208" y="5106"/>
                    <a:pt x="13095" y="5370"/>
                  </a:cubicBezTo>
                  <a:cubicBezTo>
                    <a:pt x="13685" y="5517"/>
                    <a:pt x="14225" y="5812"/>
                    <a:pt x="14667" y="6221"/>
                  </a:cubicBezTo>
                  <a:cubicBezTo>
                    <a:pt x="15092" y="6663"/>
                    <a:pt x="15321" y="7301"/>
                    <a:pt x="15141" y="7874"/>
                  </a:cubicBezTo>
                  <a:cubicBezTo>
                    <a:pt x="14912" y="8529"/>
                    <a:pt x="14208" y="8938"/>
                    <a:pt x="14028" y="9593"/>
                  </a:cubicBezTo>
                  <a:cubicBezTo>
                    <a:pt x="15223" y="8679"/>
                    <a:pt x="16669" y="8201"/>
                    <a:pt x="18133" y="8201"/>
                  </a:cubicBezTo>
                  <a:cubicBezTo>
                    <a:pt x="18714" y="8201"/>
                    <a:pt x="19299" y="8277"/>
                    <a:pt x="19872" y="8431"/>
                  </a:cubicBezTo>
                  <a:cubicBezTo>
                    <a:pt x="20150" y="8512"/>
                    <a:pt x="20396" y="8660"/>
                    <a:pt x="20576" y="8889"/>
                  </a:cubicBezTo>
                  <a:cubicBezTo>
                    <a:pt x="21280" y="9806"/>
                    <a:pt x="20085" y="10755"/>
                    <a:pt x="20232" y="11737"/>
                  </a:cubicBezTo>
                  <a:cubicBezTo>
                    <a:pt x="20757" y="10857"/>
                    <a:pt x="21749" y="10199"/>
                    <a:pt x="22771" y="10199"/>
                  </a:cubicBezTo>
                  <a:cubicBezTo>
                    <a:pt x="22929" y="10199"/>
                    <a:pt x="23087" y="10215"/>
                    <a:pt x="23244" y="10248"/>
                  </a:cubicBezTo>
                  <a:cubicBezTo>
                    <a:pt x="24291" y="10460"/>
                    <a:pt x="25012" y="11770"/>
                    <a:pt x="24881" y="12801"/>
                  </a:cubicBezTo>
                  <a:cubicBezTo>
                    <a:pt x="25044" y="12343"/>
                    <a:pt x="25339" y="11852"/>
                    <a:pt x="25715" y="11704"/>
                  </a:cubicBezTo>
                  <a:cubicBezTo>
                    <a:pt x="25847" y="11649"/>
                    <a:pt x="25979" y="11624"/>
                    <a:pt x="26110" y="11624"/>
                  </a:cubicBezTo>
                  <a:cubicBezTo>
                    <a:pt x="26597" y="11624"/>
                    <a:pt x="27054" y="11979"/>
                    <a:pt x="27287" y="12457"/>
                  </a:cubicBezTo>
                  <a:cubicBezTo>
                    <a:pt x="27532" y="12997"/>
                    <a:pt x="27647" y="13603"/>
                    <a:pt x="27942" y="14110"/>
                  </a:cubicBezTo>
                  <a:cubicBezTo>
                    <a:pt x="27794" y="14094"/>
                    <a:pt x="27663" y="14094"/>
                    <a:pt x="27516" y="14094"/>
                  </a:cubicBezTo>
                  <a:cubicBezTo>
                    <a:pt x="27041" y="14094"/>
                    <a:pt x="26698" y="14127"/>
                    <a:pt x="26698" y="14127"/>
                  </a:cubicBezTo>
                  <a:cubicBezTo>
                    <a:pt x="26632" y="14307"/>
                    <a:pt x="26599" y="14503"/>
                    <a:pt x="26599" y="14700"/>
                  </a:cubicBezTo>
                  <a:cubicBezTo>
                    <a:pt x="26583" y="14814"/>
                    <a:pt x="26599" y="14945"/>
                    <a:pt x="26616" y="15076"/>
                  </a:cubicBezTo>
                  <a:lnTo>
                    <a:pt x="26436" y="15142"/>
                  </a:lnTo>
                  <a:cubicBezTo>
                    <a:pt x="26206" y="15060"/>
                    <a:pt x="25961" y="15011"/>
                    <a:pt x="25715" y="14978"/>
                  </a:cubicBezTo>
                  <a:cubicBezTo>
                    <a:pt x="25257" y="14929"/>
                    <a:pt x="24913" y="14929"/>
                    <a:pt x="24913" y="14929"/>
                  </a:cubicBezTo>
                  <a:cubicBezTo>
                    <a:pt x="24848" y="15093"/>
                    <a:pt x="24782" y="15256"/>
                    <a:pt x="24750" y="15453"/>
                  </a:cubicBezTo>
                  <a:cubicBezTo>
                    <a:pt x="24733" y="15551"/>
                    <a:pt x="24717" y="15649"/>
                    <a:pt x="24717" y="15747"/>
                  </a:cubicBezTo>
                  <a:lnTo>
                    <a:pt x="24635" y="15796"/>
                  </a:lnTo>
                  <a:cubicBezTo>
                    <a:pt x="24406" y="15682"/>
                    <a:pt x="24144" y="15584"/>
                    <a:pt x="23898" y="15518"/>
                  </a:cubicBezTo>
                  <a:cubicBezTo>
                    <a:pt x="23637" y="15453"/>
                    <a:pt x="23391" y="15404"/>
                    <a:pt x="23129" y="15371"/>
                  </a:cubicBezTo>
                  <a:cubicBezTo>
                    <a:pt x="23047" y="15518"/>
                    <a:pt x="22965" y="15682"/>
                    <a:pt x="22900" y="15846"/>
                  </a:cubicBezTo>
                  <a:cubicBezTo>
                    <a:pt x="22867" y="15927"/>
                    <a:pt x="22851" y="16026"/>
                    <a:pt x="22835" y="16124"/>
                  </a:cubicBezTo>
                  <a:lnTo>
                    <a:pt x="22622" y="16140"/>
                  </a:lnTo>
                  <a:cubicBezTo>
                    <a:pt x="22442" y="16009"/>
                    <a:pt x="22245" y="15878"/>
                    <a:pt x="22032" y="15780"/>
                  </a:cubicBezTo>
                  <a:cubicBezTo>
                    <a:pt x="21803" y="15682"/>
                    <a:pt x="21574" y="15584"/>
                    <a:pt x="21329" y="15502"/>
                  </a:cubicBezTo>
                  <a:cubicBezTo>
                    <a:pt x="21230" y="15633"/>
                    <a:pt x="21132" y="15764"/>
                    <a:pt x="21034" y="15911"/>
                  </a:cubicBezTo>
                  <a:cubicBezTo>
                    <a:pt x="21001" y="15993"/>
                    <a:pt x="20952" y="16075"/>
                    <a:pt x="20919" y="16157"/>
                  </a:cubicBezTo>
                  <a:lnTo>
                    <a:pt x="20674" y="16140"/>
                  </a:lnTo>
                  <a:cubicBezTo>
                    <a:pt x="20527" y="15977"/>
                    <a:pt x="20379" y="15813"/>
                    <a:pt x="20216" y="15682"/>
                  </a:cubicBezTo>
                  <a:cubicBezTo>
                    <a:pt x="20019" y="15535"/>
                    <a:pt x="19806" y="15404"/>
                    <a:pt x="19594" y="15273"/>
                  </a:cubicBezTo>
                  <a:cubicBezTo>
                    <a:pt x="19594" y="15273"/>
                    <a:pt x="19364" y="15485"/>
                    <a:pt x="19233" y="15600"/>
                  </a:cubicBezTo>
                  <a:cubicBezTo>
                    <a:pt x="19168" y="15666"/>
                    <a:pt x="19119" y="15747"/>
                    <a:pt x="19070" y="15829"/>
                  </a:cubicBezTo>
                  <a:cubicBezTo>
                    <a:pt x="18955" y="15796"/>
                    <a:pt x="18841" y="15764"/>
                    <a:pt x="18710" y="15715"/>
                  </a:cubicBezTo>
                  <a:cubicBezTo>
                    <a:pt x="18595" y="15518"/>
                    <a:pt x="18464" y="15338"/>
                    <a:pt x="18300" y="15174"/>
                  </a:cubicBezTo>
                  <a:cubicBezTo>
                    <a:pt x="18137" y="14994"/>
                    <a:pt x="17957" y="14831"/>
                    <a:pt x="17777" y="14700"/>
                  </a:cubicBezTo>
                  <a:cubicBezTo>
                    <a:pt x="17777" y="14700"/>
                    <a:pt x="17515" y="14863"/>
                    <a:pt x="17400" y="14945"/>
                  </a:cubicBezTo>
                  <a:cubicBezTo>
                    <a:pt x="17318" y="15011"/>
                    <a:pt x="17253" y="15060"/>
                    <a:pt x="17204" y="15125"/>
                  </a:cubicBezTo>
                  <a:lnTo>
                    <a:pt x="16975" y="15027"/>
                  </a:lnTo>
                  <a:cubicBezTo>
                    <a:pt x="16876" y="14831"/>
                    <a:pt x="16762" y="14634"/>
                    <a:pt x="16631" y="14471"/>
                  </a:cubicBezTo>
                  <a:cubicBezTo>
                    <a:pt x="16484" y="14291"/>
                    <a:pt x="16320" y="14110"/>
                    <a:pt x="16140" y="13963"/>
                  </a:cubicBezTo>
                  <a:lnTo>
                    <a:pt x="15763" y="14192"/>
                  </a:lnTo>
                  <a:cubicBezTo>
                    <a:pt x="15714" y="14225"/>
                    <a:pt x="15665" y="14258"/>
                    <a:pt x="15632" y="14291"/>
                  </a:cubicBezTo>
                  <a:lnTo>
                    <a:pt x="15469" y="14209"/>
                  </a:lnTo>
                  <a:cubicBezTo>
                    <a:pt x="15403" y="13947"/>
                    <a:pt x="15289" y="13701"/>
                    <a:pt x="15141" y="13472"/>
                  </a:cubicBezTo>
                  <a:cubicBezTo>
                    <a:pt x="15010" y="13276"/>
                    <a:pt x="14847" y="13096"/>
                    <a:pt x="14683" y="12932"/>
                  </a:cubicBezTo>
                  <a:cubicBezTo>
                    <a:pt x="14683" y="12932"/>
                    <a:pt x="14405" y="13079"/>
                    <a:pt x="14274" y="13145"/>
                  </a:cubicBezTo>
                  <a:cubicBezTo>
                    <a:pt x="14192" y="13177"/>
                    <a:pt x="14110" y="13243"/>
                    <a:pt x="14028" y="13308"/>
                  </a:cubicBezTo>
                  <a:lnTo>
                    <a:pt x="13848" y="13177"/>
                  </a:lnTo>
                  <a:cubicBezTo>
                    <a:pt x="13783" y="12932"/>
                    <a:pt x="13685" y="12703"/>
                    <a:pt x="13554" y="12490"/>
                  </a:cubicBezTo>
                  <a:cubicBezTo>
                    <a:pt x="13439" y="12294"/>
                    <a:pt x="13292" y="12114"/>
                    <a:pt x="13144" y="11966"/>
                  </a:cubicBezTo>
                  <a:cubicBezTo>
                    <a:pt x="13144" y="11966"/>
                    <a:pt x="12866" y="12097"/>
                    <a:pt x="12768" y="12130"/>
                  </a:cubicBezTo>
                  <a:cubicBezTo>
                    <a:pt x="12686" y="12179"/>
                    <a:pt x="12604" y="12228"/>
                    <a:pt x="12522" y="12277"/>
                  </a:cubicBezTo>
                  <a:lnTo>
                    <a:pt x="12326" y="12130"/>
                  </a:lnTo>
                  <a:cubicBezTo>
                    <a:pt x="12260" y="11933"/>
                    <a:pt x="12162" y="11753"/>
                    <a:pt x="12048" y="11573"/>
                  </a:cubicBezTo>
                  <a:cubicBezTo>
                    <a:pt x="11917" y="11393"/>
                    <a:pt x="11786" y="11230"/>
                    <a:pt x="11622" y="11082"/>
                  </a:cubicBezTo>
                  <a:cubicBezTo>
                    <a:pt x="11622" y="11082"/>
                    <a:pt x="11344" y="11230"/>
                    <a:pt x="11262" y="11262"/>
                  </a:cubicBezTo>
                  <a:cubicBezTo>
                    <a:pt x="11213" y="11279"/>
                    <a:pt x="11164" y="11311"/>
                    <a:pt x="11115" y="11361"/>
                  </a:cubicBezTo>
                  <a:lnTo>
                    <a:pt x="10918" y="11230"/>
                  </a:lnTo>
                  <a:cubicBezTo>
                    <a:pt x="10836" y="11033"/>
                    <a:pt x="10722" y="10853"/>
                    <a:pt x="10591" y="10689"/>
                  </a:cubicBezTo>
                  <a:cubicBezTo>
                    <a:pt x="10444" y="10509"/>
                    <a:pt x="10296" y="10362"/>
                    <a:pt x="10116" y="10231"/>
                  </a:cubicBezTo>
                  <a:cubicBezTo>
                    <a:pt x="10116" y="10231"/>
                    <a:pt x="9854" y="10411"/>
                    <a:pt x="9789" y="10428"/>
                  </a:cubicBezTo>
                  <a:cubicBezTo>
                    <a:pt x="9740" y="10460"/>
                    <a:pt x="9707" y="10477"/>
                    <a:pt x="9674" y="10509"/>
                  </a:cubicBezTo>
                  <a:lnTo>
                    <a:pt x="9347" y="10346"/>
                  </a:lnTo>
                  <a:cubicBezTo>
                    <a:pt x="9249" y="10149"/>
                    <a:pt x="9134" y="9969"/>
                    <a:pt x="8987" y="9822"/>
                  </a:cubicBezTo>
                  <a:cubicBezTo>
                    <a:pt x="8839" y="9658"/>
                    <a:pt x="8659" y="9527"/>
                    <a:pt x="8479" y="9413"/>
                  </a:cubicBezTo>
                  <a:cubicBezTo>
                    <a:pt x="8479" y="9413"/>
                    <a:pt x="8234" y="9609"/>
                    <a:pt x="8168" y="9642"/>
                  </a:cubicBezTo>
                  <a:cubicBezTo>
                    <a:pt x="8119" y="9675"/>
                    <a:pt x="8070" y="9724"/>
                    <a:pt x="8021" y="9773"/>
                  </a:cubicBezTo>
                  <a:cubicBezTo>
                    <a:pt x="7890" y="9724"/>
                    <a:pt x="7759" y="9675"/>
                    <a:pt x="7628" y="9626"/>
                  </a:cubicBezTo>
                  <a:cubicBezTo>
                    <a:pt x="7514" y="9462"/>
                    <a:pt x="7383" y="9315"/>
                    <a:pt x="7252" y="9184"/>
                  </a:cubicBezTo>
                  <a:cubicBezTo>
                    <a:pt x="7072" y="9053"/>
                    <a:pt x="6892" y="8938"/>
                    <a:pt x="6712" y="8840"/>
                  </a:cubicBezTo>
                  <a:cubicBezTo>
                    <a:pt x="6712" y="8840"/>
                    <a:pt x="6482" y="9069"/>
                    <a:pt x="6433" y="9102"/>
                  </a:cubicBezTo>
                  <a:cubicBezTo>
                    <a:pt x="6384" y="9151"/>
                    <a:pt x="6335" y="9216"/>
                    <a:pt x="6286" y="9265"/>
                  </a:cubicBezTo>
                  <a:cubicBezTo>
                    <a:pt x="6155" y="9233"/>
                    <a:pt x="6008" y="9216"/>
                    <a:pt x="5860" y="9200"/>
                  </a:cubicBezTo>
                  <a:cubicBezTo>
                    <a:pt x="5729" y="9053"/>
                    <a:pt x="5582" y="8938"/>
                    <a:pt x="5435" y="8840"/>
                  </a:cubicBezTo>
                  <a:cubicBezTo>
                    <a:pt x="5238" y="8742"/>
                    <a:pt x="5042" y="8676"/>
                    <a:pt x="4846" y="8643"/>
                  </a:cubicBezTo>
                  <a:cubicBezTo>
                    <a:pt x="4846" y="8643"/>
                    <a:pt x="4665" y="8922"/>
                    <a:pt x="4633" y="8938"/>
                  </a:cubicBezTo>
                  <a:cubicBezTo>
                    <a:pt x="4616" y="8954"/>
                    <a:pt x="4567" y="9053"/>
                    <a:pt x="4535" y="9118"/>
                  </a:cubicBezTo>
                  <a:lnTo>
                    <a:pt x="4404" y="9118"/>
                  </a:lnTo>
                  <a:lnTo>
                    <a:pt x="4060" y="9134"/>
                  </a:lnTo>
                  <a:cubicBezTo>
                    <a:pt x="3896" y="9004"/>
                    <a:pt x="3700" y="8905"/>
                    <a:pt x="3503" y="8840"/>
                  </a:cubicBezTo>
                  <a:cubicBezTo>
                    <a:pt x="3342" y="8799"/>
                    <a:pt x="3169" y="8770"/>
                    <a:pt x="3003" y="8770"/>
                  </a:cubicBezTo>
                  <a:cubicBezTo>
                    <a:pt x="2968" y="8770"/>
                    <a:pt x="2932" y="8771"/>
                    <a:pt x="2898" y="8774"/>
                  </a:cubicBezTo>
                  <a:lnTo>
                    <a:pt x="2718" y="9282"/>
                  </a:lnTo>
                  <a:cubicBezTo>
                    <a:pt x="2325" y="9364"/>
                    <a:pt x="1932" y="9445"/>
                    <a:pt x="1539" y="9560"/>
                  </a:cubicBezTo>
                  <a:lnTo>
                    <a:pt x="1490" y="9282"/>
                  </a:lnTo>
                  <a:cubicBezTo>
                    <a:pt x="1228" y="9364"/>
                    <a:pt x="966" y="9478"/>
                    <a:pt x="721" y="9626"/>
                  </a:cubicBezTo>
                  <a:cubicBezTo>
                    <a:pt x="459" y="9773"/>
                    <a:pt x="230" y="9953"/>
                    <a:pt x="0" y="10166"/>
                  </a:cubicBezTo>
                  <a:cubicBezTo>
                    <a:pt x="0" y="10166"/>
                    <a:pt x="492" y="10166"/>
                    <a:pt x="901" y="10100"/>
                  </a:cubicBezTo>
                  <a:cubicBezTo>
                    <a:pt x="1359" y="10051"/>
                    <a:pt x="1932" y="9953"/>
                    <a:pt x="1932" y="9953"/>
                  </a:cubicBezTo>
                  <a:lnTo>
                    <a:pt x="1637" y="9740"/>
                  </a:lnTo>
                  <a:cubicBezTo>
                    <a:pt x="2030" y="9691"/>
                    <a:pt x="2538" y="9642"/>
                    <a:pt x="3160" y="9593"/>
                  </a:cubicBezTo>
                  <a:cubicBezTo>
                    <a:pt x="3363" y="9577"/>
                    <a:pt x="3564" y="9569"/>
                    <a:pt x="3764" y="9569"/>
                  </a:cubicBezTo>
                  <a:cubicBezTo>
                    <a:pt x="6841" y="9569"/>
                    <a:pt x="9593" y="11401"/>
                    <a:pt x="12113" y="13276"/>
                  </a:cubicBezTo>
                  <a:cubicBezTo>
                    <a:pt x="14798" y="15273"/>
                    <a:pt x="17302" y="17597"/>
                    <a:pt x="20379" y="18857"/>
                  </a:cubicBezTo>
                  <a:lnTo>
                    <a:pt x="16778" y="20200"/>
                  </a:lnTo>
                  <a:cubicBezTo>
                    <a:pt x="16485" y="20325"/>
                    <a:pt x="16168" y="20403"/>
                    <a:pt x="15838" y="20403"/>
                  </a:cubicBezTo>
                  <a:cubicBezTo>
                    <a:pt x="15781" y="20403"/>
                    <a:pt x="15723" y="20401"/>
                    <a:pt x="15665" y="20396"/>
                  </a:cubicBezTo>
                  <a:cubicBezTo>
                    <a:pt x="15289" y="20347"/>
                    <a:pt x="14929" y="20020"/>
                    <a:pt x="14978" y="19643"/>
                  </a:cubicBezTo>
                  <a:lnTo>
                    <a:pt x="14978" y="19643"/>
                  </a:lnTo>
                  <a:cubicBezTo>
                    <a:pt x="14765" y="20003"/>
                    <a:pt x="14912" y="20445"/>
                    <a:pt x="15272" y="20642"/>
                  </a:cubicBezTo>
                  <a:cubicBezTo>
                    <a:pt x="14765" y="20642"/>
                    <a:pt x="14339" y="20232"/>
                    <a:pt x="14339" y="19725"/>
                  </a:cubicBezTo>
                  <a:lnTo>
                    <a:pt x="14339" y="19725"/>
                  </a:lnTo>
                  <a:cubicBezTo>
                    <a:pt x="14094" y="20167"/>
                    <a:pt x="14274" y="20707"/>
                    <a:pt x="14716" y="20936"/>
                  </a:cubicBezTo>
                  <a:cubicBezTo>
                    <a:pt x="14274" y="20887"/>
                    <a:pt x="13881" y="20609"/>
                    <a:pt x="13685" y="20200"/>
                  </a:cubicBezTo>
                  <a:lnTo>
                    <a:pt x="13685" y="20200"/>
                  </a:lnTo>
                  <a:cubicBezTo>
                    <a:pt x="13554" y="20592"/>
                    <a:pt x="13881" y="21018"/>
                    <a:pt x="14274" y="21149"/>
                  </a:cubicBezTo>
                  <a:cubicBezTo>
                    <a:pt x="14410" y="21189"/>
                    <a:pt x="14550" y="21205"/>
                    <a:pt x="14692" y="21205"/>
                  </a:cubicBezTo>
                  <a:cubicBezTo>
                    <a:pt x="14960" y="21205"/>
                    <a:pt x="15234" y="21148"/>
                    <a:pt x="15501" y="21083"/>
                  </a:cubicBezTo>
                  <a:lnTo>
                    <a:pt x="19643" y="20167"/>
                  </a:lnTo>
                  <a:cubicBezTo>
                    <a:pt x="20653" y="19941"/>
                    <a:pt x="21682" y="19715"/>
                    <a:pt x="22702" y="19715"/>
                  </a:cubicBezTo>
                  <a:cubicBezTo>
                    <a:pt x="23086" y="19715"/>
                    <a:pt x="23469" y="19747"/>
                    <a:pt x="23849" y="19823"/>
                  </a:cubicBezTo>
                  <a:cubicBezTo>
                    <a:pt x="23800" y="20183"/>
                    <a:pt x="23293" y="20200"/>
                    <a:pt x="22916" y="20200"/>
                  </a:cubicBezTo>
                  <a:cubicBezTo>
                    <a:pt x="22900" y="20199"/>
                    <a:pt x="22884" y="20199"/>
                    <a:pt x="22868" y="20199"/>
                  </a:cubicBezTo>
                  <a:cubicBezTo>
                    <a:pt x="22019" y="20199"/>
                    <a:pt x="21249" y="20616"/>
                    <a:pt x="20510" y="21018"/>
                  </a:cubicBezTo>
                  <a:lnTo>
                    <a:pt x="16942" y="22917"/>
                  </a:lnTo>
                  <a:lnTo>
                    <a:pt x="16484" y="22475"/>
                  </a:lnTo>
                  <a:lnTo>
                    <a:pt x="16484" y="22475"/>
                  </a:lnTo>
                  <a:cubicBezTo>
                    <a:pt x="16244" y="22834"/>
                    <a:pt x="16579" y="23357"/>
                    <a:pt x="16976" y="23357"/>
                  </a:cubicBezTo>
                  <a:cubicBezTo>
                    <a:pt x="17013" y="23357"/>
                    <a:pt x="17051" y="23352"/>
                    <a:pt x="17089" y="23342"/>
                  </a:cubicBezTo>
                  <a:lnTo>
                    <a:pt x="17089" y="23342"/>
                  </a:lnTo>
                  <a:cubicBezTo>
                    <a:pt x="16930" y="23436"/>
                    <a:pt x="16748" y="23482"/>
                    <a:pt x="16567" y="23482"/>
                  </a:cubicBezTo>
                  <a:cubicBezTo>
                    <a:pt x="16433" y="23482"/>
                    <a:pt x="16298" y="23457"/>
                    <a:pt x="16173" y="23408"/>
                  </a:cubicBezTo>
                  <a:lnTo>
                    <a:pt x="16173" y="23408"/>
                  </a:lnTo>
                  <a:cubicBezTo>
                    <a:pt x="16186" y="23689"/>
                    <a:pt x="16494" y="23860"/>
                    <a:pt x="16794" y="23860"/>
                  </a:cubicBezTo>
                  <a:cubicBezTo>
                    <a:pt x="16861" y="23860"/>
                    <a:pt x="16928" y="23851"/>
                    <a:pt x="16991" y="23833"/>
                  </a:cubicBezTo>
                  <a:cubicBezTo>
                    <a:pt x="17318" y="23719"/>
                    <a:pt x="17580" y="23441"/>
                    <a:pt x="17842" y="23195"/>
                  </a:cubicBezTo>
                  <a:cubicBezTo>
                    <a:pt x="19070" y="22066"/>
                    <a:pt x="20870" y="21804"/>
                    <a:pt x="22540" y="21804"/>
                  </a:cubicBezTo>
                  <a:cubicBezTo>
                    <a:pt x="22806" y="21804"/>
                    <a:pt x="23076" y="21809"/>
                    <a:pt x="23345" y="21809"/>
                  </a:cubicBezTo>
                  <a:cubicBezTo>
                    <a:pt x="24018" y="21809"/>
                    <a:pt x="24691" y="21776"/>
                    <a:pt x="25323" y="21542"/>
                  </a:cubicBezTo>
                  <a:cubicBezTo>
                    <a:pt x="26206" y="21231"/>
                    <a:pt x="26992" y="20429"/>
                    <a:pt x="26943" y="19496"/>
                  </a:cubicBezTo>
                  <a:lnTo>
                    <a:pt x="26943" y="19496"/>
                  </a:lnTo>
                  <a:cubicBezTo>
                    <a:pt x="27376" y="19546"/>
                    <a:pt x="27810" y="19570"/>
                    <a:pt x="28243" y="19570"/>
                  </a:cubicBezTo>
                  <a:cubicBezTo>
                    <a:pt x="29660" y="19570"/>
                    <a:pt x="31069" y="19306"/>
                    <a:pt x="32410" y="18792"/>
                  </a:cubicBezTo>
                  <a:cubicBezTo>
                    <a:pt x="32754" y="19381"/>
                    <a:pt x="32999" y="20036"/>
                    <a:pt x="33130" y="20723"/>
                  </a:cubicBezTo>
                  <a:cubicBezTo>
                    <a:pt x="32907" y="20893"/>
                    <a:pt x="32636" y="20981"/>
                    <a:pt x="32361" y="20981"/>
                  </a:cubicBezTo>
                  <a:cubicBezTo>
                    <a:pt x="32212" y="20981"/>
                    <a:pt x="32063" y="20955"/>
                    <a:pt x="31919" y="20903"/>
                  </a:cubicBezTo>
                  <a:lnTo>
                    <a:pt x="31919" y="20903"/>
                  </a:lnTo>
                  <a:cubicBezTo>
                    <a:pt x="32074" y="21135"/>
                    <a:pt x="32316" y="21265"/>
                    <a:pt x="32590" y="21265"/>
                  </a:cubicBezTo>
                  <a:cubicBezTo>
                    <a:pt x="32606" y="21265"/>
                    <a:pt x="32623" y="21264"/>
                    <a:pt x="32639" y="21264"/>
                  </a:cubicBezTo>
                  <a:lnTo>
                    <a:pt x="32639" y="21264"/>
                  </a:lnTo>
                  <a:cubicBezTo>
                    <a:pt x="32404" y="21429"/>
                    <a:pt x="32134" y="21517"/>
                    <a:pt x="31855" y="21517"/>
                  </a:cubicBezTo>
                  <a:cubicBezTo>
                    <a:pt x="31746" y="21517"/>
                    <a:pt x="31636" y="21504"/>
                    <a:pt x="31526" y="21476"/>
                  </a:cubicBezTo>
                  <a:lnTo>
                    <a:pt x="31526" y="21476"/>
                  </a:lnTo>
                  <a:cubicBezTo>
                    <a:pt x="31718" y="21614"/>
                    <a:pt x="31937" y="21680"/>
                    <a:pt x="32153" y="21680"/>
                  </a:cubicBezTo>
                  <a:cubicBezTo>
                    <a:pt x="32526" y="21680"/>
                    <a:pt x="32890" y="21485"/>
                    <a:pt x="33098" y="21133"/>
                  </a:cubicBezTo>
                  <a:lnTo>
                    <a:pt x="33098" y="21133"/>
                  </a:lnTo>
                  <a:cubicBezTo>
                    <a:pt x="32918" y="21656"/>
                    <a:pt x="32541" y="22082"/>
                    <a:pt x="32050" y="22295"/>
                  </a:cubicBezTo>
                  <a:cubicBezTo>
                    <a:pt x="32918" y="22229"/>
                    <a:pt x="33540" y="21362"/>
                    <a:pt x="33621" y="20494"/>
                  </a:cubicBezTo>
                  <a:cubicBezTo>
                    <a:pt x="33703" y="19627"/>
                    <a:pt x="33392" y="18776"/>
                    <a:pt x="33081" y="17973"/>
                  </a:cubicBezTo>
                  <a:cubicBezTo>
                    <a:pt x="33818" y="17843"/>
                    <a:pt x="34571" y="17712"/>
                    <a:pt x="35324" y="17581"/>
                  </a:cubicBezTo>
                  <a:cubicBezTo>
                    <a:pt x="35487" y="17551"/>
                    <a:pt x="35661" y="17525"/>
                    <a:pt x="35829" y="17525"/>
                  </a:cubicBezTo>
                  <a:cubicBezTo>
                    <a:pt x="36032" y="17525"/>
                    <a:pt x="36227" y="17563"/>
                    <a:pt x="36388" y="17679"/>
                  </a:cubicBezTo>
                  <a:cubicBezTo>
                    <a:pt x="36682" y="17892"/>
                    <a:pt x="36699" y="18465"/>
                    <a:pt x="36355" y="18546"/>
                  </a:cubicBezTo>
                  <a:cubicBezTo>
                    <a:pt x="36394" y="18562"/>
                    <a:pt x="36434" y="18570"/>
                    <a:pt x="36473" y="18570"/>
                  </a:cubicBezTo>
                  <a:cubicBezTo>
                    <a:pt x="36714" y="18570"/>
                    <a:pt x="36940" y="18294"/>
                    <a:pt x="36911" y="18055"/>
                  </a:cubicBezTo>
                  <a:lnTo>
                    <a:pt x="36911" y="18055"/>
                  </a:lnTo>
                  <a:cubicBezTo>
                    <a:pt x="36993" y="18203"/>
                    <a:pt x="37075" y="18366"/>
                    <a:pt x="37141" y="18530"/>
                  </a:cubicBezTo>
                  <a:cubicBezTo>
                    <a:pt x="37190" y="18383"/>
                    <a:pt x="37353" y="18072"/>
                    <a:pt x="37239" y="17826"/>
                  </a:cubicBezTo>
                  <a:lnTo>
                    <a:pt x="37239" y="17826"/>
                  </a:lnTo>
                  <a:cubicBezTo>
                    <a:pt x="37517" y="17973"/>
                    <a:pt x="37714" y="18039"/>
                    <a:pt x="37763" y="18203"/>
                  </a:cubicBezTo>
                  <a:cubicBezTo>
                    <a:pt x="37730" y="17466"/>
                    <a:pt x="36846" y="17090"/>
                    <a:pt x="36126" y="17073"/>
                  </a:cubicBezTo>
                  <a:cubicBezTo>
                    <a:pt x="36084" y="17072"/>
                    <a:pt x="36042" y="17072"/>
                    <a:pt x="36000" y="17072"/>
                  </a:cubicBezTo>
                  <a:cubicBezTo>
                    <a:pt x="35730" y="17072"/>
                    <a:pt x="35454" y="17088"/>
                    <a:pt x="35183" y="17088"/>
                  </a:cubicBezTo>
                  <a:cubicBezTo>
                    <a:pt x="34748" y="17088"/>
                    <a:pt x="34326" y="17046"/>
                    <a:pt x="33965" y="16828"/>
                  </a:cubicBezTo>
                  <a:cubicBezTo>
                    <a:pt x="34882" y="15485"/>
                    <a:pt x="35455" y="13930"/>
                    <a:pt x="36339" y="12555"/>
                  </a:cubicBezTo>
                  <a:cubicBezTo>
                    <a:pt x="37222" y="11181"/>
                    <a:pt x="38565" y="9937"/>
                    <a:pt x="40202" y="9855"/>
                  </a:cubicBezTo>
                  <a:cubicBezTo>
                    <a:pt x="40258" y="9848"/>
                    <a:pt x="40315" y="9845"/>
                    <a:pt x="40372" y="9845"/>
                  </a:cubicBezTo>
                  <a:cubicBezTo>
                    <a:pt x="40592" y="9845"/>
                    <a:pt x="40808" y="9894"/>
                    <a:pt x="41004" y="9986"/>
                  </a:cubicBezTo>
                  <a:cubicBezTo>
                    <a:pt x="41396" y="10198"/>
                    <a:pt x="41576" y="10673"/>
                    <a:pt x="41904" y="10984"/>
                  </a:cubicBezTo>
                  <a:cubicBezTo>
                    <a:pt x="42542" y="11557"/>
                    <a:pt x="43606" y="11655"/>
                    <a:pt x="44163" y="12310"/>
                  </a:cubicBezTo>
                  <a:cubicBezTo>
                    <a:pt x="44752" y="12997"/>
                    <a:pt x="44637" y="13554"/>
                    <a:pt x="44637" y="13554"/>
                  </a:cubicBezTo>
                  <a:cubicBezTo>
                    <a:pt x="44637" y="13554"/>
                    <a:pt x="45472" y="13145"/>
                    <a:pt x="45505" y="12736"/>
                  </a:cubicBezTo>
                  <a:cubicBezTo>
                    <a:pt x="45521" y="12621"/>
                    <a:pt x="45521" y="12523"/>
                    <a:pt x="45521" y="12408"/>
                  </a:cubicBezTo>
                  <a:cubicBezTo>
                    <a:pt x="45439" y="12114"/>
                    <a:pt x="45309" y="11835"/>
                    <a:pt x="45145" y="11590"/>
                  </a:cubicBezTo>
                  <a:cubicBezTo>
                    <a:pt x="44834" y="11082"/>
                    <a:pt x="44932" y="10722"/>
                    <a:pt x="44359" y="9986"/>
                  </a:cubicBezTo>
                  <a:cubicBezTo>
                    <a:pt x="44359" y="9969"/>
                    <a:pt x="44359" y="9953"/>
                    <a:pt x="44359" y="9953"/>
                  </a:cubicBezTo>
                  <a:cubicBezTo>
                    <a:pt x="44326" y="8725"/>
                    <a:pt x="44015" y="7088"/>
                    <a:pt x="43131" y="6204"/>
                  </a:cubicBezTo>
                  <a:lnTo>
                    <a:pt x="43131" y="6204"/>
                  </a:lnTo>
                  <a:cubicBezTo>
                    <a:pt x="43508" y="7154"/>
                    <a:pt x="43737" y="8185"/>
                    <a:pt x="43803" y="9216"/>
                  </a:cubicBezTo>
                  <a:cubicBezTo>
                    <a:pt x="43672" y="8987"/>
                    <a:pt x="43573" y="8742"/>
                    <a:pt x="43508" y="8496"/>
                  </a:cubicBezTo>
                  <a:cubicBezTo>
                    <a:pt x="43475" y="8693"/>
                    <a:pt x="43262" y="8922"/>
                    <a:pt x="43246" y="9118"/>
                  </a:cubicBezTo>
                  <a:cubicBezTo>
                    <a:pt x="42968" y="8005"/>
                    <a:pt x="42297" y="7039"/>
                    <a:pt x="41347" y="6401"/>
                  </a:cubicBezTo>
                  <a:lnTo>
                    <a:pt x="41347" y="6401"/>
                  </a:lnTo>
                  <a:cubicBezTo>
                    <a:pt x="42166" y="7334"/>
                    <a:pt x="42673" y="8251"/>
                    <a:pt x="42690" y="9298"/>
                  </a:cubicBezTo>
                  <a:cubicBezTo>
                    <a:pt x="42624" y="9265"/>
                    <a:pt x="42559" y="9233"/>
                    <a:pt x="42477" y="9200"/>
                  </a:cubicBezTo>
                  <a:cubicBezTo>
                    <a:pt x="42411" y="9069"/>
                    <a:pt x="42346" y="8954"/>
                    <a:pt x="42264" y="8856"/>
                  </a:cubicBezTo>
                  <a:cubicBezTo>
                    <a:pt x="42182" y="8774"/>
                    <a:pt x="42100" y="8693"/>
                    <a:pt x="42018" y="8643"/>
                  </a:cubicBezTo>
                  <a:cubicBezTo>
                    <a:pt x="42018" y="8643"/>
                    <a:pt x="41904" y="8725"/>
                    <a:pt x="41838" y="8774"/>
                  </a:cubicBezTo>
                  <a:cubicBezTo>
                    <a:pt x="41806" y="8807"/>
                    <a:pt x="41773" y="8840"/>
                    <a:pt x="41740" y="8873"/>
                  </a:cubicBezTo>
                  <a:lnTo>
                    <a:pt x="41609" y="8840"/>
                  </a:lnTo>
                  <a:cubicBezTo>
                    <a:pt x="41478" y="8627"/>
                    <a:pt x="41315" y="8463"/>
                    <a:pt x="41118" y="8349"/>
                  </a:cubicBezTo>
                  <a:cubicBezTo>
                    <a:pt x="41118" y="8349"/>
                    <a:pt x="41020" y="8463"/>
                    <a:pt x="40954" y="8529"/>
                  </a:cubicBezTo>
                  <a:cubicBezTo>
                    <a:pt x="40922" y="8578"/>
                    <a:pt x="40905" y="8611"/>
                    <a:pt x="40873" y="8660"/>
                  </a:cubicBezTo>
                  <a:lnTo>
                    <a:pt x="40807" y="8643"/>
                  </a:lnTo>
                  <a:cubicBezTo>
                    <a:pt x="40774" y="8611"/>
                    <a:pt x="40594" y="8463"/>
                    <a:pt x="40398" y="8316"/>
                  </a:cubicBezTo>
                  <a:cubicBezTo>
                    <a:pt x="40267" y="8218"/>
                    <a:pt x="40136" y="8136"/>
                    <a:pt x="39989" y="8071"/>
                  </a:cubicBezTo>
                  <a:cubicBezTo>
                    <a:pt x="39989" y="8071"/>
                    <a:pt x="39940" y="8169"/>
                    <a:pt x="39858" y="8316"/>
                  </a:cubicBezTo>
                  <a:cubicBezTo>
                    <a:pt x="39809" y="8398"/>
                    <a:pt x="39727" y="8512"/>
                    <a:pt x="39710" y="8545"/>
                  </a:cubicBezTo>
                  <a:lnTo>
                    <a:pt x="39481" y="8545"/>
                  </a:lnTo>
                  <a:cubicBezTo>
                    <a:pt x="39383" y="8496"/>
                    <a:pt x="39203" y="8398"/>
                    <a:pt x="39023" y="8300"/>
                  </a:cubicBezTo>
                  <a:cubicBezTo>
                    <a:pt x="38859" y="8218"/>
                    <a:pt x="38696" y="8169"/>
                    <a:pt x="38516" y="8120"/>
                  </a:cubicBezTo>
                  <a:lnTo>
                    <a:pt x="38434" y="8414"/>
                  </a:lnTo>
                  <a:cubicBezTo>
                    <a:pt x="38401" y="8480"/>
                    <a:pt x="38352" y="8594"/>
                    <a:pt x="38336" y="8660"/>
                  </a:cubicBezTo>
                  <a:lnTo>
                    <a:pt x="38090" y="8693"/>
                  </a:lnTo>
                  <a:cubicBezTo>
                    <a:pt x="37992" y="8660"/>
                    <a:pt x="37763" y="8578"/>
                    <a:pt x="37550" y="8496"/>
                  </a:cubicBezTo>
                  <a:cubicBezTo>
                    <a:pt x="37353" y="8431"/>
                    <a:pt x="37157" y="8398"/>
                    <a:pt x="36961" y="8365"/>
                  </a:cubicBezTo>
                  <a:lnTo>
                    <a:pt x="36911" y="8709"/>
                  </a:lnTo>
                  <a:cubicBezTo>
                    <a:pt x="36895" y="8823"/>
                    <a:pt x="36830" y="9004"/>
                    <a:pt x="36830" y="9036"/>
                  </a:cubicBezTo>
                  <a:cubicBezTo>
                    <a:pt x="36682" y="9102"/>
                    <a:pt x="36535" y="9151"/>
                    <a:pt x="36388" y="9200"/>
                  </a:cubicBezTo>
                  <a:cubicBezTo>
                    <a:pt x="36273" y="9184"/>
                    <a:pt x="36060" y="9134"/>
                    <a:pt x="35848" y="9102"/>
                  </a:cubicBezTo>
                  <a:cubicBezTo>
                    <a:pt x="35651" y="9069"/>
                    <a:pt x="35455" y="9053"/>
                    <a:pt x="35242" y="9053"/>
                  </a:cubicBezTo>
                  <a:cubicBezTo>
                    <a:pt x="35242" y="9053"/>
                    <a:pt x="35209" y="9282"/>
                    <a:pt x="35176" y="9462"/>
                  </a:cubicBezTo>
                  <a:cubicBezTo>
                    <a:pt x="35160" y="9560"/>
                    <a:pt x="35160" y="9675"/>
                    <a:pt x="35160" y="9773"/>
                  </a:cubicBezTo>
                  <a:cubicBezTo>
                    <a:pt x="35029" y="9838"/>
                    <a:pt x="34898" y="9904"/>
                    <a:pt x="34767" y="9969"/>
                  </a:cubicBezTo>
                  <a:cubicBezTo>
                    <a:pt x="34623" y="9950"/>
                    <a:pt x="34480" y="9942"/>
                    <a:pt x="34339" y="9942"/>
                  </a:cubicBezTo>
                  <a:cubicBezTo>
                    <a:pt x="34240" y="9942"/>
                    <a:pt x="34142" y="9946"/>
                    <a:pt x="34047" y="9953"/>
                  </a:cubicBezTo>
                  <a:cubicBezTo>
                    <a:pt x="33801" y="9986"/>
                    <a:pt x="33572" y="10035"/>
                    <a:pt x="33343" y="10100"/>
                  </a:cubicBezTo>
                  <a:cubicBezTo>
                    <a:pt x="33343" y="10100"/>
                    <a:pt x="33327" y="10395"/>
                    <a:pt x="33327" y="10559"/>
                  </a:cubicBezTo>
                  <a:cubicBezTo>
                    <a:pt x="33327" y="10640"/>
                    <a:pt x="33327" y="10739"/>
                    <a:pt x="33343" y="10820"/>
                  </a:cubicBezTo>
                  <a:lnTo>
                    <a:pt x="33147" y="10968"/>
                  </a:lnTo>
                  <a:cubicBezTo>
                    <a:pt x="33016" y="10935"/>
                    <a:pt x="32868" y="10935"/>
                    <a:pt x="32737" y="10919"/>
                  </a:cubicBezTo>
                  <a:lnTo>
                    <a:pt x="32165" y="10919"/>
                  </a:lnTo>
                  <a:cubicBezTo>
                    <a:pt x="32672" y="9413"/>
                    <a:pt x="33343" y="7956"/>
                    <a:pt x="34129" y="6581"/>
                  </a:cubicBezTo>
                  <a:cubicBezTo>
                    <a:pt x="34244" y="6379"/>
                    <a:pt x="34588" y="6037"/>
                    <a:pt x="34915" y="6037"/>
                  </a:cubicBezTo>
                  <a:cubicBezTo>
                    <a:pt x="34959" y="6037"/>
                    <a:pt x="35003" y="6044"/>
                    <a:pt x="35045" y="6057"/>
                  </a:cubicBezTo>
                  <a:cubicBezTo>
                    <a:pt x="35242" y="6123"/>
                    <a:pt x="35356" y="6335"/>
                    <a:pt x="35291" y="6532"/>
                  </a:cubicBezTo>
                  <a:cubicBezTo>
                    <a:pt x="35242" y="7023"/>
                    <a:pt x="35111" y="7416"/>
                    <a:pt x="35013" y="7989"/>
                  </a:cubicBezTo>
                  <a:cubicBezTo>
                    <a:pt x="35864" y="6499"/>
                    <a:pt x="36862" y="5124"/>
                    <a:pt x="38025" y="3864"/>
                  </a:cubicBezTo>
                  <a:cubicBezTo>
                    <a:pt x="39079" y="2735"/>
                    <a:pt x="40673" y="1957"/>
                    <a:pt x="42231" y="1957"/>
                  </a:cubicBezTo>
                  <a:cubicBezTo>
                    <a:pt x="42390" y="1957"/>
                    <a:pt x="42548" y="1965"/>
                    <a:pt x="42706" y="1981"/>
                  </a:cubicBezTo>
                  <a:cubicBezTo>
                    <a:pt x="42616" y="1609"/>
                    <a:pt x="41440" y="1569"/>
                    <a:pt x="40936" y="1569"/>
                  </a:cubicBezTo>
                  <a:cubicBezTo>
                    <a:pt x="40797" y="1569"/>
                    <a:pt x="40709" y="1572"/>
                    <a:pt x="40709" y="1572"/>
                  </a:cubicBezTo>
                  <a:cubicBezTo>
                    <a:pt x="40709" y="1572"/>
                    <a:pt x="40414" y="1081"/>
                    <a:pt x="39072" y="1048"/>
                  </a:cubicBezTo>
                  <a:cubicBezTo>
                    <a:pt x="38800" y="1041"/>
                    <a:pt x="38534" y="1037"/>
                    <a:pt x="38276" y="1037"/>
                  </a:cubicBezTo>
                  <a:cubicBezTo>
                    <a:pt x="35177" y="1037"/>
                    <a:pt x="32986" y="1579"/>
                    <a:pt x="29889" y="2636"/>
                  </a:cubicBezTo>
                  <a:cubicBezTo>
                    <a:pt x="29935" y="2632"/>
                    <a:pt x="29979" y="2630"/>
                    <a:pt x="30022" y="2630"/>
                  </a:cubicBezTo>
                  <a:cubicBezTo>
                    <a:pt x="30845" y="2630"/>
                    <a:pt x="31201" y="3357"/>
                    <a:pt x="30921" y="3995"/>
                  </a:cubicBezTo>
                  <a:cubicBezTo>
                    <a:pt x="30610" y="4682"/>
                    <a:pt x="29955" y="4879"/>
                    <a:pt x="29251" y="5124"/>
                  </a:cubicBezTo>
                  <a:cubicBezTo>
                    <a:pt x="30086" y="5141"/>
                    <a:pt x="30282" y="5222"/>
                    <a:pt x="30528" y="5681"/>
                  </a:cubicBezTo>
                  <a:cubicBezTo>
                    <a:pt x="30741" y="6041"/>
                    <a:pt x="30839" y="6450"/>
                    <a:pt x="30806" y="6876"/>
                  </a:cubicBezTo>
                  <a:cubicBezTo>
                    <a:pt x="30691" y="8938"/>
                    <a:pt x="30380" y="10984"/>
                    <a:pt x="29873" y="12997"/>
                  </a:cubicBezTo>
                  <a:cubicBezTo>
                    <a:pt x="28514" y="10329"/>
                    <a:pt x="28629" y="7187"/>
                    <a:pt x="28776" y="4191"/>
                  </a:cubicBezTo>
                  <a:cubicBezTo>
                    <a:pt x="28842" y="2653"/>
                    <a:pt x="29022" y="901"/>
                    <a:pt x="30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81" name="Google Shape;2181;p68"/>
            <p:cNvSpPr/>
            <p:nvPr/>
          </p:nvSpPr>
          <p:spPr>
            <a:xfrm>
              <a:off x="735163" y="3394675"/>
              <a:ext cx="2557600" cy="1190000"/>
            </a:xfrm>
            <a:custGeom>
              <a:avLst/>
              <a:gdLst/>
              <a:ahLst/>
              <a:cxnLst/>
              <a:rect l="l" t="t" r="r" b="b"/>
              <a:pathLst>
                <a:path w="102304" h="47600" extrusionOk="0">
                  <a:moveTo>
                    <a:pt x="81925" y="0"/>
                  </a:moveTo>
                  <a:cubicBezTo>
                    <a:pt x="81647" y="131"/>
                    <a:pt x="58600" y="115"/>
                    <a:pt x="58322" y="246"/>
                  </a:cubicBezTo>
                  <a:cubicBezTo>
                    <a:pt x="54671" y="1883"/>
                    <a:pt x="49957" y="3814"/>
                    <a:pt x="46356" y="5582"/>
                  </a:cubicBezTo>
                  <a:cubicBezTo>
                    <a:pt x="42559" y="7448"/>
                    <a:pt x="38794" y="9363"/>
                    <a:pt x="34947" y="11164"/>
                  </a:cubicBezTo>
                  <a:cubicBezTo>
                    <a:pt x="23980" y="16303"/>
                    <a:pt x="11770" y="20264"/>
                    <a:pt x="1" y="23194"/>
                  </a:cubicBezTo>
                  <a:lnTo>
                    <a:pt x="1" y="47600"/>
                  </a:lnTo>
                  <a:lnTo>
                    <a:pt x="102304" y="47600"/>
                  </a:lnTo>
                  <a:lnTo>
                    <a:pt x="102304" y="12882"/>
                  </a:lnTo>
                  <a:cubicBezTo>
                    <a:pt x="99488" y="10083"/>
                    <a:pt x="93039" y="3880"/>
                    <a:pt x="89864" y="1768"/>
                  </a:cubicBezTo>
                  <a:cubicBezTo>
                    <a:pt x="89274" y="1375"/>
                    <a:pt x="87474" y="786"/>
                    <a:pt x="86852" y="409"/>
                  </a:cubicBezTo>
                  <a:lnTo>
                    <a:pt x="819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68"/>
          <p:cNvSpPr/>
          <p:nvPr/>
        </p:nvSpPr>
        <p:spPr>
          <a:xfrm>
            <a:off x="7810750" y="4600550"/>
            <a:ext cx="6975" cy="4125"/>
          </a:xfrm>
          <a:custGeom>
            <a:avLst/>
            <a:gdLst/>
            <a:ahLst/>
            <a:cxnLst/>
            <a:rect l="l" t="t" r="r" b="b"/>
            <a:pathLst>
              <a:path w="279" h="165" extrusionOk="0">
                <a:moveTo>
                  <a:pt x="279" y="0"/>
                </a:moveTo>
                <a:cubicBezTo>
                  <a:pt x="180" y="49"/>
                  <a:pt x="82" y="99"/>
                  <a:pt x="0" y="164"/>
                </a:cubicBez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7883575" y="4537925"/>
            <a:ext cx="25" cy="25"/>
          </a:xfrm>
          <a:custGeom>
            <a:avLst/>
            <a:gdLst/>
            <a:ahLst/>
            <a:cxnLst/>
            <a:rect l="l" t="t" r="r" b="b"/>
            <a:pathLst>
              <a:path w="1" h="1" extrusionOk="0">
                <a:moveTo>
                  <a:pt x="1" y="1"/>
                </a:move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7883575" y="4536700"/>
            <a:ext cx="450" cy="850"/>
          </a:xfrm>
          <a:custGeom>
            <a:avLst/>
            <a:gdLst/>
            <a:ahLst/>
            <a:cxnLst/>
            <a:rect l="l" t="t" r="r" b="b"/>
            <a:pathLst>
              <a:path w="18" h="34" extrusionOk="0">
                <a:moveTo>
                  <a:pt x="17" y="1"/>
                </a:moveTo>
                <a:lnTo>
                  <a:pt x="1" y="34"/>
                </a:lnTo>
                <a:lnTo>
                  <a:pt x="1" y="17"/>
                </a:ln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7884400" y="4536300"/>
            <a:ext cx="25" cy="25"/>
          </a:xfrm>
          <a:custGeom>
            <a:avLst/>
            <a:gdLst/>
            <a:ahLst/>
            <a:cxnLst/>
            <a:rect l="l" t="t" r="r" b="b"/>
            <a:pathLst>
              <a:path w="1" h="1" extrusionOk="0">
                <a:moveTo>
                  <a:pt x="1" y="1"/>
                </a:moveTo>
                <a:close/>
              </a:path>
            </a:pathLst>
          </a:custGeom>
          <a:solidFill>
            <a:srgbClr val="C2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6" name="Google Shape;2186;p68"/>
          <p:cNvGrpSpPr/>
          <p:nvPr/>
        </p:nvGrpSpPr>
        <p:grpSpPr>
          <a:xfrm>
            <a:off x="5850800" y="2497167"/>
            <a:ext cx="2558025" cy="2103375"/>
            <a:chOff x="5850800" y="2497167"/>
            <a:chExt cx="2558025" cy="2103375"/>
          </a:xfrm>
        </p:grpSpPr>
        <p:sp>
          <p:nvSpPr>
            <p:cNvPr id="2187" name="Google Shape;2187;p68"/>
            <p:cNvSpPr/>
            <p:nvPr/>
          </p:nvSpPr>
          <p:spPr>
            <a:xfrm>
              <a:off x="5850800" y="2837617"/>
              <a:ext cx="1416725" cy="1172425"/>
            </a:xfrm>
            <a:custGeom>
              <a:avLst/>
              <a:gdLst/>
              <a:ahLst/>
              <a:cxnLst/>
              <a:rect l="l" t="t" r="r" b="b"/>
              <a:pathLst>
                <a:path w="56669" h="46897" extrusionOk="0">
                  <a:moveTo>
                    <a:pt x="56276" y="19447"/>
                  </a:moveTo>
                  <a:cubicBezTo>
                    <a:pt x="55735" y="19005"/>
                    <a:pt x="55163" y="18595"/>
                    <a:pt x="54557" y="18219"/>
                  </a:cubicBezTo>
                  <a:cubicBezTo>
                    <a:pt x="53198" y="17319"/>
                    <a:pt x="51774" y="16500"/>
                    <a:pt x="50448" y="15534"/>
                  </a:cubicBezTo>
                  <a:cubicBezTo>
                    <a:pt x="50121" y="15322"/>
                    <a:pt x="49810" y="15043"/>
                    <a:pt x="49581" y="14732"/>
                  </a:cubicBezTo>
                  <a:cubicBezTo>
                    <a:pt x="49434" y="14520"/>
                    <a:pt x="49352" y="14209"/>
                    <a:pt x="49172" y="14045"/>
                  </a:cubicBezTo>
                  <a:lnTo>
                    <a:pt x="47993" y="14389"/>
                  </a:lnTo>
                  <a:lnTo>
                    <a:pt x="47502" y="14209"/>
                  </a:lnTo>
                  <a:lnTo>
                    <a:pt x="46978" y="14110"/>
                  </a:lnTo>
                  <a:lnTo>
                    <a:pt x="46062" y="14160"/>
                  </a:lnTo>
                  <a:lnTo>
                    <a:pt x="45620" y="13849"/>
                  </a:lnTo>
                  <a:lnTo>
                    <a:pt x="45014" y="13439"/>
                  </a:lnTo>
                  <a:lnTo>
                    <a:pt x="44408" y="13407"/>
                  </a:lnTo>
                  <a:lnTo>
                    <a:pt x="43639" y="13243"/>
                  </a:lnTo>
                  <a:lnTo>
                    <a:pt x="43066" y="12915"/>
                  </a:lnTo>
                  <a:lnTo>
                    <a:pt x="42477" y="12441"/>
                  </a:lnTo>
                  <a:lnTo>
                    <a:pt x="41315" y="11802"/>
                  </a:lnTo>
                  <a:lnTo>
                    <a:pt x="40660" y="11671"/>
                  </a:lnTo>
                  <a:cubicBezTo>
                    <a:pt x="40660" y="11671"/>
                    <a:pt x="39940" y="11082"/>
                    <a:pt x="39694" y="10804"/>
                  </a:cubicBezTo>
                  <a:cubicBezTo>
                    <a:pt x="39449" y="10526"/>
                    <a:pt x="38434" y="9544"/>
                    <a:pt x="38434" y="9544"/>
                  </a:cubicBezTo>
                  <a:cubicBezTo>
                    <a:pt x="37730" y="9773"/>
                    <a:pt x="37059" y="9167"/>
                    <a:pt x="36797" y="9036"/>
                  </a:cubicBezTo>
                  <a:cubicBezTo>
                    <a:pt x="36519" y="8905"/>
                    <a:pt x="35373" y="8152"/>
                    <a:pt x="35373" y="8152"/>
                  </a:cubicBezTo>
                  <a:lnTo>
                    <a:pt x="34751" y="7874"/>
                  </a:lnTo>
                  <a:lnTo>
                    <a:pt x="33572" y="7350"/>
                  </a:lnTo>
                  <a:lnTo>
                    <a:pt x="33278" y="6843"/>
                  </a:lnTo>
                  <a:lnTo>
                    <a:pt x="32918" y="6384"/>
                  </a:lnTo>
                  <a:lnTo>
                    <a:pt x="32328" y="6270"/>
                  </a:lnTo>
                  <a:lnTo>
                    <a:pt x="30659" y="5943"/>
                  </a:lnTo>
                  <a:lnTo>
                    <a:pt x="30544" y="5320"/>
                  </a:lnTo>
                  <a:lnTo>
                    <a:pt x="29906" y="4895"/>
                  </a:lnTo>
                  <a:cubicBezTo>
                    <a:pt x="29644" y="4879"/>
                    <a:pt x="29382" y="4829"/>
                    <a:pt x="29153" y="4748"/>
                  </a:cubicBezTo>
                  <a:cubicBezTo>
                    <a:pt x="28842" y="4584"/>
                    <a:pt x="28547" y="4404"/>
                    <a:pt x="28269" y="4207"/>
                  </a:cubicBezTo>
                  <a:lnTo>
                    <a:pt x="27762" y="4109"/>
                  </a:lnTo>
                  <a:lnTo>
                    <a:pt x="27107" y="3978"/>
                  </a:lnTo>
                  <a:lnTo>
                    <a:pt x="26288" y="3258"/>
                  </a:lnTo>
                  <a:lnTo>
                    <a:pt x="25536" y="2587"/>
                  </a:lnTo>
                  <a:lnTo>
                    <a:pt x="24979" y="2096"/>
                  </a:lnTo>
                  <a:lnTo>
                    <a:pt x="24373" y="1572"/>
                  </a:lnTo>
                  <a:lnTo>
                    <a:pt x="23915" y="1163"/>
                  </a:lnTo>
                  <a:lnTo>
                    <a:pt x="23015" y="983"/>
                  </a:lnTo>
                  <a:lnTo>
                    <a:pt x="22442" y="492"/>
                  </a:lnTo>
                  <a:lnTo>
                    <a:pt x="21984" y="655"/>
                  </a:lnTo>
                  <a:cubicBezTo>
                    <a:pt x="21558" y="803"/>
                    <a:pt x="21443" y="1"/>
                    <a:pt x="20969" y="214"/>
                  </a:cubicBezTo>
                  <a:cubicBezTo>
                    <a:pt x="20478" y="410"/>
                    <a:pt x="19741" y="721"/>
                    <a:pt x="19414" y="803"/>
                  </a:cubicBezTo>
                  <a:lnTo>
                    <a:pt x="19021" y="1310"/>
                  </a:lnTo>
                  <a:lnTo>
                    <a:pt x="18693" y="1687"/>
                  </a:lnTo>
                  <a:lnTo>
                    <a:pt x="18202" y="1834"/>
                  </a:lnTo>
                  <a:lnTo>
                    <a:pt x="18104" y="2309"/>
                  </a:lnTo>
                  <a:lnTo>
                    <a:pt x="17793" y="2652"/>
                  </a:lnTo>
                  <a:cubicBezTo>
                    <a:pt x="17515" y="2980"/>
                    <a:pt x="17957" y="2816"/>
                    <a:pt x="17515" y="2980"/>
                  </a:cubicBezTo>
                  <a:cubicBezTo>
                    <a:pt x="17073" y="3127"/>
                    <a:pt x="17564" y="2554"/>
                    <a:pt x="17073" y="3127"/>
                  </a:cubicBezTo>
                  <a:cubicBezTo>
                    <a:pt x="16566" y="3700"/>
                    <a:pt x="16533" y="3536"/>
                    <a:pt x="16533" y="3536"/>
                  </a:cubicBezTo>
                  <a:cubicBezTo>
                    <a:pt x="16533" y="3536"/>
                    <a:pt x="17057" y="3176"/>
                    <a:pt x="16205" y="3700"/>
                  </a:cubicBezTo>
                  <a:cubicBezTo>
                    <a:pt x="15338" y="4207"/>
                    <a:pt x="15731" y="4076"/>
                    <a:pt x="15338" y="4207"/>
                  </a:cubicBezTo>
                  <a:cubicBezTo>
                    <a:pt x="14961" y="4338"/>
                    <a:pt x="15142" y="4142"/>
                    <a:pt x="14945" y="4338"/>
                  </a:cubicBezTo>
                  <a:lnTo>
                    <a:pt x="14781" y="4551"/>
                  </a:lnTo>
                  <a:lnTo>
                    <a:pt x="14307" y="4829"/>
                  </a:lnTo>
                  <a:lnTo>
                    <a:pt x="12719" y="5648"/>
                  </a:lnTo>
                  <a:lnTo>
                    <a:pt x="11901" y="6008"/>
                  </a:lnTo>
                  <a:lnTo>
                    <a:pt x="11082" y="6303"/>
                  </a:lnTo>
                  <a:lnTo>
                    <a:pt x="10215" y="6843"/>
                  </a:lnTo>
                  <a:lnTo>
                    <a:pt x="9674" y="7317"/>
                  </a:lnTo>
                  <a:lnTo>
                    <a:pt x="9576" y="7743"/>
                  </a:lnTo>
                  <a:lnTo>
                    <a:pt x="9494" y="8185"/>
                  </a:lnTo>
                  <a:lnTo>
                    <a:pt x="9036" y="8725"/>
                  </a:lnTo>
                  <a:lnTo>
                    <a:pt x="8005" y="8856"/>
                  </a:lnTo>
                  <a:lnTo>
                    <a:pt x="7547" y="9020"/>
                  </a:lnTo>
                  <a:lnTo>
                    <a:pt x="7481" y="9380"/>
                  </a:lnTo>
                  <a:lnTo>
                    <a:pt x="7383" y="9871"/>
                  </a:lnTo>
                  <a:lnTo>
                    <a:pt x="7055" y="10542"/>
                  </a:lnTo>
                  <a:lnTo>
                    <a:pt x="6401" y="10771"/>
                  </a:lnTo>
                  <a:lnTo>
                    <a:pt x="5484" y="11328"/>
                  </a:lnTo>
                  <a:lnTo>
                    <a:pt x="4944" y="11508"/>
                  </a:lnTo>
                  <a:lnTo>
                    <a:pt x="4862" y="11999"/>
                  </a:lnTo>
                  <a:lnTo>
                    <a:pt x="2931" y="11148"/>
                  </a:lnTo>
                  <a:lnTo>
                    <a:pt x="1965" y="11753"/>
                  </a:lnTo>
                  <a:lnTo>
                    <a:pt x="737" y="13636"/>
                  </a:lnTo>
                  <a:lnTo>
                    <a:pt x="181" y="13832"/>
                  </a:lnTo>
                  <a:lnTo>
                    <a:pt x="1" y="14012"/>
                  </a:lnTo>
                  <a:lnTo>
                    <a:pt x="1" y="45784"/>
                  </a:lnTo>
                  <a:cubicBezTo>
                    <a:pt x="164" y="45767"/>
                    <a:pt x="328" y="45784"/>
                    <a:pt x="475" y="45800"/>
                  </a:cubicBezTo>
                  <a:cubicBezTo>
                    <a:pt x="1146" y="45898"/>
                    <a:pt x="1752" y="46078"/>
                    <a:pt x="2423" y="46095"/>
                  </a:cubicBezTo>
                  <a:cubicBezTo>
                    <a:pt x="3258" y="46127"/>
                    <a:pt x="4109" y="46275"/>
                    <a:pt x="4944" y="46356"/>
                  </a:cubicBezTo>
                  <a:cubicBezTo>
                    <a:pt x="6303" y="46504"/>
                    <a:pt x="7563" y="46897"/>
                    <a:pt x="8954" y="46700"/>
                  </a:cubicBezTo>
                  <a:cubicBezTo>
                    <a:pt x="10247" y="46520"/>
                    <a:pt x="11524" y="46144"/>
                    <a:pt x="12784" y="45833"/>
                  </a:cubicBezTo>
                  <a:cubicBezTo>
                    <a:pt x="13603" y="45620"/>
                    <a:pt x="14307" y="34244"/>
                    <a:pt x="15092" y="34326"/>
                  </a:cubicBezTo>
                  <a:cubicBezTo>
                    <a:pt x="17286" y="34555"/>
                    <a:pt x="19283" y="33867"/>
                    <a:pt x="21329" y="33180"/>
                  </a:cubicBezTo>
                  <a:cubicBezTo>
                    <a:pt x="25552" y="31739"/>
                    <a:pt x="29922" y="30806"/>
                    <a:pt x="34178" y="29513"/>
                  </a:cubicBezTo>
                  <a:lnTo>
                    <a:pt x="34342" y="29464"/>
                  </a:lnTo>
                  <a:cubicBezTo>
                    <a:pt x="36650" y="28760"/>
                    <a:pt x="38941" y="27958"/>
                    <a:pt x="41217" y="27107"/>
                  </a:cubicBezTo>
                  <a:cubicBezTo>
                    <a:pt x="42984" y="26452"/>
                    <a:pt x="44687" y="25781"/>
                    <a:pt x="46291" y="24750"/>
                  </a:cubicBezTo>
                  <a:cubicBezTo>
                    <a:pt x="47207" y="24177"/>
                    <a:pt x="48059" y="23506"/>
                    <a:pt x="48942" y="22884"/>
                  </a:cubicBezTo>
                  <a:cubicBezTo>
                    <a:pt x="49843" y="22278"/>
                    <a:pt x="50809" y="21771"/>
                    <a:pt x="51807" y="21345"/>
                  </a:cubicBezTo>
                  <a:cubicBezTo>
                    <a:pt x="52871" y="20854"/>
                    <a:pt x="53984" y="20461"/>
                    <a:pt x="55113" y="20167"/>
                  </a:cubicBezTo>
                  <a:cubicBezTo>
                    <a:pt x="55637" y="20036"/>
                    <a:pt x="56161" y="19954"/>
                    <a:pt x="56668" y="19823"/>
                  </a:cubicBezTo>
                  <a:cubicBezTo>
                    <a:pt x="56537" y="19676"/>
                    <a:pt x="56407" y="19561"/>
                    <a:pt x="56276" y="194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5851225" y="2497167"/>
              <a:ext cx="2557600" cy="1713400"/>
            </a:xfrm>
            <a:custGeom>
              <a:avLst/>
              <a:gdLst/>
              <a:ahLst/>
              <a:cxnLst/>
              <a:rect l="l" t="t" r="r" b="b"/>
              <a:pathLst>
                <a:path w="102304" h="68536" extrusionOk="0">
                  <a:moveTo>
                    <a:pt x="25060" y="37091"/>
                  </a:moveTo>
                  <a:lnTo>
                    <a:pt x="23505" y="37091"/>
                  </a:lnTo>
                  <a:lnTo>
                    <a:pt x="23227" y="37615"/>
                  </a:lnTo>
                  <a:lnTo>
                    <a:pt x="22883" y="37713"/>
                  </a:lnTo>
                  <a:lnTo>
                    <a:pt x="22736" y="37975"/>
                  </a:lnTo>
                  <a:lnTo>
                    <a:pt x="22310" y="38155"/>
                  </a:lnTo>
                  <a:lnTo>
                    <a:pt x="21967" y="38155"/>
                  </a:lnTo>
                  <a:lnTo>
                    <a:pt x="21656" y="38532"/>
                  </a:lnTo>
                  <a:lnTo>
                    <a:pt x="21459" y="38908"/>
                  </a:lnTo>
                  <a:lnTo>
                    <a:pt x="21148" y="39350"/>
                  </a:lnTo>
                  <a:lnTo>
                    <a:pt x="20608" y="39514"/>
                  </a:lnTo>
                  <a:lnTo>
                    <a:pt x="20231" y="39596"/>
                  </a:lnTo>
                  <a:lnTo>
                    <a:pt x="19822" y="40038"/>
                  </a:lnTo>
                  <a:lnTo>
                    <a:pt x="19822" y="40610"/>
                  </a:lnTo>
                  <a:lnTo>
                    <a:pt x="19413" y="40889"/>
                  </a:lnTo>
                  <a:lnTo>
                    <a:pt x="19233" y="41593"/>
                  </a:lnTo>
                  <a:lnTo>
                    <a:pt x="19053" y="41904"/>
                  </a:lnTo>
                  <a:lnTo>
                    <a:pt x="18415" y="42280"/>
                  </a:lnTo>
                  <a:lnTo>
                    <a:pt x="18071" y="42722"/>
                  </a:lnTo>
                  <a:lnTo>
                    <a:pt x="17825" y="43164"/>
                  </a:lnTo>
                  <a:lnTo>
                    <a:pt x="17662" y="43639"/>
                  </a:lnTo>
                  <a:lnTo>
                    <a:pt x="17072" y="44048"/>
                  </a:lnTo>
                  <a:lnTo>
                    <a:pt x="16663" y="44604"/>
                  </a:lnTo>
                  <a:lnTo>
                    <a:pt x="16499" y="44964"/>
                  </a:lnTo>
                  <a:lnTo>
                    <a:pt x="16090" y="45210"/>
                  </a:lnTo>
                  <a:cubicBezTo>
                    <a:pt x="16041" y="45439"/>
                    <a:pt x="15927" y="45636"/>
                    <a:pt x="15779" y="45816"/>
                  </a:cubicBezTo>
                  <a:lnTo>
                    <a:pt x="14421" y="46274"/>
                  </a:lnTo>
                  <a:lnTo>
                    <a:pt x="13177" y="46290"/>
                  </a:lnTo>
                  <a:lnTo>
                    <a:pt x="12784" y="46290"/>
                  </a:lnTo>
                  <a:lnTo>
                    <a:pt x="12309" y="46274"/>
                  </a:lnTo>
                  <a:lnTo>
                    <a:pt x="10738" y="46274"/>
                  </a:lnTo>
                  <a:lnTo>
                    <a:pt x="9641" y="45865"/>
                  </a:lnTo>
                  <a:cubicBezTo>
                    <a:pt x="9641" y="45865"/>
                    <a:pt x="9576" y="46094"/>
                    <a:pt x="9101" y="45652"/>
                  </a:cubicBezTo>
                  <a:lnTo>
                    <a:pt x="8626" y="45226"/>
                  </a:lnTo>
                  <a:lnTo>
                    <a:pt x="7890" y="45652"/>
                  </a:lnTo>
                  <a:lnTo>
                    <a:pt x="6989" y="45652"/>
                  </a:lnTo>
                  <a:cubicBezTo>
                    <a:pt x="6989" y="45652"/>
                    <a:pt x="6793" y="45292"/>
                    <a:pt x="6236" y="45865"/>
                  </a:cubicBezTo>
                  <a:cubicBezTo>
                    <a:pt x="5680" y="46438"/>
                    <a:pt x="6482" y="46421"/>
                    <a:pt x="5680" y="46421"/>
                  </a:cubicBezTo>
                  <a:lnTo>
                    <a:pt x="4878" y="46421"/>
                  </a:lnTo>
                  <a:lnTo>
                    <a:pt x="3863" y="46634"/>
                  </a:lnTo>
                  <a:lnTo>
                    <a:pt x="3175" y="47272"/>
                  </a:lnTo>
                  <a:lnTo>
                    <a:pt x="2946" y="47665"/>
                  </a:lnTo>
                  <a:lnTo>
                    <a:pt x="2946" y="48451"/>
                  </a:lnTo>
                  <a:lnTo>
                    <a:pt x="2553" y="49302"/>
                  </a:lnTo>
                  <a:cubicBezTo>
                    <a:pt x="2242" y="49646"/>
                    <a:pt x="1866" y="49941"/>
                    <a:pt x="1457" y="50170"/>
                  </a:cubicBezTo>
                  <a:cubicBezTo>
                    <a:pt x="1179" y="50317"/>
                    <a:pt x="1113" y="50415"/>
                    <a:pt x="1113" y="50710"/>
                  </a:cubicBezTo>
                  <a:lnTo>
                    <a:pt x="1113" y="51185"/>
                  </a:lnTo>
                  <a:cubicBezTo>
                    <a:pt x="1097" y="51463"/>
                    <a:pt x="998" y="51708"/>
                    <a:pt x="835" y="51937"/>
                  </a:cubicBezTo>
                  <a:cubicBezTo>
                    <a:pt x="655" y="52248"/>
                    <a:pt x="426" y="52527"/>
                    <a:pt x="180" y="52789"/>
                  </a:cubicBezTo>
                  <a:cubicBezTo>
                    <a:pt x="98" y="52854"/>
                    <a:pt x="49" y="52920"/>
                    <a:pt x="0" y="53001"/>
                  </a:cubicBezTo>
                  <a:lnTo>
                    <a:pt x="0" y="61808"/>
                  </a:lnTo>
                  <a:cubicBezTo>
                    <a:pt x="0" y="63068"/>
                    <a:pt x="49" y="64328"/>
                    <a:pt x="0" y="65572"/>
                  </a:cubicBezTo>
                  <a:cubicBezTo>
                    <a:pt x="1097" y="64852"/>
                    <a:pt x="2177" y="66113"/>
                    <a:pt x="2210" y="67209"/>
                  </a:cubicBezTo>
                  <a:cubicBezTo>
                    <a:pt x="2242" y="67733"/>
                    <a:pt x="2193" y="67962"/>
                    <a:pt x="2619" y="68273"/>
                  </a:cubicBezTo>
                  <a:cubicBezTo>
                    <a:pt x="2979" y="68535"/>
                    <a:pt x="3192" y="68519"/>
                    <a:pt x="3634" y="68519"/>
                  </a:cubicBezTo>
                  <a:cubicBezTo>
                    <a:pt x="4092" y="68519"/>
                    <a:pt x="4485" y="68388"/>
                    <a:pt x="4927" y="68371"/>
                  </a:cubicBezTo>
                  <a:cubicBezTo>
                    <a:pt x="5942" y="68339"/>
                    <a:pt x="6924" y="68175"/>
                    <a:pt x="7922" y="68060"/>
                  </a:cubicBezTo>
                  <a:cubicBezTo>
                    <a:pt x="9887" y="67799"/>
                    <a:pt x="11867" y="67831"/>
                    <a:pt x="13848" y="67831"/>
                  </a:cubicBezTo>
                  <a:cubicBezTo>
                    <a:pt x="15141" y="67831"/>
                    <a:pt x="16450" y="67880"/>
                    <a:pt x="17743" y="67799"/>
                  </a:cubicBezTo>
                  <a:cubicBezTo>
                    <a:pt x="18922" y="67733"/>
                    <a:pt x="20133" y="67799"/>
                    <a:pt x="21295" y="67668"/>
                  </a:cubicBezTo>
                  <a:cubicBezTo>
                    <a:pt x="24078" y="67340"/>
                    <a:pt x="26550" y="66080"/>
                    <a:pt x="28972" y="64754"/>
                  </a:cubicBezTo>
                  <a:cubicBezTo>
                    <a:pt x="31509" y="63379"/>
                    <a:pt x="34161" y="62201"/>
                    <a:pt x="36469" y="60433"/>
                  </a:cubicBezTo>
                  <a:cubicBezTo>
                    <a:pt x="37173" y="59860"/>
                    <a:pt x="37926" y="59352"/>
                    <a:pt x="38712" y="58878"/>
                  </a:cubicBezTo>
                  <a:cubicBezTo>
                    <a:pt x="40168" y="58010"/>
                    <a:pt x="41527" y="56995"/>
                    <a:pt x="42804" y="55882"/>
                  </a:cubicBezTo>
                  <a:cubicBezTo>
                    <a:pt x="44179" y="54687"/>
                    <a:pt x="45324" y="53296"/>
                    <a:pt x="46536" y="51954"/>
                  </a:cubicBezTo>
                  <a:cubicBezTo>
                    <a:pt x="48533" y="49760"/>
                    <a:pt x="50611" y="47616"/>
                    <a:pt x="52461" y="45292"/>
                  </a:cubicBezTo>
                  <a:cubicBezTo>
                    <a:pt x="53869" y="43524"/>
                    <a:pt x="55195" y="41691"/>
                    <a:pt x="56717" y="40021"/>
                  </a:cubicBezTo>
                  <a:cubicBezTo>
                    <a:pt x="58452" y="38122"/>
                    <a:pt x="60400" y="36404"/>
                    <a:pt x="62495" y="34914"/>
                  </a:cubicBezTo>
                  <a:cubicBezTo>
                    <a:pt x="63854" y="33965"/>
                    <a:pt x="65278" y="33114"/>
                    <a:pt x="66767" y="32361"/>
                  </a:cubicBezTo>
                  <a:cubicBezTo>
                    <a:pt x="67373" y="32050"/>
                    <a:pt x="67978" y="31640"/>
                    <a:pt x="68633" y="31493"/>
                  </a:cubicBezTo>
                  <a:cubicBezTo>
                    <a:pt x="68911" y="31444"/>
                    <a:pt x="69190" y="31329"/>
                    <a:pt x="69419" y="31149"/>
                  </a:cubicBezTo>
                  <a:cubicBezTo>
                    <a:pt x="71007" y="30085"/>
                    <a:pt x="72463" y="28792"/>
                    <a:pt x="73887" y="27516"/>
                  </a:cubicBezTo>
                  <a:cubicBezTo>
                    <a:pt x="75492" y="26092"/>
                    <a:pt x="76997" y="24553"/>
                    <a:pt x="78634" y="23162"/>
                  </a:cubicBezTo>
                  <a:cubicBezTo>
                    <a:pt x="81024" y="21148"/>
                    <a:pt x="83643" y="19462"/>
                    <a:pt x="86098" y="17547"/>
                  </a:cubicBezTo>
                  <a:cubicBezTo>
                    <a:pt x="87391" y="16516"/>
                    <a:pt x="88652" y="15517"/>
                    <a:pt x="90010" y="14584"/>
                  </a:cubicBezTo>
                  <a:cubicBezTo>
                    <a:pt x="92728" y="12718"/>
                    <a:pt x="95559" y="28612"/>
                    <a:pt x="97835" y="26190"/>
                  </a:cubicBezTo>
                  <a:cubicBezTo>
                    <a:pt x="98686" y="25273"/>
                    <a:pt x="99471" y="24291"/>
                    <a:pt x="100143" y="23243"/>
                  </a:cubicBezTo>
                  <a:cubicBezTo>
                    <a:pt x="100421" y="22851"/>
                    <a:pt x="100683" y="22441"/>
                    <a:pt x="100912" y="22016"/>
                  </a:cubicBezTo>
                  <a:cubicBezTo>
                    <a:pt x="101141" y="21541"/>
                    <a:pt x="101157" y="24913"/>
                    <a:pt x="101665" y="24602"/>
                  </a:cubicBezTo>
                  <a:cubicBezTo>
                    <a:pt x="101878" y="24471"/>
                    <a:pt x="102074" y="24324"/>
                    <a:pt x="102303" y="24176"/>
                  </a:cubicBezTo>
                  <a:lnTo>
                    <a:pt x="102303" y="6826"/>
                  </a:lnTo>
                  <a:lnTo>
                    <a:pt x="101992" y="6449"/>
                  </a:lnTo>
                  <a:lnTo>
                    <a:pt x="100994" y="6237"/>
                  </a:lnTo>
                  <a:lnTo>
                    <a:pt x="99815" y="5533"/>
                  </a:lnTo>
                  <a:lnTo>
                    <a:pt x="97294" y="5533"/>
                  </a:lnTo>
                  <a:lnTo>
                    <a:pt x="96394" y="5025"/>
                  </a:lnTo>
                  <a:lnTo>
                    <a:pt x="95641" y="4976"/>
                  </a:lnTo>
                  <a:lnTo>
                    <a:pt x="93775" y="4976"/>
                  </a:lnTo>
                  <a:lnTo>
                    <a:pt x="93382" y="4289"/>
                  </a:lnTo>
                  <a:lnTo>
                    <a:pt x="92990" y="4059"/>
                  </a:lnTo>
                  <a:lnTo>
                    <a:pt x="92106" y="3994"/>
                  </a:lnTo>
                  <a:lnTo>
                    <a:pt x="91484" y="3978"/>
                  </a:lnTo>
                  <a:lnTo>
                    <a:pt x="90813" y="3585"/>
                  </a:lnTo>
                  <a:lnTo>
                    <a:pt x="89994" y="2865"/>
                  </a:lnTo>
                  <a:lnTo>
                    <a:pt x="88619" y="2865"/>
                  </a:lnTo>
                  <a:lnTo>
                    <a:pt x="87670" y="2554"/>
                  </a:lnTo>
                  <a:lnTo>
                    <a:pt x="86442" y="2357"/>
                  </a:lnTo>
                  <a:lnTo>
                    <a:pt x="85345" y="1981"/>
                  </a:lnTo>
                  <a:cubicBezTo>
                    <a:pt x="84249" y="1621"/>
                    <a:pt x="84151" y="1981"/>
                    <a:pt x="84151" y="1981"/>
                  </a:cubicBezTo>
                  <a:lnTo>
                    <a:pt x="83250" y="1457"/>
                  </a:lnTo>
                  <a:lnTo>
                    <a:pt x="82432" y="1457"/>
                  </a:lnTo>
                  <a:lnTo>
                    <a:pt x="81941" y="917"/>
                  </a:lnTo>
                  <a:lnTo>
                    <a:pt x="81090" y="573"/>
                  </a:lnTo>
                  <a:lnTo>
                    <a:pt x="80779" y="753"/>
                  </a:lnTo>
                  <a:lnTo>
                    <a:pt x="80108" y="573"/>
                  </a:lnTo>
                  <a:lnTo>
                    <a:pt x="79387" y="573"/>
                  </a:lnTo>
                  <a:lnTo>
                    <a:pt x="79158" y="164"/>
                  </a:lnTo>
                  <a:lnTo>
                    <a:pt x="78798" y="164"/>
                  </a:lnTo>
                  <a:cubicBezTo>
                    <a:pt x="78683" y="180"/>
                    <a:pt x="78552" y="180"/>
                    <a:pt x="78422" y="164"/>
                  </a:cubicBezTo>
                  <a:cubicBezTo>
                    <a:pt x="78291" y="131"/>
                    <a:pt x="77914" y="0"/>
                    <a:pt x="77914" y="0"/>
                  </a:cubicBezTo>
                  <a:lnTo>
                    <a:pt x="77276" y="164"/>
                  </a:lnTo>
                  <a:lnTo>
                    <a:pt x="76719" y="344"/>
                  </a:lnTo>
                  <a:lnTo>
                    <a:pt x="76523" y="638"/>
                  </a:lnTo>
                  <a:lnTo>
                    <a:pt x="76114" y="949"/>
                  </a:lnTo>
                  <a:lnTo>
                    <a:pt x="75803" y="884"/>
                  </a:lnTo>
                  <a:lnTo>
                    <a:pt x="75475" y="884"/>
                  </a:lnTo>
                  <a:lnTo>
                    <a:pt x="75164" y="1293"/>
                  </a:lnTo>
                  <a:lnTo>
                    <a:pt x="74755" y="1637"/>
                  </a:lnTo>
                  <a:lnTo>
                    <a:pt x="73937" y="1981"/>
                  </a:lnTo>
                  <a:lnTo>
                    <a:pt x="73626" y="2488"/>
                  </a:lnTo>
                  <a:lnTo>
                    <a:pt x="73020" y="2865"/>
                  </a:lnTo>
                  <a:lnTo>
                    <a:pt x="72300" y="2865"/>
                  </a:lnTo>
                  <a:lnTo>
                    <a:pt x="71678" y="3225"/>
                  </a:lnTo>
                  <a:lnTo>
                    <a:pt x="70761" y="4125"/>
                  </a:lnTo>
                  <a:lnTo>
                    <a:pt x="70352" y="4845"/>
                  </a:lnTo>
                  <a:lnTo>
                    <a:pt x="70270" y="4976"/>
                  </a:lnTo>
                  <a:lnTo>
                    <a:pt x="70270" y="4976"/>
                  </a:lnTo>
                  <a:lnTo>
                    <a:pt x="70254" y="4993"/>
                  </a:lnTo>
                  <a:lnTo>
                    <a:pt x="70254" y="4993"/>
                  </a:lnTo>
                  <a:lnTo>
                    <a:pt x="70237" y="5025"/>
                  </a:lnTo>
                  <a:lnTo>
                    <a:pt x="70237" y="5025"/>
                  </a:lnTo>
                  <a:lnTo>
                    <a:pt x="70237" y="5025"/>
                  </a:lnTo>
                  <a:lnTo>
                    <a:pt x="70237" y="5058"/>
                  </a:lnTo>
                  <a:lnTo>
                    <a:pt x="70237" y="5058"/>
                  </a:lnTo>
                  <a:lnTo>
                    <a:pt x="70237" y="5058"/>
                  </a:lnTo>
                  <a:lnTo>
                    <a:pt x="70237" y="5058"/>
                  </a:lnTo>
                  <a:lnTo>
                    <a:pt x="70237" y="5058"/>
                  </a:lnTo>
                  <a:lnTo>
                    <a:pt x="70237" y="5058"/>
                  </a:lnTo>
                  <a:cubicBezTo>
                    <a:pt x="70188" y="5123"/>
                    <a:pt x="70106" y="5254"/>
                    <a:pt x="69992" y="5467"/>
                  </a:cubicBezTo>
                  <a:cubicBezTo>
                    <a:pt x="69370" y="6515"/>
                    <a:pt x="70057" y="6122"/>
                    <a:pt x="69370" y="6515"/>
                  </a:cubicBezTo>
                  <a:lnTo>
                    <a:pt x="68699" y="6908"/>
                  </a:lnTo>
                  <a:lnTo>
                    <a:pt x="68044" y="7300"/>
                  </a:lnTo>
                  <a:lnTo>
                    <a:pt x="67586" y="7562"/>
                  </a:lnTo>
                  <a:cubicBezTo>
                    <a:pt x="67782" y="7481"/>
                    <a:pt x="67831" y="7579"/>
                    <a:pt x="66767" y="8626"/>
                  </a:cubicBezTo>
                  <a:cubicBezTo>
                    <a:pt x="66636" y="8757"/>
                    <a:pt x="66538" y="8872"/>
                    <a:pt x="66456" y="8954"/>
                  </a:cubicBezTo>
                  <a:cubicBezTo>
                    <a:pt x="66374" y="9036"/>
                    <a:pt x="66227" y="9134"/>
                    <a:pt x="66031" y="9314"/>
                  </a:cubicBezTo>
                  <a:cubicBezTo>
                    <a:pt x="64394" y="10738"/>
                    <a:pt x="66423" y="9559"/>
                    <a:pt x="65081" y="10329"/>
                  </a:cubicBezTo>
                  <a:cubicBezTo>
                    <a:pt x="63739" y="11114"/>
                    <a:pt x="65621" y="10050"/>
                    <a:pt x="64394" y="10738"/>
                  </a:cubicBezTo>
                  <a:cubicBezTo>
                    <a:pt x="63182" y="11442"/>
                    <a:pt x="64705" y="10558"/>
                    <a:pt x="63739" y="11114"/>
                  </a:cubicBezTo>
                  <a:cubicBezTo>
                    <a:pt x="62773" y="11671"/>
                    <a:pt x="63199" y="11458"/>
                    <a:pt x="63199" y="11458"/>
                  </a:cubicBezTo>
                  <a:lnTo>
                    <a:pt x="62790" y="11671"/>
                  </a:lnTo>
                  <a:lnTo>
                    <a:pt x="62380" y="12375"/>
                  </a:lnTo>
                  <a:cubicBezTo>
                    <a:pt x="62086" y="12718"/>
                    <a:pt x="61644" y="12817"/>
                    <a:pt x="61447" y="13242"/>
                  </a:cubicBezTo>
                  <a:cubicBezTo>
                    <a:pt x="61300" y="13602"/>
                    <a:pt x="61153" y="13946"/>
                    <a:pt x="60973" y="14273"/>
                  </a:cubicBezTo>
                  <a:cubicBezTo>
                    <a:pt x="60907" y="14454"/>
                    <a:pt x="60727" y="14568"/>
                    <a:pt x="60547" y="14584"/>
                  </a:cubicBezTo>
                  <a:cubicBezTo>
                    <a:pt x="60498" y="14732"/>
                    <a:pt x="60564" y="14879"/>
                    <a:pt x="60482" y="15010"/>
                  </a:cubicBezTo>
                  <a:cubicBezTo>
                    <a:pt x="60383" y="15141"/>
                    <a:pt x="60351" y="15108"/>
                    <a:pt x="60318" y="15223"/>
                  </a:cubicBezTo>
                  <a:cubicBezTo>
                    <a:pt x="60302" y="15370"/>
                    <a:pt x="60302" y="15501"/>
                    <a:pt x="60318" y="15632"/>
                  </a:cubicBezTo>
                  <a:cubicBezTo>
                    <a:pt x="60334" y="15796"/>
                    <a:pt x="60465" y="15927"/>
                    <a:pt x="60465" y="16090"/>
                  </a:cubicBezTo>
                  <a:cubicBezTo>
                    <a:pt x="60465" y="16287"/>
                    <a:pt x="60023" y="16401"/>
                    <a:pt x="60023" y="16385"/>
                  </a:cubicBezTo>
                  <a:lnTo>
                    <a:pt x="58861" y="17122"/>
                  </a:lnTo>
                  <a:lnTo>
                    <a:pt x="58796" y="17105"/>
                  </a:lnTo>
                  <a:lnTo>
                    <a:pt x="57732" y="17105"/>
                  </a:lnTo>
                  <a:lnTo>
                    <a:pt x="56979" y="17514"/>
                  </a:lnTo>
                  <a:lnTo>
                    <a:pt x="56471" y="17793"/>
                  </a:lnTo>
                  <a:lnTo>
                    <a:pt x="55686" y="17793"/>
                  </a:lnTo>
                  <a:lnTo>
                    <a:pt x="55211" y="17433"/>
                  </a:lnTo>
                  <a:lnTo>
                    <a:pt x="55015" y="17793"/>
                  </a:lnTo>
                  <a:lnTo>
                    <a:pt x="54196" y="17793"/>
                  </a:lnTo>
                  <a:lnTo>
                    <a:pt x="53852" y="18382"/>
                  </a:lnTo>
                  <a:lnTo>
                    <a:pt x="53427" y="18627"/>
                  </a:lnTo>
                  <a:lnTo>
                    <a:pt x="53034" y="18938"/>
                  </a:lnTo>
                  <a:lnTo>
                    <a:pt x="52641" y="18267"/>
                  </a:lnTo>
                  <a:lnTo>
                    <a:pt x="52199" y="18005"/>
                  </a:lnTo>
                  <a:lnTo>
                    <a:pt x="51152" y="18005"/>
                  </a:lnTo>
                  <a:lnTo>
                    <a:pt x="50841" y="18300"/>
                  </a:lnTo>
                  <a:lnTo>
                    <a:pt x="50300" y="18300"/>
                  </a:lnTo>
                  <a:lnTo>
                    <a:pt x="49891" y="18922"/>
                  </a:lnTo>
                  <a:lnTo>
                    <a:pt x="49482" y="19593"/>
                  </a:lnTo>
                  <a:cubicBezTo>
                    <a:pt x="49482" y="19593"/>
                    <a:pt x="49482" y="19806"/>
                    <a:pt x="49007" y="20084"/>
                  </a:cubicBezTo>
                  <a:cubicBezTo>
                    <a:pt x="48533" y="20346"/>
                    <a:pt x="48189" y="20068"/>
                    <a:pt x="48156" y="20575"/>
                  </a:cubicBezTo>
                  <a:cubicBezTo>
                    <a:pt x="48156" y="20903"/>
                    <a:pt x="48058" y="21214"/>
                    <a:pt x="47862" y="21492"/>
                  </a:cubicBezTo>
                  <a:lnTo>
                    <a:pt x="47125" y="22769"/>
                  </a:lnTo>
                  <a:lnTo>
                    <a:pt x="46896" y="23702"/>
                  </a:lnTo>
                  <a:lnTo>
                    <a:pt x="46683" y="24062"/>
                  </a:lnTo>
                  <a:lnTo>
                    <a:pt x="46208" y="24062"/>
                  </a:lnTo>
                  <a:lnTo>
                    <a:pt x="45341" y="25568"/>
                  </a:lnTo>
                  <a:lnTo>
                    <a:pt x="44293" y="26239"/>
                  </a:lnTo>
                  <a:cubicBezTo>
                    <a:pt x="44048" y="26353"/>
                    <a:pt x="43835" y="26501"/>
                    <a:pt x="43638" y="26697"/>
                  </a:cubicBezTo>
                  <a:lnTo>
                    <a:pt x="42460" y="27925"/>
                  </a:lnTo>
                  <a:lnTo>
                    <a:pt x="41642" y="28465"/>
                  </a:lnTo>
                  <a:lnTo>
                    <a:pt x="41101" y="29431"/>
                  </a:lnTo>
                  <a:lnTo>
                    <a:pt x="40659" y="29676"/>
                  </a:lnTo>
                  <a:lnTo>
                    <a:pt x="39792" y="30036"/>
                  </a:lnTo>
                  <a:lnTo>
                    <a:pt x="38810" y="30544"/>
                  </a:lnTo>
                  <a:lnTo>
                    <a:pt x="38466" y="30544"/>
                  </a:lnTo>
                  <a:lnTo>
                    <a:pt x="37418" y="30249"/>
                  </a:lnTo>
                  <a:lnTo>
                    <a:pt x="37042" y="30888"/>
                  </a:lnTo>
                  <a:lnTo>
                    <a:pt x="36093" y="31428"/>
                  </a:lnTo>
                  <a:lnTo>
                    <a:pt x="34750" y="31821"/>
                  </a:lnTo>
                  <a:lnTo>
                    <a:pt x="34341" y="31575"/>
                  </a:lnTo>
                  <a:cubicBezTo>
                    <a:pt x="34194" y="31493"/>
                    <a:pt x="33244" y="31608"/>
                    <a:pt x="33244" y="31608"/>
                  </a:cubicBezTo>
                  <a:lnTo>
                    <a:pt x="32639" y="31886"/>
                  </a:lnTo>
                  <a:lnTo>
                    <a:pt x="31608" y="32492"/>
                  </a:lnTo>
                  <a:lnTo>
                    <a:pt x="30593" y="32492"/>
                  </a:lnTo>
                  <a:lnTo>
                    <a:pt x="30249" y="33654"/>
                  </a:lnTo>
                  <a:lnTo>
                    <a:pt x="29643" y="33752"/>
                  </a:lnTo>
                  <a:lnTo>
                    <a:pt x="29431" y="34063"/>
                  </a:lnTo>
                  <a:lnTo>
                    <a:pt x="28923" y="34259"/>
                  </a:lnTo>
                  <a:lnTo>
                    <a:pt x="28514" y="34440"/>
                  </a:lnTo>
                  <a:lnTo>
                    <a:pt x="28137" y="35012"/>
                  </a:lnTo>
                  <a:lnTo>
                    <a:pt x="27483" y="35045"/>
                  </a:lnTo>
                  <a:lnTo>
                    <a:pt x="27106" y="35274"/>
                  </a:lnTo>
                  <a:lnTo>
                    <a:pt x="26746" y="35503"/>
                  </a:lnTo>
                  <a:lnTo>
                    <a:pt x="26222" y="35798"/>
                  </a:lnTo>
                  <a:lnTo>
                    <a:pt x="26222" y="36256"/>
                  </a:lnTo>
                  <a:lnTo>
                    <a:pt x="26026" y="36797"/>
                  </a:lnTo>
                  <a:lnTo>
                    <a:pt x="25338" y="36797"/>
                  </a:lnTo>
                  <a:close/>
                  <a:moveTo>
                    <a:pt x="70270" y="4960"/>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5851225" y="2568767"/>
              <a:ext cx="2557600" cy="2031775"/>
            </a:xfrm>
            <a:custGeom>
              <a:avLst/>
              <a:gdLst/>
              <a:ahLst/>
              <a:cxnLst/>
              <a:rect l="l" t="t" r="r" b="b"/>
              <a:pathLst>
                <a:path w="102304" h="81271" extrusionOk="0">
                  <a:moveTo>
                    <a:pt x="74673" y="14110"/>
                  </a:moveTo>
                  <a:cubicBezTo>
                    <a:pt x="74640" y="14192"/>
                    <a:pt x="74608" y="14258"/>
                    <a:pt x="74575" y="14323"/>
                  </a:cubicBezTo>
                  <a:cubicBezTo>
                    <a:pt x="74575" y="14339"/>
                    <a:pt x="74559" y="14372"/>
                    <a:pt x="74542" y="14405"/>
                  </a:cubicBezTo>
                  <a:cubicBezTo>
                    <a:pt x="74526" y="14421"/>
                    <a:pt x="74477" y="14438"/>
                    <a:pt x="74444" y="14454"/>
                  </a:cubicBezTo>
                  <a:cubicBezTo>
                    <a:pt x="74362" y="14503"/>
                    <a:pt x="74264" y="14536"/>
                    <a:pt x="74182" y="14552"/>
                  </a:cubicBezTo>
                  <a:cubicBezTo>
                    <a:pt x="74149" y="14569"/>
                    <a:pt x="74117" y="14585"/>
                    <a:pt x="74084" y="14601"/>
                  </a:cubicBezTo>
                  <a:cubicBezTo>
                    <a:pt x="74035" y="14650"/>
                    <a:pt x="74002" y="14716"/>
                    <a:pt x="73969" y="14781"/>
                  </a:cubicBezTo>
                  <a:cubicBezTo>
                    <a:pt x="73953" y="14814"/>
                    <a:pt x="73920" y="14863"/>
                    <a:pt x="73904" y="14912"/>
                  </a:cubicBezTo>
                  <a:cubicBezTo>
                    <a:pt x="73904" y="14945"/>
                    <a:pt x="73887" y="14978"/>
                    <a:pt x="73887" y="15011"/>
                  </a:cubicBezTo>
                  <a:cubicBezTo>
                    <a:pt x="73822" y="15011"/>
                    <a:pt x="73740" y="14994"/>
                    <a:pt x="73675" y="14961"/>
                  </a:cubicBezTo>
                  <a:cubicBezTo>
                    <a:pt x="73642" y="14945"/>
                    <a:pt x="73626" y="14912"/>
                    <a:pt x="73593" y="14929"/>
                  </a:cubicBezTo>
                  <a:cubicBezTo>
                    <a:pt x="73544" y="14945"/>
                    <a:pt x="73478" y="15043"/>
                    <a:pt x="73429" y="15092"/>
                  </a:cubicBezTo>
                  <a:cubicBezTo>
                    <a:pt x="73265" y="15289"/>
                    <a:pt x="73118" y="15502"/>
                    <a:pt x="72987" y="15731"/>
                  </a:cubicBezTo>
                  <a:cubicBezTo>
                    <a:pt x="72349" y="16827"/>
                    <a:pt x="72987" y="15731"/>
                    <a:pt x="72840" y="16467"/>
                  </a:cubicBezTo>
                  <a:cubicBezTo>
                    <a:pt x="72693" y="17188"/>
                    <a:pt x="72840" y="16467"/>
                    <a:pt x="72840" y="17073"/>
                  </a:cubicBezTo>
                  <a:cubicBezTo>
                    <a:pt x="72840" y="17695"/>
                    <a:pt x="72840" y="17073"/>
                    <a:pt x="72332" y="17368"/>
                  </a:cubicBezTo>
                  <a:lnTo>
                    <a:pt x="71301" y="17957"/>
                  </a:lnTo>
                  <a:cubicBezTo>
                    <a:pt x="70286" y="18563"/>
                    <a:pt x="71301" y="17957"/>
                    <a:pt x="70417" y="18366"/>
                  </a:cubicBezTo>
                  <a:cubicBezTo>
                    <a:pt x="69533" y="18775"/>
                    <a:pt x="69337" y="19037"/>
                    <a:pt x="69337" y="19037"/>
                  </a:cubicBezTo>
                  <a:lnTo>
                    <a:pt x="69124" y="19381"/>
                  </a:lnTo>
                  <a:lnTo>
                    <a:pt x="68846" y="19872"/>
                  </a:lnTo>
                  <a:lnTo>
                    <a:pt x="68371" y="20150"/>
                  </a:lnTo>
                  <a:lnTo>
                    <a:pt x="67144" y="20429"/>
                  </a:lnTo>
                  <a:lnTo>
                    <a:pt x="66947" y="21001"/>
                  </a:lnTo>
                  <a:lnTo>
                    <a:pt x="65851" y="21656"/>
                  </a:lnTo>
                  <a:lnTo>
                    <a:pt x="65376" y="21198"/>
                  </a:lnTo>
                  <a:lnTo>
                    <a:pt x="64345" y="22425"/>
                  </a:lnTo>
                  <a:lnTo>
                    <a:pt x="63690" y="22802"/>
                  </a:lnTo>
                  <a:cubicBezTo>
                    <a:pt x="63690" y="22802"/>
                    <a:pt x="63232" y="22082"/>
                    <a:pt x="63035" y="23195"/>
                  </a:cubicBezTo>
                  <a:cubicBezTo>
                    <a:pt x="62822" y="24308"/>
                    <a:pt x="63592" y="22982"/>
                    <a:pt x="62822" y="24308"/>
                  </a:cubicBezTo>
                  <a:cubicBezTo>
                    <a:pt x="62053" y="25634"/>
                    <a:pt x="62871" y="24226"/>
                    <a:pt x="62069" y="25634"/>
                  </a:cubicBezTo>
                  <a:lnTo>
                    <a:pt x="61251" y="27025"/>
                  </a:lnTo>
                  <a:lnTo>
                    <a:pt x="60891" y="27221"/>
                  </a:lnTo>
                  <a:cubicBezTo>
                    <a:pt x="60580" y="27860"/>
                    <a:pt x="60236" y="28449"/>
                    <a:pt x="59925" y="29071"/>
                  </a:cubicBezTo>
                  <a:cubicBezTo>
                    <a:pt x="59827" y="29235"/>
                    <a:pt x="59696" y="29382"/>
                    <a:pt x="59565" y="29529"/>
                  </a:cubicBezTo>
                  <a:cubicBezTo>
                    <a:pt x="59221" y="29939"/>
                    <a:pt x="58779" y="30315"/>
                    <a:pt x="58550" y="30806"/>
                  </a:cubicBezTo>
                  <a:cubicBezTo>
                    <a:pt x="58386" y="31150"/>
                    <a:pt x="58206" y="31461"/>
                    <a:pt x="57977" y="31756"/>
                  </a:cubicBezTo>
                  <a:cubicBezTo>
                    <a:pt x="57912" y="31854"/>
                    <a:pt x="57846" y="31968"/>
                    <a:pt x="57781" y="32067"/>
                  </a:cubicBezTo>
                  <a:cubicBezTo>
                    <a:pt x="57683" y="32181"/>
                    <a:pt x="57568" y="32263"/>
                    <a:pt x="57453" y="32345"/>
                  </a:cubicBezTo>
                  <a:cubicBezTo>
                    <a:pt x="57355" y="32427"/>
                    <a:pt x="57273" y="32525"/>
                    <a:pt x="57159" y="32607"/>
                  </a:cubicBezTo>
                  <a:cubicBezTo>
                    <a:pt x="56962" y="32787"/>
                    <a:pt x="56733" y="32950"/>
                    <a:pt x="56488" y="33081"/>
                  </a:cubicBezTo>
                  <a:cubicBezTo>
                    <a:pt x="56242" y="33196"/>
                    <a:pt x="56013" y="33376"/>
                    <a:pt x="55866" y="33605"/>
                  </a:cubicBezTo>
                  <a:cubicBezTo>
                    <a:pt x="55686" y="33883"/>
                    <a:pt x="55489" y="34162"/>
                    <a:pt x="55326" y="34456"/>
                  </a:cubicBezTo>
                  <a:cubicBezTo>
                    <a:pt x="55227" y="34620"/>
                    <a:pt x="55129" y="34784"/>
                    <a:pt x="55015" y="34947"/>
                  </a:cubicBezTo>
                  <a:cubicBezTo>
                    <a:pt x="54916" y="35062"/>
                    <a:pt x="54491" y="35946"/>
                    <a:pt x="54933" y="35619"/>
                  </a:cubicBezTo>
                  <a:lnTo>
                    <a:pt x="54360" y="36060"/>
                  </a:lnTo>
                  <a:lnTo>
                    <a:pt x="53410" y="36682"/>
                  </a:lnTo>
                  <a:lnTo>
                    <a:pt x="53116" y="38172"/>
                  </a:lnTo>
                  <a:cubicBezTo>
                    <a:pt x="53116" y="38172"/>
                    <a:pt x="53410" y="39220"/>
                    <a:pt x="53410" y="39236"/>
                  </a:cubicBezTo>
                  <a:cubicBezTo>
                    <a:pt x="53410" y="39252"/>
                    <a:pt x="53001" y="39547"/>
                    <a:pt x="52985" y="39563"/>
                  </a:cubicBezTo>
                  <a:cubicBezTo>
                    <a:pt x="52936" y="39612"/>
                    <a:pt x="52887" y="39629"/>
                    <a:pt x="52821" y="39629"/>
                  </a:cubicBezTo>
                  <a:cubicBezTo>
                    <a:pt x="52788" y="39629"/>
                    <a:pt x="52739" y="39580"/>
                    <a:pt x="52690" y="39580"/>
                  </a:cubicBezTo>
                  <a:cubicBezTo>
                    <a:pt x="52641" y="39563"/>
                    <a:pt x="52576" y="39563"/>
                    <a:pt x="52527" y="39580"/>
                  </a:cubicBezTo>
                  <a:cubicBezTo>
                    <a:pt x="52396" y="39612"/>
                    <a:pt x="52297" y="39874"/>
                    <a:pt x="52232" y="39973"/>
                  </a:cubicBezTo>
                  <a:cubicBezTo>
                    <a:pt x="52085" y="40202"/>
                    <a:pt x="51970" y="40447"/>
                    <a:pt x="51823" y="40676"/>
                  </a:cubicBezTo>
                  <a:cubicBezTo>
                    <a:pt x="51708" y="40840"/>
                    <a:pt x="51626" y="41004"/>
                    <a:pt x="51528" y="41184"/>
                  </a:cubicBezTo>
                  <a:cubicBezTo>
                    <a:pt x="51495" y="41233"/>
                    <a:pt x="51430" y="41282"/>
                    <a:pt x="51397" y="41331"/>
                  </a:cubicBezTo>
                  <a:cubicBezTo>
                    <a:pt x="51381" y="41380"/>
                    <a:pt x="51414" y="41511"/>
                    <a:pt x="51430" y="41593"/>
                  </a:cubicBezTo>
                  <a:cubicBezTo>
                    <a:pt x="51463" y="41724"/>
                    <a:pt x="51479" y="41724"/>
                    <a:pt x="51364" y="41806"/>
                  </a:cubicBezTo>
                  <a:cubicBezTo>
                    <a:pt x="51070" y="42019"/>
                    <a:pt x="50661" y="42313"/>
                    <a:pt x="50644" y="42706"/>
                  </a:cubicBezTo>
                  <a:cubicBezTo>
                    <a:pt x="50611" y="42821"/>
                    <a:pt x="50579" y="42919"/>
                    <a:pt x="50530" y="43033"/>
                  </a:cubicBezTo>
                  <a:cubicBezTo>
                    <a:pt x="50448" y="43312"/>
                    <a:pt x="50350" y="43590"/>
                    <a:pt x="50202" y="43852"/>
                  </a:cubicBezTo>
                  <a:cubicBezTo>
                    <a:pt x="50169" y="43901"/>
                    <a:pt x="50120" y="43950"/>
                    <a:pt x="50104" y="44016"/>
                  </a:cubicBezTo>
                  <a:cubicBezTo>
                    <a:pt x="49989" y="44212"/>
                    <a:pt x="49908" y="44425"/>
                    <a:pt x="49858" y="44638"/>
                  </a:cubicBezTo>
                  <a:cubicBezTo>
                    <a:pt x="49793" y="44867"/>
                    <a:pt x="49760" y="45080"/>
                    <a:pt x="49695" y="45292"/>
                  </a:cubicBezTo>
                  <a:cubicBezTo>
                    <a:pt x="49662" y="45358"/>
                    <a:pt x="49662" y="45423"/>
                    <a:pt x="49597" y="45440"/>
                  </a:cubicBezTo>
                  <a:cubicBezTo>
                    <a:pt x="49498" y="45243"/>
                    <a:pt x="49351" y="45652"/>
                    <a:pt x="49318" y="45718"/>
                  </a:cubicBezTo>
                  <a:cubicBezTo>
                    <a:pt x="49286" y="45800"/>
                    <a:pt x="49236" y="45898"/>
                    <a:pt x="49171" y="45963"/>
                  </a:cubicBezTo>
                  <a:cubicBezTo>
                    <a:pt x="49106" y="46045"/>
                    <a:pt x="49024" y="46111"/>
                    <a:pt x="48942" y="46176"/>
                  </a:cubicBezTo>
                  <a:cubicBezTo>
                    <a:pt x="48745" y="46324"/>
                    <a:pt x="48565" y="46487"/>
                    <a:pt x="48418" y="46667"/>
                  </a:cubicBezTo>
                  <a:cubicBezTo>
                    <a:pt x="48353" y="46749"/>
                    <a:pt x="48320" y="46847"/>
                    <a:pt x="48320" y="46946"/>
                  </a:cubicBezTo>
                  <a:cubicBezTo>
                    <a:pt x="48254" y="47224"/>
                    <a:pt x="48123" y="47486"/>
                    <a:pt x="47927" y="47682"/>
                  </a:cubicBezTo>
                  <a:cubicBezTo>
                    <a:pt x="47845" y="47797"/>
                    <a:pt x="47763" y="47879"/>
                    <a:pt x="47665" y="47977"/>
                  </a:cubicBezTo>
                  <a:cubicBezTo>
                    <a:pt x="47600" y="48059"/>
                    <a:pt x="47518" y="48140"/>
                    <a:pt x="47436" y="48222"/>
                  </a:cubicBezTo>
                  <a:cubicBezTo>
                    <a:pt x="47289" y="48321"/>
                    <a:pt x="47158" y="48435"/>
                    <a:pt x="47027" y="48566"/>
                  </a:cubicBezTo>
                  <a:cubicBezTo>
                    <a:pt x="46716" y="48910"/>
                    <a:pt x="46405" y="49254"/>
                    <a:pt x="46094" y="49614"/>
                  </a:cubicBezTo>
                  <a:cubicBezTo>
                    <a:pt x="45783" y="49941"/>
                    <a:pt x="45472" y="50285"/>
                    <a:pt x="45177" y="50628"/>
                  </a:cubicBezTo>
                  <a:lnTo>
                    <a:pt x="45079" y="50743"/>
                  </a:lnTo>
                  <a:cubicBezTo>
                    <a:pt x="45144" y="50661"/>
                    <a:pt x="45226" y="50579"/>
                    <a:pt x="45292" y="50498"/>
                  </a:cubicBezTo>
                  <a:cubicBezTo>
                    <a:pt x="45406" y="50367"/>
                    <a:pt x="45521" y="50236"/>
                    <a:pt x="45635" y="50105"/>
                  </a:cubicBezTo>
                  <a:cubicBezTo>
                    <a:pt x="45652" y="50088"/>
                    <a:pt x="45685" y="50039"/>
                    <a:pt x="45701" y="50039"/>
                  </a:cubicBezTo>
                  <a:lnTo>
                    <a:pt x="44326" y="50759"/>
                  </a:lnTo>
                  <a:lnTo>
                    <a:pt x="43720" y="52413"/>
                  </a:lnTo>
                  <a:lnTo>
                    <a:pt x="42640" y="53166"/>
                  </a:lnTo>
                  <a:lnTo>
                    <a:pt x="40823" y="53853"/>
                  </a:lnTo>
                  <a:lnTo>
                    <a:pt x="38008" y="54786"/>
                  </a:lnTo>
                  <a:lnTo>
                    <a:pt x="37369" y="55277"/>
                  </a:lnTo>
                  <a:lnTo>
                    <a:pt x="36240" y="55932"/>
                  </a:lnTo>
                  <a:lnTo>
                    <a:pt x="35241" y="56521"/>
                  </a:lnTo>
                  <a:cubicBezTo>
                    <a:pt x="35241" y="56521"/>
                    <a:pt x="35405" y="56407"/>
                    <a:pt x="34685" y="57225"/>
                  </a:cubicBezTo>
                  <a:cubicBezTo>
                    <a:pt x="33965" y="58043"/>
                    <a:pt x="34734" y="57601"/>
                    <a:pt x="33965" y="58043"/>
                  </a:cubicBezTo>
                  <a:lnTo>
                    <a:pt x="33212" y="58485"/>
                  </a:lnTo>
                  <a:cubicBezTo>
                    <a:pt x="32361" y="58976"/>
                    <a:pt x="34423" y="58976"/>
                    <a:pt x="32361" y="58976"/>
                  </a:cubicBezTo>
                  <a:lnTo>
                    <a:pt x="30282" y="58976"/>
                  </a:lnTo>
                  <a:lnTo>
                    <a:pt x="28645" y="60089"/>
                  </a:lnTo>
                  <a:cubicBezTo>
                    <a:pt x="28645" y="60089"/>
                    <a:pt x="29480" y="61481"/>
                    <a:pt x="27188" y="60924"/>
                  </a:cubicBezTo>
                  <a:cubicBezTo>
                    <a:pt x="24897" y="60384"/>
                    <a:pt x="25240" y="59778"/>
                    <a:pt x="24897" y="60384"/>
                  </a:cubicBezTo>
                  <a:lnTo>
                    <a:pt x="24553" y="60973"/>
                  </a:lnTo>
                  <a:lnTo>
                    <a:pt x="22883" y="61579"/>
                  </a:lnTo>
                  <a:cubicBezTo>
                    <a:pt x="22572" y="61726"/>
                    <a:pt x="22392" y="61906"/>
                    <a:pt x="22016" y="61923"/>
                  </a:cubicBezTo>
                  <a:cubicBezTo>
                    <a:pt x="21688" y="61923"/>
                    <a:pt x="21492" y="61759"/>
                    <a:pt x="21164" y="61874"/>
                  </a:cubicBezTo>
                  <a:cubicBezTo>
                    <a:pt x="20903" y="61939"/>
                    <a:pt x="20690" y="62086"/>
                    <a:pt x="20526" y="62299"/>
                  </a:cubicBezTo>
                  <a:cubicBezTo>
                    <a:pt x="20395" y="62528"/>
                    <a:pt x="20428" y="62610"/>
                    <a:pt x="20133" y="62741"/>
                  </a:cubicBezTo>
                  <a:cubicBezTo>
                    <a:pt x="19888" y="62807"/>
                    <a:pt x="19659" y="62921"/>
                    <a:pt x="19446" y="63069"/>
                  </a:cubicBezTo>
                  <a:cubicBezTo>
                    <a:pt x="19413" y="63085"/>
                    <a:pt x="19429" y="63216"/>
                    <a:pt x="19397" y="63249"/>
                  </a:cubicBezTo>
                  <a:cubicBezTo>
                    <a:pt x="19282" y="63330"/>
                    <a:pt x="19151" y="63396"/>
                    <a:pt x="19020" y="63445"/>
                  </a:cubicBezTo>
                  <a:cubicBezTo>
                    <a:pt x="18791" y="63576"/>
                    <a:pt x="18644" y="63822"/>
                    <a:pt x="18382" y="63871"/>
                  </a:cubicBezTo>
                  <a:cubicBezTo>
                    <a:pt x="18120" y="63903"/>
                    <a:pt x="17858" y="63903"/>
                    <a:pt x="17580" y="63871"/>
                  </a:cubicBezTo>
                  <a:cubicBezTo>
                    <a:pt x="17105" y="63871"/>
                    <a:pt x="17171" y="63985"/>
                    <a:pt x="16925" y="64345"/>
                  </a:cubicBezTo>
                  <a:cubicBezTo>
                    <a:pt x="16712" y="64542"/>
                    <a:pt x="16450" y="64673"/>
                    <a:pt x="16156" y="64689"/>
                  </a:cubicBezTo>
                  <a:cubicBezTo>
                    <a:pt x="15927" y="64722"/>
                    <a:pt x="15828" y="64558"/>
                    <a:pt x="15616" y="64509"/>
                  </a:cubicBezTo>
                  <a:cubicBezTo>
                    <a:pt x="15452" y="64460"/>
                    <a:pt x="15305" y="64509"/>
                    <a:pt x="15141" y="64460"/>
                  </a:cubicBezTo>
                  <a:cubicBezTo>
                    <a:pt x="14863" y="64394"/>
                    <a:pt x="14372" y="63920"/>
                    <a:pt x="14208" y="64378"/>
                  </a:cubicBezTo>
                  <a:cubicBezTo>
                    <a:pt x="14142" y="64607"/>
                    <a:pt x="14241" y="64656"/>
                    <a:pt x="13962" y="64689"/>
                  </a:cubicBezTo>
                  <a:cubicBezTo>
                    <a:pt x="13684" y="64738"/>
                    <a:pt x="13406" y="64689"/>
                    <a:pt x="13111" y="64771"/>
                  </a:cubicBezTo>
                  <a:cubicBezTo>
                    <a:pt x="12784" y="64869"/>
                    <a:pt x="12473" y="65016"/>
                    <a:pt x="12162" y="65180"/>
                  </a:cubicBezTo>
                  <a:cubicBezTo>
                    <a:pt x="11965" y="65262"/>
                    <a:pt x="11622" y="65360"/>
                    <a:pt x="11474" y="65540"/>
                  </a:cubicBezTo>
                  <a:cubicBezTo>
                    <a:pt x="11392" y="65622"/>
                    <a:pt x="11409" y="65753"/>
                    <a:pt x="11294" y="65851"/>
                  </a:cubicBezTo>
                  <a:cubicBezTo>
                    <a:pt x="11131" y="65999"/>
                    <a:pt x="10951" y="66113"/>
                    <a:pt x="10754" y="66211"/>
                  </a:cubicBezTo>
                  <a:cubicBezTo>
                    <a:pt x="10410" y="66391"/>
                    <a:pt x="10001" y="66359"/>
                    <a:pt x="10018" y="66833"/>
                  </a:cubicBezTo>
                  <a:cubicBezTo>
                    <a:pt x="10018" y="67144"/>
                    <a:pt x="9903" y="67439"/>
                    <a:pt x="9690" y="67652"/>
                  </a:cubicBezTo>
                  <a:cubicBezTo>
                    <a:pt x="9281" y="68159"/>
                    <a:pt x="8528" y="68699"/>
                    <a:pt x="7857" y="68405"/>
                  </a:cubicBezTo>
                  <a:cubicBezTo>
                    <a:pt x="7677" y="68323"/>
                    <a:pt x="7497" y="68257"/>
                    <a:pt x="7300" y="68208"/>
                  </a:cubicBezTo>
                  <a:cubicBezTo>
                    <a:pt x="6957" y="68143"/>
                    <a:pt x="6597" y="68094"/>
                    <a:pt x="6236" y="68077"/>
                  </a:cubicBezTo>
                  <a:cubicBezTo>
                    <a:pt x="6040" y="68061"/>
                    <a:pt x="5827" y="67995"/>
                    <a:pt x="5631" y="67979"/>
                  </a:cubicBezTo>
                  <a:cubicBezTo>
                    <a:pt x="5565" y="68176"/>
                    <a:pt x="5467" y="68356"/>
                    <a:pt x="5353" y="68519"/>
                  </a:cubicBezTo>
                  <a:cubicBezTo>
                    <a:pt x="5172" y="68683"/>
                    <a:pt x="4681" y="68634"/>
                    <a:pt x="4452" y="68699"/>
                  </a:cubicBezTo>
                  <a:cubicBezTo>
                    <a:pt x="4125" y="68798"/>
                    <a:pt x="4125" y="69043"/>
                    <a:pt x="3879" y="69240"/>
                  </a:cubicBezTo>
                  <a:cubicBezTo>
                    <a:pt x="3487" y="69551"/>
                    <a:pt x="2963" y="69665"/>
                    <a:pt x="2472" y="69583"/>
                  </a:cubicBezTo>
                  <a:lnTo>
                    <a:pt x="2439" y="69403"/>
                  </a:lnTo>
                  <a:cubicBezTo>
                    <a:pt x="2226" y="69436"/>
                    <a:pt x="2177" y="69763"/>
                    <a:pt x="2062" y="69894"/>
                  </a:cubicBezTo>
                  <a:cubicBezTo>
                    <a:pt x="1981" y="70025"/>
                    <a:pt x="1866" y="70123"/>
                    <a:pt x="1735" y="70205"/>
                  </a:cubicBezTo>
                  <a:cubicBezTo>
                    <a:pt x="1490" y="70353"/>
                    <a:pt x="1113" y="70434"/>
                    <a:pt x="917" y="70631"/>
                  </a:cubicBezTo>
                  <a:cubicBezTo>
                    <a:pt x="704" y="70827"/>
                    <a:pt x="786" y="71106"/>
                    <a:pt x="524" y="71269"/>
                  </a:cubicBezTo>
                  <a:cubicBezTo>
                    <a:pt x="360" y="71367"/>
                    <a:pt x="196" y="71417"/>
                    <a:pt x="0" y="71449"/>
                  </a:cubicBezTo>
                  <a:lnTo>
                    <a:pt x="0" y="81270"/>
                  </a:lnTo>
                  <a:lnTo>
                    <a:pt x="102303" y="81270"/>
                  </a:lnTo>
                  <a:lnTo>
                    <a:pt x="102303" y="1"/>
                  </a:lnTo>
                  <a:lnTo>
                    <a:pt x="101698" y="475"/>
                  </a:lnTo>
                  <a:lnTo>
                    <a:pt x="101534" y="770"/>
                  </a:lnTo>
                  <a:cubicBezTo>
                    <a:pt x="101354" y="1065"/>
                    <a:pt x="101534" y="770"/>
                    <a:pt x="100568" y="1326"/>
                  </a:cubicBezTo>
                  <a:lnTo>
                    <a:pt x="100650" y="1932"/>
                  </a:lnTo>
                  <a:lnTo>
                    <a:pt x="100208" y="1867"/>
                  </a:lnTo>
                  <a:lnTo>
                    <a:pt x="99897" y="1687"/>
                  </a:lnTo>
                  <a:lnTo>
                    <a:pt x="98997" y="1687"/>
                  </a:lnTo>
                  <a:lnTo>
                    <a:pt x="98653" y="2276"/>
                  </a:lnTo>
                  <a:lnTo>
                    <a:pt x="98358" y="2865"/>
                  </a:lnTo>
                  <a:lnTo>
                    <a:pt x="98031" y="3422"/>
                  </a:lnTo>
                  <a:lnTo>
                    <a:pt x="94397" y="3422"/>
                  </a:lnTo>
                  <a:cubicBezTo>
                    <a:pt x="93366" y="3422"/>
                    <a:pt x="94397" y="3422"/>
                    <a:pt x="94004" y="4125"/>
                  </a:cubicBezTo>
                  <a:cubicBezTo>
                    <a:pt x="93612" y="4813"/>
                    <a:pt x="94004" y="4125"/>
                    <a:pt x="93317" y="5140"/>
                  </a:cubicBezTo>
                  <a:cubicBezTo>
                    <a:pt x="92646" y="6172"/>
                    <a:pt x="93317" y="5140"/>
                    <a:pt x="92368" y="5697"/>
                  </a:cubicBezTo>
                  <a:cubicBezTo>
                    <a:pt x="91418" y="6237"/>
                    <a:pt x="92368" y="5697"/>
                    <a:pt x="91615" y="5975"/>
                  </a:cubicBezTo>
                  <a:cubicBezTo>
                    <a:pt x="90878" y="6237"/>
                    <a:pt x="91140" y="6646"/>
                    <a:pt x="91140" y="6646"/>
                  </a:cubicBezTo>
                  <a:lnTo>
                    <a:pt x="90665" y="7677"/>
                  </a:lnTo>
                  <a:lnTo>
                    <a:pt x="89307" y="7874"/>
                  </a:lnTo>
                  <a:lnTo>
                    <a:pt x="88144" y="9102"/>
                  </a:lnTo>
                  <a:cubicBezTo>
                    <a:pt x="88144" y="9102"/>
                    <a:pt x="88374" y="7956"/>
                    <a:pt x="86982" y="9920"/>
                  </a:cubicBezTo>
                  <a:cubicBezTo>
                    <a:pt x="86000" y="11328"/>
                    <a:pt x="85329" y="10575"/>
                    <a:pt x="85329" y="10575"/>
                  </a:cubicBezTo>
                  <a:lnTo>
                    <a:pt x="84216" y="10411"/>
                  </a:lnTo>
                  <a:lnTo>
                    <a:pt x="83299" y="11213"/>
                  </a:lnTo>
                  <a:lnTo>
                    <a:pt x="82350" y="11213"/>
                  </a:lnTo>
                  <a:lnTo>
                    <a:pt x="81253" y="11622"/>
                  </a:lnTo>
                  <a:cubicBezTo>
                    <a:pt x="81106" y="11671"/>
                    <a:pt x="80959" y="11688"/>
                    <a:pt x="80811" y="11704"/>
                  </a:cubicBezTo>
                  <a:cubicBezTo>
                    <a:pt x="80779" y="11704"/>
                    <a:pt x="80730" y="11720"/>
                    <a:pt x="80697" y="11720"/>
                  </a:cubicBezTo>
                  <a:cubicBezTo>
                    <a:pt x="80664" y="11704"/>
                    <a:pt x="80631" y="11720"/>
                    <a:pt x="80615" y="11753"/>
                  </a:cubicBezTo>
                  <a:cubicBezTo>
                    <a:pt x="80599" y="11753"/>
                    <a:pt x="80599" y="11753"/>
                    <a:pt x="80599" y="11770"/>
                  </a:cubicBezTo>
                  <a:lnTo>
                    <a:pt x="80599" y="11802"/>
                  </a:lnTo>
                  <a:cubicBezTo>
                    <a:pt x="80599" y="11802"/>
                    <a:pt x="80124" y="11720"/>
                    <a:pt x="80173" y="11868"/>
                  </a:cubicBezTo>
                  <a:cubicBezTo>
                    <a:pt x="80058" y="11901"/>
                    <a:pt x="79944" y="11917"/>
                    <a:pt x="79829" y="11933"/>
                  </a:cubicBezTo>
                  <a:lnTo>
                    <a:pt x="79486" y="12179"/>
                  </a:lnTo>
                  <a:lnTo>
                    <a:pt x="79256" y="12293"/>
                  </a:lnTo>
                  <a:lnTo>
                    <a:pt x="79027" y="12228"/>
                  </a:lnTo>
                  <a:lnTo>
                    <a:pt x="78847" y="12228"/>
                  </a:lnTo>
                  <a:lnTo>
                    <a:pt x="78667" y="12310"/>
                  </a:lnTo>
                  <a:lnTo>
                    <a:pt x="78422" y="12457"/>
                  </a:lnTo>
                  <a:lnTo>
                    <a:pt x="78225" y="12572"/>
                  </a:lnTo>
                  <a:lnTo>
                    <a:pt x="77816" y="12670"/>
                  </a:lnTo>
                  <a:lnTo>
                    <a:pt x="77538" y="12539"/>
                  </a:lnTo>
                  <a:lnTo>
                    <a:pt x="77308" y="12703"/>
                  </a:lnTo>
                  <a:lnTo>
                    <a:pt x="76965" y="12899"/>
                  </a:lnTo>
                  <a:lnTo>
                    <a:pt x="76670" y="13161"/>
                  </a:lnTo>
                  <a:lnTo>
                    <a:pt x="76359" y="13537"/>
                  </a:lnTo>
                  <a:lnTo>
                    <a:pt x="75950" y="13783"/>
                  </a:lnTo>
                  <a:lnTo>
                    <a:pt x="75573" y="13783"/>
                  </a:lnTo>
                  <a:lnTo>
                    <a:pt x="75410" y="13783"/>
                  </a:lnTo>
                  <a:lnTo>
                    <a:pt x="75115" y="13947"/>
                  </a:lnTo>
                  <a:lnTo>
                    <a:pt x="74935" y="140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5851225" y="3736267"/>
              <a:ext cx="1649950" cy="618750"/>
            </a:xfrm>
            <a:custGeom>
              <a:avLst/>
              <a:gdLst/>
              <a:ahLst/>
              <a:cxnLst/>
              <a:rect l="l" t="t" r="r" b="b"/>
              <a:pathLst>
                <a:path w="65998" h="24750" extrusionOk="0">
                  <a:moveTo>
                    <a:pt x="31444" y="13897"/>
                  </a:moveTo>
                  <a:cubicBezTo>
                    <a:pt x="31313" y="13930"/>
                    <a:pt x="30625" y="13930"/>
                    <a:pt x="30544" y="14011"/>
                  </a:cubicBezTo>
                  <a:cubicBezTo>
                    <a:pt x="30413" y="14142"/>
                    <a:pt x="30576" y="14453"/>
                    <a:pt x="30527" y="14601"/>
                  </a:cubicBezTo>
                  <a:cubicBezTo>
                    <a:pt x="30413" y="14879"/>
                    <a:pt x="30085" y="14797"/>
                    <a:pt x="29823" y="14895"/>
                  </a:cubicBezTo>
                  <a:cubicBezTo>
                    <a:pt x="29414" y="15043"/>
                    <a:pt x="29169" y="15223"/>
                    <a:pt x="28678" y="15223"/>
                  </a:cubicBezTo>
                  <a:cubicBezTo>
                    <a:pt x="28252" y="15239"/>
                    <a:pt x="27990" y="15059"/>
                    <a:pt x="27581" y="15174"/>
                  </a:cubicBezTo>
                  <a:cubicBezTo>
                    <a:pt x="27270" y="15272"/>
                    <a:pt x="26910" y="15386"/>
                    <a:pt x="26746" y="15616"/>
                  </a:cubicBezTo>
                  <a:cubicBezTo>
                    <a:pt x="26566" y="15845"/>
                    <a:pt x="26615" y="15910"/>
                    <a:pt x="26222" y="16041"/>
                  </a:cubicBezTo>
                  <a:cubicBezTo>
                    <a:pt x="25944" y="16139"/>
                    <a:pt x="25584" y="16205"/>
                    <a:pt x="25338" y="16369"/>
                  </a:cubicBezTo>
                  <a:cubicBezTo>
                    <a:pt x="25306" y="16401"/>
                    <a:pt x="25322" y="16516"/>
                    <a:pt x="25273" y="16549"/>
                  </a:cubicBezTo>
                  <a:cubicBezTo>
                    <a:pt x="25126" y="16647"/>
                    <a:pt x="24962" y="16712"/>
                    <a:pt x="24782" y="16761"/>
                  </a:cubicBezTo>
                  <a:cubicBezTo>
                    <a:pt x="24487" y="16876"/>
                    <a:pt x="24275" y="17138"/>
                    <a:pt x="23947" y="17187"/>
                  </a:cubicBezTo>
                  <a:cubicBezTo>
                    <a:pt x="23603" y="17203"/>
                    <a:pt x="23260" y="17203"/>
                    <a:pt x="22916" y="17187"/>
                  </a:cubicBezTo>
                  <a:cubicBezTo>
                    <a:pt x="22294" y="17187"/>
                    <a:pt x="22359" y="17302"/>
                    <a:pt x="22048" y="17645"/>
                  </a:cubicBezTo>
                  <a:cubicBezTo>
                    <a:pt x="21885" y="17825"/>
                    <a:pt x="21361" y="17989"/>
                    <a:pt x="21050" y="18005"/>
                  </a:cubicBezTo>
                  <a:cubicBezTo>
                    <a:pt x="20755" y="18022"/>
                    <a:pt x="20624" y="17874"/>
                    <a:pt x="20346" y="17809"/>
                  </a:cubicBezTo>
                  <a:cubicBezTo>
                    <a:pt x="20150" y="17776"/>
                    <a:pt x="19937" y="17809"/>
                    <a:pt x="19724" y="17776"/>
                  </a:cubicBezTo>
                  <a:cubicBezTo>
                    <a:pt x="19364" y="17711"/>
                    <a:pt x="18709" y="17220"/>
                    <a:pt x="18513" y="17694"/>
                  </a:cubicBezTo>
                  <a:cubicBezTo>
                    <a:pt x="18415" y="17907"/>
                    <a:pt x="18546" y="17973"/>
                    <a:pt x="18185" y="18005"/>
                  </a:cubicBezTo>
                  <a:cubicBezTo>
                    <a:pt x="17825" y="18055"/>
                    <a:pt x="17465" y="18005"/>
                    <a:pt x="17072" y="18071"/>
                  </a:cubicBezTo>
                  <a:cubicBezTo>
                    <a:pt x="16647" y="18185"/>
                    <a:pt x="16238" y="18316"/>
                    <a:pt x="15845" y="18480"/>
                  </a:cubicBezTo>
                  <a:cubicBezTo>
                    <a:pt x="15566" y="18578"/>
                    <a:pt x="15125" y="18677"/>
                    <a:pt x="14944" y="18840"/>
                  </a:cubicBezTo>
                  <a:cubicBezTo>
                    <a:pt x="14830" y="18938"/>
                    <a:pt x="14846" y="19069"/>
                    <a:pt x="14699" y="19168"/>
                  </a:cubicBezTo>
                  <a:cubicBezTo>
                    <a:pt x="14486" y="19299"/>
                    <a:pt x="14257" y="19429"/>
                    <a:pt x="14011" y="19511"/>
                  </a:cubicBezTo>
                  <a:cubicBezTo>
                    <a:pt x="13553" y="19691"/>
                    <a:pt x="13029" y="19675"/>
                    <a:pt x="13046" y="20150"/>
                  </a:cubicBezTo>
                  <a:cubicBezTo>
                    <a:pt x="13029" y="20477"/>
                    <a:pt x="12866" y="20772"/>
                    <a:pt x="12620" y="20968"/>
                  </a:cubicBezTo>
                  <a:cubicBezTo>
                    <a:pt x="12096" y="21459"/>
                    <a:pt x="11098" y="22016"/>
                    <a:pt x="10230" y="21721"/>
                  </a:cubicBezTo>
                  <a:cubicBezTo>
                    <a:pt x="10001" y="21639"/>
                    <a:pt x="9756" y="21574"/>
                    <a:pt x="9510" y="21525"/>
                  </a:cubicBezTo>
                  <a:cubicBezTo>
                    <a:pt x="9052" y="21443"/>
                    <a:pt x="8577" y="21394"/>
                    <a:pt x="8119" y="21377"/>
                  </a:cubicBezTo>
                  <a:cubicBezTo>
                    <a:pt x="7857" y="21361"/>
                    <a:pt x="7595" y="21295"/>
                    <a:pt x="7333" y="21295"/>
                  </a:cubicBezTo>
                  <a:cubicBezTo>
                    <a:pt x="7235" y="21492"/>
                    <a:pt x="7104" y="21672"/>
                    <a:pt x="6957" y="21819"/>
                  </a:cubicBezTo>
                  <a:cubicBezTo>
                    <a:pt x="6727" y="21983"/>
                    <a:pt x="6089" y="21934"/>
                    <a:pt x="5794" y="22016"/>
                  </a:cubicBezTo>
                  <a:cubicBezTo>
                    <a:pt x="5369" y="22114"/>
                    <a:pt x="5353" y="22343"/>
                    <a:pt x="5058" y="22556"/>
                  </a:cubicBezTo>
                  <a:cubicBezTo>
                    <a:pt x="4501" y="22867"/>
                    <a:pt x="3847" y="22981"/>
                    <a:pt x="3208" y="22900"/>
                  </a:cubicBezTo>
                  <a:lnTo>
                    <a:pt x="3159" y="22720"/>
                  </a:lnTo>
                  <a:cubicBezTo>
                    <a:pt x="2881" y="22752"/>
                    <a:pt x="2832" y="23063"/>
                    <a:pt x="2684" y="23211"/>
                  </a:cubicBezTo>
                  <a:cubicBezTo>
                    <a:pt x="2570" y="23342"/>
                    <a:pt x="2423" y="23440"/>
                    <a:pt x="2259" y="23505"/>
                  </a:cubicBezTo>
                  <a:cubicBezTo>
                    <a:pt x="1931" y="23653"/>
                    <a:pt x="1457" y="23734"/>
                    <a:pt x="1179" y="23931"/>
                  </a:cubicBezTo>
                  <a:cubicBezTo>
                    <a:pt x="917" y="24127"/>
                    <a:pt x="1015" y="24422"/>
                    <a:pt x="671" y="24586"/>
                  </a:cubicBezTo>
                  <a:cubicBezTo>
                    <a:pt x="458" y="24667"/>
                    <a:pt x="229" y="24733"/>
                    <a:pt x="0" y="24749"/>
                  </a:cubicBezTo>
                  <a:lnTo>
                    <a:pt x="0" y="16008"/>
                  </a:lnTo>
                  <a:cubicBezTo>
                    <a:pt x="115" y="15943"/>
                    <a:pt x="246" y="15878"/>
                    <a:pt x="360" y="15812"/>
                  </a:cubicBezTo>
                  <a:cubicBezTo>
                    <a:pt x="769" y="15599"/>
                    <a:pt x="1211" y="15386"/>
                    <a:pt x="1588" y="15157"/>
                  </a:cubicBezTo>
                  <a:cubicBezTo>
                    <a:pt x="1850" y="14994"/>
                    <a:pt x="1997" y="14748"/>
                    <a:pt x="2275" y="14601"/>
                  </a:cubicBezTo>
                  <a:cubicBezTo>
                    <a:pt x="2455" y="14535"/>
                    <a:pt x="2635" y="14470"/>
                    <a:pt x="2815" y="14437"/>
                  </a:cubicBezTo>
                  <a:cubicBezTo>
                    <a:pt x="3405" y="14257"/>
                    <a:pt x="3961" y="14044"/>
                    <a:pt x="4534" y="13848"/>
                  </a:cubicBezTo>
                  <a:cubicBezTo>
                    <a:pt x="4845" y="13733"/>
                    <a:pt x="5123" y="13553"/>
                    <a:pt x="5353" y="13308"/>
                  </a:cubicBezTo>
                  <a:cubicBezTo>
                    <a:pt x="5582" y="13078"/>
                    <a:pt x="5958" y="12800"/>
                    <a:pt x="6089" y="12522"/>
                  </a:cubicBezTo>
                  <a:cubicBezTo>
                    <a:pt x="6236" y="12195"/>
                    <a:pt x="6155" y="11867"/>
                    <a:pt x="6236" y="11540"/>
                  </a:cubicBezTo>
                  <a:cubicBezTo>
                    <a:pt x="6318" y="11212"/>
                    <a:pt x="6727" y="11032"/>
                    <a:pt x="6924" y="10738"/>
                  </a:cubicBezTo>
                  <a:cubicBezTo>
                    <a:pt x="7055" y="10558"/>
                    <a:pt x="7006" y="10361"/>
                    <a:pt x="7202" y="10214"/>
                  </a:cubicBezTo>
                  <a:cubicBezTo>
                    <a:pt x="7480" y="9985"/>
                    <a:pt x="7857" y="9854"/>
                    <a:pt x="8119" y="9592"/>
                  </a:cubicBezTo>
                  <a:cubicBezTo>
                    <a:pt x="8282" y="9445"/>
                    <a:pt x="8463" y="9314"/>
                    <a:pt x="8643" y="9216"/>
                  </a:cubicBezTo>
                  <a:lnTo>
                    <a:pt x="9723" y="8806"/>
                  </a:lnTo>
                  <a:cubicBezTo>
                    <a:pt x="9919" y="8708"/>
                    <a:pt x="10132" y="8659"/>
                    <a:pt x="10329" y="8643"/>
                  </a:cubicBezTo>
                  <a:cubicBezTo>
                    <a:pt x="10607" y="8643"/>
                    <a:pt x="11131" y="8692"/>
                    <a:pt x="11131" y="8692"/>
                  </a:cubicBezTo>
                  <a:lnTo>
                    <a:pt x="12293" y="8168"/>
                  </a:lnTo>
                  <a:cubicBezTo>
                    <a:pt x="12293" y="8168"/>
                    <a:pt x="12997" y="7480"/>
                    <a:pt x="12997" y="7219"/>
                  </a:cubicBezTo>
                  <a:lnTo>
                    <a:pt x="12997" y="6400"/>
                  </a:lnTo>
                  <a:lnTo>
                    <a:pt x="13799" y="5647"/>
                  </a:lnTo>
                  <a:cubicBezTo>
                    <a:pt x="13799" y="5647"/>
                    <a:pt x="15223" y="4354"/>
                    <a:pt x="15305" y="4059"/>
                  </a:cubicBezTo>
                  <a:cubicBezTo>
                    <a:pt x="15403" y="3765"/>
                    <a:pt x="17383" y="2586"/>
                    <a:pt x="17383" y="2586"/>
                  </a:cubicBezTo>
                  <a:lnTo>
                    <a:pt x="18153" y="1571"/>
                  </a:lnTo>
                  <a:lnTo>
                    <a:pt x="18775" y="1571"/>
                  </a:lnTo>
                  <a:lnTo>
                    <a:pt x="20542" y="1293"/>
                  </a:lnTo>
                  <a:lnTo>
                    <a:pt x="21623" y="802"/>
                  </a:lnTo>
                  <a:lnTo>
                    <a:pt x="22409" y="458"/>
                  </a:lnTo>
                  <a:lnTo>
                    <a:pt x="25551" y="458"/>
                  </a:lnTo>
                  <a:cubicBezTo>
                    <a:pt x="25551" y="458"/>
                    <a:pt x="26582" y="0"/>
                    <a:pt x="26861" y="0"/>
                  </a:cubicBezTo>
                  <a:cubicBezTo>
                    <a:pt x="27123" y="0"/>
                    <a:pt x="27925" y="131"/>
                    <a:pt x="27925" y="131"/>
                  </a:cubicBezTo>
                  <a:lnTo>
                    <a:pt x="28367" y="458"/>
                  </a:lnTo>
                  <a:cubicBezTo>
                    <a:pt x="28956" y="507"/>
                    <a:pt x="29545" y="507"/>
                    <a:pt x="30134" y="458"/>
                  </a:cubicBezTo>
                  <a:cubicBezTo>
                    <a:pt x="30593" y="393"/>
                    <a:pt x="31018" y="295"/>
                    <a:pt x="31444" y="131"/>
                  </a:cubicBezTo>
                  <a:lnTo>
                    <a:pt x="32181" y="458"/>
                  </a:lnTo>
                  <a:lnTo>
                    <a:pt x="33572" y="884"/>
                  </a:lnTo>
                  <a:lnTo>
                    <a:pt x="34652" y="1506"/>
                  </a:lnTo>
                  <a:lnTo>
                    <a:pt x="35307" y="1882"/>
                  </a:lnTo>
                  <a:lnTo>
                    <a:pt x="35880" y="1555"/>
                  </a:lnTo>
                  <a:lnTo>
                    <a:pt x="36846" y="1882"/>
                  </a:lnTo>
                  <a:lnTo>
                    <a:pt x="37189" y="2799"/>
                  </a:lnTo>
                  <a:lnTo>
                    <a:pt x="37680" y="2799"/>
                  </a:lnTo>
                  <a:lnTo>
                    <a:pt x="38433" y="2865"/>
                  </a:lnTo>
                  <a:lnTo>
                    <a:pt x="39268" y="2995"/>
                  </a:lnTo>
                  <a:lnTo>
                    <a:pt x="39497" y="3372"/>
                  </a:lnTo>
                  <a:lnTo>
                    <a:pt x="40185" y="3339"/>
                  </a:lnTo>
                  <a:lnTo>
                    <a:pt x="40839" y="3208"/>
                  </a:lnTo>
                  <a:lnTo>
                    <a:pt x="41478" y="3470"/>
                  </a:lnTo>
                  <a:lnTo>
                    <a:pt x="43197" y="4092"/>
                  </a:lnTo>
                  <a:lnTo>
                    <a:pt x="44293" y="4076"/>
                  </a:lnTo>
                  <a:cubicBezTo>
                    <a:pt x="44293" y="4076"/>
                    <a:pt x="44948" y="4158"/>
                    <a:pt x="45046" y="4043"/>
                  </a:cubicBezTo>
                  <a:cubicBezTo>
                    <a:pt x="45144" y="3945"/>
                    <a:pt x="46192" y="4092"/>
                    <a:pt x="46388" y="4223"/>
                  </a:cubicBezTo>
                  <a:cubicBezTo>
                    <a:pt x="46601" y="4354"/>
                    <a:pt x="47698" y="5172"/>
                    <a:pt x="47698" y="5172"/>
                  </a:cubicBezTo>
                  <a:lnTo>
                    <a:pt x="48009" y="5729"/>
                  </a:lnTo>
                  <a:lnTo>
                    <a:pt x="48909" y="5925"/>
                  </a:lnTo>
                  <a:lnTo>
                    <a:pt x="50300" y="5925"/>
                  </a:lnTo>
                  <a:lnTo>
                    <a:pt x="50857" y="6253"/>
                  </a:lnTo>
                  <a:lnTo>
                    <a:pt x="51626" y="6957"/>
                  </a:lnTo>
                  <a:lnTo>
                    <a:pt x="52134" y="7251"/>
                  </a:lnTo>
                  <a:lnTo>
                    <a:pt x="53574" y="7300"/>
                  </a:lnTo>
                  <a:lnTo>
                    <a:pt x="54065" y="7300"/>
                  </a:lnTo>
                  <a:lnTo>
                    <a:pt x="54884" y="7497"/>
                  </a:lnTo>
                  <a:lnTo>
                    <a:pt x="55833" y="8037"/>
                  </a:lnTo>
                  <a:lnTo>
                    <a:pt x="56651" y="8037"/>
                  </a:lnTo>
                  <a:lnTo>
                    <a:pt x="57666" y="8790"/>
                  </a:lnTo>
                  <a:lnTo>
                    <a:pt x="58632" y="9068"/>
                  </a:lnTo>
                  <a:lnTo>
                    <a:pt x="59139" y="9346"/>
                  </a:lnTo>
                  <a:lnTo>
                    <a:pt x="60334" y="9346"/>
                  </a:lnTo>
                  <a:lnTo>
                    <a:pt x="61087" y="9805"/>
                  </a:lnTo>
                  <a:lnTo>
                    <a:pt x="61971" y="9952"/>
                  </a:lnTo>
                  <a:lnTo>
                    <a:pt x="63379" y="10149"/>
                  </a:lnTo>
                  <a:lnTo>
                    <a:pt x="64034" y="10541"/>
                  </a:lnTo>
                  <a:lnTo>
                    <a:pt x="65458" y="10820"/>
                  </a:lnTo>
                  <a:lnTo>
                    <a:pt x="65998" y="12375"/>
                  </a:lnTo>
                  <a:lnTo>
                    <a:pt x="64361" y="14044"/>
                  </a:lnTo>
                  <a:lnTo>
                    <a:pt x="50873" y="17105"/>
                  </a:lnTo>
                  <a:lnTo>
                    <a:pt x="38728" y="16696"/>
                  </a:lnTo>
                  <a:lnTo>
                    <a:pt x="34276" y="1595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119650" y="2702967"/>
              <a:ext cx="654350" cy="520975"/>
            </a:xfrm>
            <a:custGeom>
              <a:avLst/>
              <a:gdLst/>
              <a:ahLst/>
              <a:cxnLst/>
              <a:rect l="l" t="t" r="r" b="b"/>
              <a:pathLst>
                <a:path w="26174" h="20839" extrusionOk="0">
                  <a:moveTo>
                    <a:pt x="12546" y="1"/>
                  </a:moveTo>
                  <a:cubicBezTo>
                    <a:pt x="12328" y="1"/>
                    <a:pt x="12106" y="19"/>
                    <a:pt x="11884" y="51"/>
                  </a:cubicBezTo>
                  <a:cubicBezTo>
                    <a:pt x="11655" y="83"/>
                    <a:pt x="11426" y="149"/>
                    <a:pt x="11213" y="263"/>
                  </a:cubicBezTo>
                  <a:cubicBezTo>
                    <a:pt x="11232" y="283"/>
                    <a:pt x="11259" y="289"/>
                    <a:pt x="11289" y="289"/>
                  </a:cubicBezTo>
                  <a:cubicBezTo>
                    <a:pt x="11334" y="289"/>
                    <a:pt x="11386" y="273"/>
                    <a:pt x="11426" y="263"/>
                  </a:cubicBezTo>
                  <a:cubicBezTo>
                    <a:pt x="11606" y="231"/>
                    <a:pt x="11802" y="231"/>
                    <a:pt x="11983" y="231"/>
                  </a:cubicBezTo>
                  <a:cubicBezTo>
                    <a:pt x="12228" y="231"/>
                    <a:pt x="12490" y="263"/>
                    <a:pt x="12735" y="329"/>
                  </a:cubicBezTo>
                  <a:cubicBezTo>
                    <a:pt x="12932" y="329"/>
                    <a:pt x="13128" y="378"/>
                    <a:pt x="13308" y="460"/>
                  </a:cubicBezTo>
                  <a:cubicBezTo>
                    <a:pt x="13210" y="509"/>
                    <a:pt x="13112" y="558"/>
                    <a:pt x="13014" y="623"/>
                  </a:cubicBezTo>
                  <a:cubicBezTo>
                    <a:pt x="12703" y="640"/>
                    <a:pt x="12392" y="689"/>
                    <a:pt x="12081" y="771"/>
                  </a:cubicBezTo>
                  <a:cubicBezTo>
                    <a:pt x="11868" y="771"/>
                    <a:pt x="11655" y="836"/>
                    <a:pt x="11459" y="934"/>
                  </a:cubicBezTo>
                  <a:cubicBezTo>
                    <a:pt x="11473" y="956"/>
                    <a:pt x="11505" y="962"/>
                    <a:pt x="11541" y="962"/>
                  </a:cubicBezTo>
                  <a:cubicBezTo>
                    <a:pt x="11589" y="962"/>
                    <a:pt x="11643" y="951"/>
                    <a:pt x="11672" y="951"/>
                  </a:cubicBezTo>
                  <a:cubicBezTo>
                    <a:pt x="11802" y="951"/>
                    <a:pt x="11926" y="944"/>
                    <a:pt x="12047" y="944"/>
                  </a:cubicBezTo>
                  <a:cubicBezTo>
                    <a:pt x="12108" y="944"/>
                    <a:pt x="12168" y="945"/>
                    <a:pt x="12228" y="951"/>
                  </a:cubicBezTo>
                  <a:cubicBezTo>
                    <a:pt x="12408" y="951"/>
                    <a:pt x="12588" y="967"/>
                    <a:pt x="12768" y="984"/>
                  </a:cubicBezTo>
                  <a:lnTo>
                    <a:pt x="12768" y="1016"/>
                  </a:lnTo>
                  <a:cubicBezTo>
                    <a:pt x="12588" y="1180"/>
                    <a:pt x="12359" y="1278"/>
                    <a:pt x="12113" y="1311"/>
                  </a:cubicBezTo>
                  <a:cubicBezTo>
                    <a:pt x="11884" y="1327"/>
                    <a:pt x="11655" y="1327"/>
                    <a:pt x="11459" y="1376"/>
                  </a:cubicBezTo>
                  <a:cubicBezTo>
                    <a:pt x="11262" y="1426"/>
                    <a:pt x="11066" y="1491"/>
                    <a:pt x="10886" y="1589"/>
                  </a:cubicBezTo>
                  <a:cubicBezTo>
                    <a:pt x="10898" y="1614"/>
                    <a:pt x="10917" y="1622"/>
                    <a:pt x="10939" y="1622"/>
                  </a:cubicBezTo>
                  <a:cubicBezTo>
                    <a:pt x="10976" y="1622"/>
                    <a:pt x="11019" y="1599"/>
                    <a:pt x="11049" y="1589"/>
                  </a:cubicBezTo>
                  <a:cubicBezTo>
                    <a:pt x="11164" y="1556"/>
                    <a:pt x="11279" y="1540"/>
                    <a:pt x="11393" y="1540"/>
                  </a:cubicBezTo>
                  <a:cubicBezTo>
                    <a:pt x="11501" y="1564"/>
                    <a:pt x="11618" y="1579"/>
                    <a:pt x="11730" y="1579"/>
                  </a:cubicBezTo>
                  <a:cubicBezTo>
                    <a:pt x="11771" y="1579"/>
                    <a:pt x="11812" y="1577"/>
                    <a:pt x="11852" y="1573"/>
                  </a:cubicBezTo>
                  <a:lnTo>
                    <a:pt x="11852" y="1573"/>
                  </a:lnTo>
                  <a:cubicBezTo>
                    <a:pt x="11802" y="1671"/>
                    <a:pt x="11655" y="1720"/>
                    <a:pt x="11573" y="1769"/>
                  </a:cubicBezTo>
                  <a:cubicBezTo>
                    <a:pt x="11426" y="1851"/>
                    <a:pt x="11262" y="1917"/>
                    <a:pt x="11099" y="1982"/>
                  </a:cubicBezTo>
                  <a:cubicBezTo>
                    <a:pt x="10902" y="2064"/>
                    <a:pt x="10706" y="2129"/>
                    <a:pt x="10493" y="2211"/>
                  </a:cubicBezTo>
                  <a:cubicBezTo>
                    <a:pt x="10395" y="2244"/>
                    <a:pt x="10198" y="2326"/>
                    <a:pt x="10149" y="2424"/>
                  </a:cubicBezTo>
                  <a:cubicBezTo>
                    <a:pt x="10264" y="2424"/>
                    <a:pt x="10395" y="2408"/>
                    <a:pt x="10493" y="2375"/>
                  </a:cubicBezTo>
                  <a:cubicBezTo>
                    <a:pt x="10640" y="2359"/>
                    <a:pt x="10771" y="2326"/>
                    <a:pt x="10902" y="2277"/>
                  </a:cubicBezTo>
                  <a:lnTo>
                    <a:pt x="10902" y="2277"/>
                  </a:lnTo>
                  <a:cubicBezTo>
                    <a:pt x="10820" y="2342"/>
                    <a:pt x="10722" y="2408"/>
                    <a:pt x="10640" y="2489"/>
                  </a:cubicBezTo>
                  <a:cubicBezTo>
                    <a:pt x="10509" y="2604"/>
                    <a:pt x="10378" y="2719"/>
                    <a:pt x="10247" y="2833"/>
                  </a:cubicBezTo>
                  <a:cubicBezTo>
                    <a:pt x="9953" y="3111"/>
                    <a:pt x="9675" y="3406"/>
                    <a:pt x="9429" y="3734"/>
                  </a:cubicBezTo>
                  <a:cubicBezTo>
                    <a:pt x="9183" y="4077"/>
                    <a:pt x="8954" y="4405"/>
                    <a:pt x="8725" y="4732"/>
                  </a:cubicBezTo>
                  <a:lnTo>
                    <a:pt x="8692" y="4716"/>
                  </a:lnTo>
                  <a:cubicBezTo>
                    <a:pt x="8120" y="4978"/>
                    <a:pt x="7514" y="5190"/>
                    <a:pt x="6892" y="5370"/>
                  </a:cubicBezTo>
                  <a:cubicBezTo>
                    <a:pt x="6529" y="5482"/>
                    <a:pt x="6139" y="5573"/>
                    <a:pt x="5753" y="5573"/>
                  </a:cubicBezTo>
                  <a:cubicBezTo>
                    <a:pt x="5460" y="5573"/>
                    <a:pt x="5170" y="5521"/>
                    <a:pt x="4895" y="5387"/>
                  </a:cubicBezTo>
                  <a:cubicBezTo>
                    <a:pt x="4322" y="5108"/>
                    <a:pt x="4289" y="4486"/>
                    <a:pt x="4240" y="3914"/>
                  </a:cubicBezTo>
                  <a:cubicBezTo>
                    <a:pt x="4207" y="3668"/>
                    <a:pt x="4224" y="3422"/>
                    <a:pt x="4273" y="3177"/>
                  </a:cubicBezTo>
                  <a:cubicBezTo>
                    <a:pt x="4306" y="3013"/>
                    <a:pt x="4404" y="2833"/>
                    <a:pt x="4437" y="2653"/>
                  </a:cubicBezTo>
                  <a:cubicBezTo>
                    <a:pt x="4467" y="2431"/>
                    <a:pt x="4373" y="2354"/>
                    <a:pt x="4230" y="2354"/>
                  </a:cubicBezTo>
                  <a:cubicBezTo>
                    <a:pt x="3983" y="2354"/>
                    <a:pt x="3588" y="2582"/>
                    <a:pt x="3422" y="2686"/>
                  </a:cubicBezTo>
                  <a:cubicBezTo>
                    <a:pt x="3436" y="2709"/>
                    <a:pt x="3458" y="2718"/>
                    <a:pt x="3484" y="2718"/>
                  </a:cubicBezTo>
                  <a:cubicBezTo>
                    <a:pt x="3549" y="2718"/>
                    <a:pt x="3637" y="2665"/>
                    <a:pt x="3684" y="2653"/>
                  </a:cubicBezTo>
                  <a:cubicBezTo>
                    <a:pt x="3815" y="2620"/>
                    <a:pt x="3946" y="2604"/>
                    <a:pt x="4077" y="2604"/>
                  </a:cubicBezTo>
                  <a:cubicBezTo>
                    <a:pt x="4077" y="2833"/>
                    <a:pt x="3864" y="2997"/>
                    <a:pt x="3684" y="3128"/>
                  </a:cubicBezTo>
                  <a:cubicBezTo>
                    <a:pt x="3291" y="3406"/>
                    <a:pt x="2898" y="3717"/>
                    <a:pt x="2538" y="4045"/>
                  </a:cubicBezTo>
                  <a:cubicBezTo>
                    <a:pt x="2243" y="4306"/>
                    <a:pt x="1949" y="4585"/>
                    <a:pt x="1654" y="4863"/>
                  </a:cubicBezTo>
                  <a:cubicBezTo>
                    <a:pt x="1458" y="5043"/>
                    <a:pt x="1277" y="5256"/>
                    <a:pt x="1147" y="5485"/>
                  </a:cubicBezTo>
                  <a:cubicBezTo>
                    <a:pt x="885" y="6107"/>
                    <a:pt x="688" y="6745"/>
                    <a:pt x="557" y="7400"/>
                  </a:cubicBezTo>
                  <a:cubicBezTo>
                    <a:pt x="377" y="8022"/>
                    <a:pt x="246" y="8677"/>
                    <a:pt x="148" y="9315"/>
                  </a:cubicBezTo>
                  <a:cubicBezTo>
                    <a:pt x="115" y="9610"/>
                    <a:pt x="33" y="9904"/>
                    <a:pt x="17" y="10215"/>
                  </a:cubicBezTo>
                  <a:cubicBezTo>
                    <a:pt x="1" y="10379"/>
                    <a:pt x="1" y="10559"/>
                    <a:pt x="1" y="10739"/>
                  </a:cubicBezTo>
                  <a:cubicBezTo>
                    <a:pt x="17" y="10837"/>
                    <a:pt x="50" y="10919"/>
                    <a:pt x="132" y="10985"/>
                  </a:cubicBezTo>
                  <a:cubicBezTo>
                    <a:pt x="132" y="10870"/>
                    <a:pt x="132" y="10739"/>
                    <a:pt x="148" y="10625"/>
                  </a:cubicBezTo>
                  <a:cubicBezTo>
                    <a:pt x="197" y="10477"/>
                    <a:pt x="263" y="10330"/>
                    <a:pt x="344" y="10215"/>
                  </a:cubicBezTo>
                  <a:lnTo>
                    <a:pt x="361" y="10215"/>
                  </a:lnTo>
                  <a:cubicBezTo>
                    <a:pt x="443" y="10346"/>
                    <a:pt x="508" y="10494"/>
                    <a:pt x="541" y="10657"/>
                  </a:cubicBezTo>
                  <a:cubicBezTo>
                    <a:pt x="574" y="10805"/>
                    <a:pt x="590" y="10952"/>
                    <a:pt x="639" y="11099"/>
                  </a:cubicBezTo>
                  <a:cubicBezTo>
                    <a:pt x="699" y="11325"/>
                    <a:pt x="843" y="11496"/>
                    <a:pt x="1083" y="11496"/>
                  </a:cubicBezTo>
                  <a:cubicBezTo>
                    <a:pt x="1103" y="11496"/>
                    <a:pt x="1125" y="11495"/>
                    <a:pt x="1147" y="11492"/>
                  </a:cubicBezTo>
                  <a:cubicBezTo>
                    <a:pt x="1130" y="11443"/>
                    <a:pt x="1081" y="11394"/>
                    <a:pt x="1048" y="11345"/>
                  </a:cubicBezTo>
                  <a:cubicBezTo>
                    <a:pt x="1016" y="11296"/>
                    <a:pt x="999" y="11247"/>
                    <a:pt x="983" y="11198"/>
                  </a:cubicBezTo>
                  <a:cubicBezTo>
                    <a:pt x="950" y="11099"/>
                    <a:pt x="950" y="11001"/>
                    <a:pt x="983" y="10919"/>
                  </a:cubicBezTo>
                  <a:cubicBezTo>
                    <a:pt x="1048" y="10772"/>
                    <a:pt x="1130" y="10641"/>
                    <a:pt x="1228" y="10526"/>
                  </a:cubicBezTo>
                  <a:cubicBezTo>
                    <a:pt x="1294" y="10428"/>
                    <a:pt x="1359" y="10314"/>
                    <a:pt x="1425" y="10215"/>
                  </a:cubicBezTo>
                  <a:cubicBezTo>
                    <a:pt x="1507" y="10084"/>
                    <a:pt x="1621" y="9954"/>
                    <a:pt x="1736" y="9855"/>
                  </a:cubicBezTo>
                  <a:cubicBezTo>
                    <a:pt x="1801" y="9790"/>
                    <a:pt x="1899" y="9724"/>
                    <a:pt x="1998" y="9692"/>
                  </a:cubicBezTo>
                  <a:cubicBezTo>
                    <a:pt x="2030" y="9675"/>
                    <a:pt x="2080" y="9675"/>
                    <a:pt x="2129" y="9675"/>
                  </a:cubicBezTo>
                  <a:cubicBezTo>
                    <a:pt x="2148" y="9678"/>
                    <a:pt x="2169" y="9679"/>
                    <a:pt x="2190" y="9679"/>
                  </a:cubicBezTo>
                  <a:cubicBezTo>
                    <a:pt x="2272" y="9679"/>
                    <a:pt x="2362" y="9664"/>
                    <a:pt x="2446" y="9664"/>
                  </a:cubicBezTo>
                  <a:cubicBezTo>
                    <a:pt x="2483" y="9664"/>
                    <a:pt x="2520" y="9667"/>
                    <a:pt x="2554" y="9675"/>
                  </a:cubicBezTo>
                  <a:cubicBezTo>
                    <a:pt x="2669" y="9692"/>
                    <a:pt x="2783" y="9741"/>
                    <a:pt x="2882" y="9806"/>
                  </a:cubicBezTo>
                  <a:cubicBezTo>
                    <a:pt x="3013" y="9855"/>
                    <a:pt x="3127" y="9954"/>
                    <a:pt x="3193" y="10068"/>
                  </a:cubicBezTo>
                  <a:cubicBezTo>
                    <a:pt x="3340" y="10297"/>
                    <a:pt x="3307" y="10739"/>
                    <a:pt x="3651" y="10805"/>
                  </a:cubicBezTo>
                  <a:cubicBezTo>
                    <a:pt x="3602" y="10706"/>
                    <a:pt x="3569" y="10625"/>
                    <a:pt x="3536" y="10526"/>
                  </a:cubicBezTo>
                  <a:cubicBezTo>
                    <a:pt x="3569" y="10232"/>
                    <a:pt x="3651" y="9954"/>
                    <a:pt x="3782" y="9692"/>
                  </a:cubicBezTo>
                  <a:cubicBezTo>
                    <a:pt x="4138" y="9209"/>
                    <a:pt x="4737" y="9089"/>
                    <a:pt x="5323" y="9089"/>
                  </a:cubicBezTo>
                  <a:cubicBezTo>
                    <a:pt x="5571" y="9089"/>
                    <a:pt x="5817" y="9111"/>
                    <a:pt x="6041" y="9135"/>
                  </a:cubicBezTo>
                  <a:cubicBezTo>
                    <a:pt x="6335" y="9184"/>
                    <a:pt x="6614" y="9282"/>
                    <a:pt x="6892" y="9413"/>
                  </a:cubicBezTo>
                  <a:cubicBezTo>
                    <a:pt x="7006" y="9446"/>
                    <a:pt x="7105" y="9495"/>
                    <a:pt x="7203" y="9544"/>
                  </a:cubicBezTo>
                  <a:cubicBezTo>
                    <a:pt x="7350" y="9921"/>
                    <a:pt x="7448" y="10395"/>
                    <a:pt x="7645" y="10772"/>
                  </a:cubicBezTo>
                  <a:cubicBezTo>
                    <a:pt x="7743" y="10968"/>
                    <a:pt x="7874" y="11148"/>
                    <a:pt x="8021" y="11312"/>
                  </a:cubicBezTo>
                  <a:cubicBezTo>
                    <a:pt x="8068" y="11359"/>
                    <a:pt x="8251" y="11542"/>
                    <a:pt x="8324" y="11542"/>
                  </a:cubicBezTo>
                  <a:cubicBezTo>
                    <a:pt x="8327" y="11542"/>
                    <a:pt x="8330" y="11542"/>
                    <a:pt x="8332" y="11541"/>
                  </a:cubicBezTo>
                  <a:lnTo>
                    <a:pt x="8332" y="11541"/>
                  </a:lnTo>
                  <a:cubicBezTo>
                    <a:pt x="7989" y="11672"/>
                    <a:pt x="7710" y="11951"/>
                    <a:pt x="7579" y="12294"/>
                  </a:cubicBezTo>
                  <a:cubicBezTo>
                    <a:pt x="7498" y="12540"/>
                    <a:pt x="7416" y="13047"/>
                    <a:pt x="7694" y="13211"/>
                  </a:cubicBezTo>
                  <a:cubicBezTo>
                    <a:pt x="7710" y="13178"/>
                    <a:pt x="7743" y="13145"/>
                    <a:pt x="7743" y="13113"/>
                  </a:cubicBezTo>
                  <a:cubicBezTo>
                    <a:pt x="7759" y="13113"/>
                    <a:pt x="7776" y="13113"/>
                    <a:pt x="7792" y="13129"/>
                  </a:cubicBezTo>
                  <a:cubicBezTo>
                    <a:pt x="7809" y="13129"/>
                    <a:pt x="7825" y="13145"/>
                    <a:pt x="7825" y="13162"/>
                  </a:cubicBezTo>
                  <a:cubicBezTo>
                    <a:pt x="7923" y="13260"/>
                    <a:pt x="8038" y="13358"/>
                    <a:pt x="8152" y="13440"/>
                  </a:cubicBezTo>
                  <a:cubicBezTo>
                    <a:pt x="8223" y="13525"/>
                    <a:pt x="8307" y="13598"/>
                    <a:pt x="8402" y="13659"/>
                  </a:cubicBezTo>
                  <a:lnTo>
                    <a:pt x="8402" y="13659"/>
                  </a:lnTo>
                  <a:cubicBezTo>
                    <a:pt x="8390" y="13658"/>
                    <a:pt x="8377" y="13657"/>
                    <a:pt x="8365" y="13657"/>
                  </a:cubicBezTo>
                  <a:cubicBezTo>
                    <a:pt x="8332" y="13657"/>
                    <a:pt x="8300" y="13661"/>
                    <a:pt x="8267" y="13669"/>
                  </a:cubicBezTo>
                  <a:cubicBezTo>
                    <a:pt x="8365" y="13767"/>
                    <a:pt x="8463" y="13849"/>
                    <a:pt x="8594" y="13915"/>
                  </a:cubicBezTo>
                  <a:cubicBezTo>
                    <a:pt x="8725" y="14013"/>
                    <a:pt x="8823" y="14128"/>
                    <a:pt x="8922" y="14242"/>
                  </a:cubicBezTo>
                  <a:cubicBezTo>
                    <a:pt x="9069" y="14569"/>
                    <a:pt x="9151" y="14913"/>
                    <a:pt x="9151" y="15273"/>
                  </a:cubicBezTo>
                  <a:cubicBezTo>
                    <a:pt x="9036" y="15388"/>
                    <a:pt x="8954" y="15535"/>
                    <a:pt x="8872" y="15683"/>
                  </a:cubicBezTo>
                  <a:cubicBezTo>
                    <a:pt x="8807" y="15781"/>
                    <a:pt x="8742" y="15879"/>
                    <a:pt x="8709" y="15994"/>
                  </a:cubicBezTo>
                  <a:cubicBezTo>
                    <a:pt x="8692" y="16157"/>
                    <a:pt x="8692" y="16435"/>
                    <a:pt x="8872" y="16468"/>
                  </a:cubicBezTo>
                  <a:cubicBezTo>
                    <a:pt x="8856" y="16419"/>
                    <a:pt x="8807" y="16337"/>
                    <a:pt x="8807" y="16305"/>
                  </a:cubicBezTo>
                  <a:cubicBezTo>
                    <a:pt x="8823" y="16255"/>
                    <a:pt x="8872" y="16255"/>
                    <a:pt x="8872" y="16223"/>
                  </a:cubicBezTo>
                  <a:cubicBezTo>
                    <a:pt x="8889" y="16190"/>
                    <a:pt x="8889" y="16157"/>
                    <a:pt x="8889" y="16108"/>
                  </a:cubicBezTo>
                  <a:cubicBezTo>
                    <a:pt x="8905" y="15944"/>
                    <a:pt x="8987" y="15797"/>
                    <a:pt x="9134" y="15715"/>
                  </a:cubicBezTo>
                  <a:lnTo>
                    <a:pt x="9134" y="15715"/>
                  </a:lnTo>
                  <a:cubicBezTo>
                    <a:pt x="9085" y="15895"/>
                    <a:pt x="8791" y="16370"/>
                    <a:pt x="9102" y="16468"/>
                  </a:cubicBezTo>
                  <a:cubicBezTo>
                    <a:pt x="9134" y="16403"/>
                    <a:pt x="9085" y="16354"/>
                    <a:pt x="9085" y="16288"/>
                  </a:cubicBezTo>
                  <a:cubicBezTo>
                    <a:pt x="9233" y="16255"/>
                    <a:pt x="9118" y="15895"/>
                    <a:pt x="9298" y="15797"/>
                  </a:cubicBezTo>
                  <a:lnTo>
                    <a:pt x="9298" y="15797"/>
                  </a:lnTo>
                  <a:cubicBezTo>
                    <a:pt x="9298" y="15961"/>
                    <a:pt x="9183" y="16403"/>
                    <a:pt x="9429" y="16435"/>
                  </a:cubicBezTo>
                  <a:cubicBezTo>
                    <a:pt x="9445" y="16403"/>
                    <a:pt x="9413" y="16354"/>
                    <a:pt x="9429" y="16321"/>
                  </a:cubicBezTo>
                  <a:cubicBezTo>
                    <a:pt x="9429" y="16288"/>
                    <a:pt x="9494" y="16272"/>
                    <a:pt x="9494" y="16239"/>
                  </a:cubicBezTo>
                  <a:cubicBezTo>
                    <a:pt x="9511" y="16141"/>
                    <a:pt x="9445" y="16075"/>
                    <a:pt x="9445" y="15977"/>
                  </a:cubicBezTo>
                  <a:cubicBezTo>
                    <a:pt x="9462" y="15748"/>
                    <a:pt x="9691" y="15633"/>
                    <a:pt x="9740" y="15437"/>
                  </a:cubicBezTo>
                  <a:cubicBezTo>
                    <a:pt x="9805" y="15437"/>
                    <a:pt x="9850" y="15416"/>
                    <a:pt x="9932" y="15416"/>
                  </a:cubicBezTo>
                  <a:cubicBezTo>
                    <a:pt x="9953" y="15416"/>
                    <a:pt x="9976" y="15417"/>
                    <a:pt x="10002" y="15421"/>
                  </a:cubicBezTo>
                  <a:cubicBezTo>
                    <a:pt x="10133" y="15437"/>
                    <a:pt x="10084" y="15552"/>
                    <a:pt x="10182" y="15584"/>
                  </a:cubicBezTo>
                  <a:lnTo>
                    <a:pt x="10182" y="15748"/>
                  </a:lnTo>
                  <a:cubicBezTo>
                    <a:pt x="10362" y="15683"/>
                    <a:pt x="10247" y="15322"/>
                    <a:pt x="10149" y="15224"/>
                  </a:cubicBezTo>
                  <a:cubicBezTo>
                    <a:pt x="10067" y="15142"/>
                    <a:pt x="9789" y="15110"/>
                    <a:pt x="9642" y="15077"/>
                  </a:cubicBezTo>
                  <a:cubicBezTo>
                    <a:pt x="9642" y="14979"/>
                    <a:pt x="9642" y="14880"/>
                    <a:pt x="9609" y="14766"/>
                  </a:cubicBezTo>
                  <a:lnTo>
                    <a:pt x="9609" y="14766"/>
                  </a:lnTo>
                  <a:cubicBezTo>
                    <a:pt x="9691" y="14815"/>
                    <a:pt x="9756" y="14864"/>
                    <a:pt x="9838" y="14913"/>
                  </a:cubicBezTo>
                  <a:cubicBezTo>
                    <a:pt x="9756" y="14782"/>
                    <a:pt x="9707" y="14635"/>
                    <a:pt x="9675" y="14488"/>
                  </a:cubicBezTo>
                  <a:cubicBezTo>
                    <a:pt x="9658" y="14422"/>
                    <a:pt x="9658" y="14357"/>
                    <a:pt x="9658" y="14291"/>
                  </a:cubicBezTo>
                  <a:cubicBezTo>
                    <a:pt x="9642" y="14226"/>
                    <a:pt x="9609" y="14160"/>
                    <a:pt x="9609" y="14111"/>
                  </a:cubicBezTo>
                  <a:lnTo>
                    <a:pt x="9609" y="14111"/>
                  </a:lnTo>
                  <a:cubicBezTo>
                    <a:pt x="9691" y="14160"/>
                    <a:pt x="9756" y="14209"/>
                    <a:pt x="9838" y="14258"/>
                  </a:cubicBezTo>
                  <a:cubicBezTo>
                    <a:pt x="9789" y="14144"/>
                    <a:pt x="9740" y="14046"/>
                    <a:pt x="9658" y="13964"/>
                  </a:cubicBezTo>
                  <a:cubicBezTo>
                    <a:pt x="9576" y="13866"/>
                    <a:pt x="9331" y="13718"/>
                    <a:pt x="9331" y="13587"/>
                  </a:cubicBezTo>
                  <a:lnTo>
                    <a:pt x="9331" y="13587"/>
                  </a:lnTo>
                  <a:cubicBezTo>
                    <a:pt x="9380" y="13604"/>
                    <a:pt x="9429" y="13620"/>
                    <a:pt x="9494" y="13636"/>
                  </a:cubicBezTo>
                  <a:cubicBezTo>
                    <a:pt x="9314" y="13407"/>
                    <a:pt x="8840" y="13244"/>
                    <a:pt x="8872" y="12933"/>
                  </a:cubicBezTo>
                  <a:lnTo>
                    <a:pt x="8872" y="12933"/>
                  </a:lnTo>
                  <a:cubicBezTo>
                    <a:pt x="9030" y="12994"/>
                    <a:pt x="9191" y="13016"/>
                    <a:pt x="9353" y="13016"/>
                  </a:cubicBezTo>
                  <a:cubicBezTo>
                    <a:pt x="9664" y="13016"/>
                    <a:pt x="9979" y="12938"/>
                    <a:pt x="10280" y="12916"/>
                  </a:cubicBezTo>
                  <a:cubicBezTo>
                    <a:pt x="10460" y="13031"/>
                    <a:pt x="10951" y="13064"/>
                    <a:pt x="11131" y="13096"/>
                  </a:cubicBezTo>
                  <a:cubicBezTo>
                    <a:pt x="11459" y="13162"/>
                    <a:pt x="11721" y="13325"/>
                    <a:pt x="12032" y="13391"/>
                  </a:cubicBezTo>
                  <a:cubicBezTo>
                    <a:pt x="12424" y="13473"/>
                    <a:pt x="12768" y="13604"/>
                    <a:pt x="13161" y="13702"/>
                  </a:cubicBezTo>
                  <a:cubicBezTo>
                    <a:pt x="13554" y="13784"/>
                    <a:pt x="13930" y="13915"/>
                    <a:pt x="14307" y="14029"/>
                  </a:cubicBezTo>
                  <a:cubicBezTo>
                    <a:pt x="14683" y="14111"/>
                    <a:pt x="15043" y="14209"/>
                    <a:pt x="15404" y="14324"/>
                  </a:cubicBezTo>
                  <a:cubicBezTo>
                    <a:pt x="15813" y="14504"/>
                    <a:pt x="16238" y="14651"/>
                    <a:pt x="16680" y="14766"/>
                  </a:cubicBezTo>
                  <a:cubicBezTo>
                    <a:pt x="17924" y="15159"/>
                    <a:pt x="19185" y="15388"/>
                    <a:pt x="20249" y="16174"/>
                  </a:cubicBezTo>
                  <a:cubicBezTo>
                    <a:pt x="20789" y="16583"/>
                    <a:pt x="21362" y="17123"/>
                    <a:pt x="21574" y="17761"/>
                  </a:cubicBezTo>
                  <a:cubicBezTo>
                    <a:pt x="21853" y="18580"/>
                    <a:pt x="20920" y="19349"/>
                    <a:pt x="20494" y="19857"/>
                  </a:cubicBezTo>
                  <a:cubicBezTo>
                    <a:pt x="20118" y="20200"/>
                    <a:pt x="19741" y="20528"/>
                    <a:pt x="19348" y="20839"/>
                  </a:cubicBezTo>
                  <a:cubicBezTo>
                    <a:pt x="19741" y="20757"/>
                    <a:pt x="20003" y="20544"/>
                    <a:pt x="20347" y="20380"/>
                  </a:cubicBezTo>
                  <a:lnTo>
                    <a:pt x="20347" y="20380"/>
                  </a:lnTo>
                  <a:cubicBezTo>
                    <a:pt x="20314" y="20495"/>
                    <a:pt x="20314" y="20609"/>
                    <a:pt x="20281" y="20724"/>
                  </a:cubicBezTo>
                  <a:cubicBezTo>
                    <a:pt x="20560" y="20511"/>
                    <a:pt x="20789" y="20249"/>
                    <a:pt x="20969" y="19938"/>
                  </a:cubicBezTo>
                  <a:lnTo>
                    <a:pt x="20969" y="19938"/>
                  </a:lnTo>
                  <a:cubicBezTo>
                    <a:pt x="20952" y="20069"/>
                    <a:pt x="20952" y="20200"/>
                    <a:pt x="20985" y="20315"/>
                  </a:cubicBezTo>
                  <a:cubicBezTo>
                    <a:pt x="21280" y="19971"/>
                    <a:pt x="21444" y="19447"/>
                    <a:pt x="21787" y="19153"/>
                  </a:cubicBezTo>
                  <a:cubicBezTo>
                    <a:pt x="21820" y="19300"/>
                    <a:pt x="21836" y="19464"/>
                    <a:pt x="21820" y="19644"/>
                  </a:cubicBezTo>
                  <a:cubicBezTo>
                    <a:pt x="22016" y="19333"/>
                    <a:pt x="22115" y="18989"/>
                    <a:pt x="22098" y="18645"/>
                  </a:cubicBezTo>
                  <a:cubicBezTo>
                    <a:pt x="22180" y="18498"/>
                    <a:pt x="22246" y="18367"/>
                    <a:pt x="22311" y="18236"/>
                  </a:cubicBezTo>
                  <a:cubicBezTo>
                    <a:pt x="22393" y="17925"/>
                    <a:pt x="22409" y="17614"/>
                    <a:pt x="22377" y="17303"/>
                  </a:cubicBezTo>
                  <a:cubicBezTo>
                    <a:pt x="22295" y="16616"/>
                    <a:pt x="22066" y="15895"/>
                    <a:pt x="21558" y="15404"/>
                  </a:cubicBezTo>
                  <a:cubicBezTo>
                    <a:pt x="20805" y="14668"/>
                    <a:pt x="19970" y="14062"/>
                    <a:pt x="19037" y="13587"/>
                  </a:cubicBezTo>
                  <a:cubicBezTo>
                    <a:pt x="18497" y="13309"/>
                    <a:pt x="17924" y="13064"/>
                    <a:pt x="17351" y="12851"/>
                  </a:cubicBezTo>
                  <a:cubicBezTo>
                    <a:pt x="16877" y="12671"/>
                    <a:pt x="16369" y="12589"/>
                    <a:pt x="15862" y="12442"/>
                  </a:cubicBezTo>
                  <a:cubicBezTo>
                    <a:pt x="15534" y="12343"/>
                    <a:pt x="15223" y="12196"/>
                    <a:pt x="14912" y="12032"/>
                  </a:cubicBezTo>
                  <a:cubicBezTo>
                    <a:pt x="14651" y="11918"/>
                    <a:pt x="14356" y="11705"/>
                    <a:pt x="14061" y="11656"/>
                  </a:cubicBezTo>
                  <a:cubicBezTo>
                    <a:pt x="14143" y="11574"/>
                    <a:pt x="14209" y="11459"/>
                    <a:pt x="14241" y="11345"/>
                  </a:cubicBezTo>
                  <a:cubicBezTo>
                    <a:pt x="14307" y="10985"/>
                    <a:pt x="14307" y="10625"/>
                    <a:pt x="14258" y="10281"/>
                  </a:cubicBezTo>
                  <a:cubicBezTo>
                    <a:pt x="14258" y="10035"/>
                    <a:pt x="14176" y="9790"/>
                    <a:pt x="14029" y="9593"/>
                  </a:cubicBezTo>
                  <a:cubicBezTo>
                    <a:pt x="13860" y="9425"/>
                    <a:pt x="13634" y="9314"/>
                    <a:pt x="13391" y="9314"/>
                  </a:cubicBezTo>
                  <a:cubicBezTo>
                    <a:pt x="13374" y="9314"/>
                    <a:pt x="13358" y="9314"/>
                    <a:pt x="13341" y="9315"/>
                  </a:cubicBezTo>
                  <a:cubicBezTo>
                    <a:pt x="13046" y="9332"/>
                    <a:pt x="12768" y="9512"/>
                    <a:pt x="12654" y="9790"/>
                  </a:cubicBezTo>
                  <a:cubicBezTo>
                    <a:pt x="12588" y="9643"/>
                    <a:pt x="12588" y="9479"/>
                    <a:pt x="12654" y="9332"/>
                  </a:cubicBezTo>
                  <a:cubicBezTo>
                    <a:pt x="12801" y="9151"/>
                    <a:pt x="12997" y="9021"/>
                    <a:pt x="13227" y="8955"/>
                  </a:cubicBezTo>
                  <a:cubicBezTo>
                    <a:pt x="13512" y="8873"/>
                    <a:pt x="13807" y="8831"/>
                    <a:pt x="14105" y="8831"/>
                  </a:cubicBezTo>
                  <a:cubicBezTo>
                    <a:pt x="14457" y="8831"/>
                    <a:pt x="14812" y="8889"/>
                    <a:pt x="15158" y="9004"/>
                  </a:cubicBezTo>
                  <a:cubicBezTo>
                    <a:pt x="15387" y="9086"/>
                    <a:pt x="15633" y="9184"/>
                    <a:pt x="15862" y="9315"/>
                  </a:cubicBezTo>
                  <a:cubicBezTo>
                    <a:pt x="16009" y="9381"/>
                    <a:pt x="16140" y="9479"/>
                    <a:pt x="16255" y="9610"/>
                  </a:cubicBezTo>
                  <a:cubicBezTo>
                    <a:pt x="16337" y="9790"/>
                    <a:pt x="16369" y="9986"/>
                    <a:pt x="16337" y="10183"/>
                  </a:cubicBezTo>
                  <a:lnTo>
                    <a:pt x="16353" y="10183"/>
                  </a:lnTo>
                  <a:cubicBezTo>
                    <a:pt x="16304" y="10363"/>
                    <a:pt x="16238" y="10510"/>
                    <a:pt x="16140" y="10657"/>
                  </a:cubicBezTo>
                  <a:cubicBezTo>
                    <a:pt x="15993" y="10854"/>
                    <a:pt x="15796" y="10772"/>
                    <a:pt x="15633" y="10870"/>
                  </a:cubicBezTo>
                  <a:cubicBezTo>
                    <a:pt x="15674" y="10927"/>
                    <a:pt x="15780" y="10948"/>
                    <a:pt x="15890" y="10948"/>
                  </a:cubicBezTo>
                  <a:cubicBezTo>
                    <a:pt x="16001" y="10948"/>
                    <a:pt x="16116" y="10927"/>
                    <a:pt x="16173" y="10903"/>
                  </a:cubicBezTo>
                  <a:cubicBezTo>
                    <a:pt x="16386" y="10837"/>
                    <a:pt x="16549" y="10625"/>
                    <a:pt x="16762" y="10510"/>
                  </a:cubicBezTo>
                  <a:cubicBezTo>
                    <a:pt x="17106" y="10297"/>
                    <a:pt x="17499" y="10166"/>
                    <a:pt x="17908" y="10084"/>
                  </a:cubicBezTo>
                  <a:cubicBezTo>
                    <a:pt x="18066" y="10059"/>
                    <a:pt x="18227" y="10046"/>
                    <a:pt x="18387" y="10046"/>
                  </a:cubicBezTo>
                  <a:cubicBezTo>
                    <a:pt x="18740" y="10046"/>
                    <a:pt x="19093" y="10108"/>
                    <a:pt x="19430" y="10232"/>
                  </a:cubicBezTo>
                  <a:cubicBezTo>
                    <a:pt x="19708" y="10363"/>
                    <a:pt x="19970" y="10510"/>
                    <a:pt x="20216" y="10690"/>
                  </a:cubicBezTo>
                  <a:lnTo>
                    <a:pt x="20232" y="10690"/>
                  </a:lnTo>
                  <a:cubicBezTo>
                    <a:pt x="20494" y="10887"/>
                    <a:pt x="20658" y="11198"/>
                    <a:pt x="20641" y="11525"/>
                  </a:cubicBezTo>
                  <a:cubicBezTo>
                    <a:pt x="20641" y="11656"/>
                    <a:pt x="20625" y="11770"/>
                    <a:pt x="20576" y="11885"/>
                  </a:cubicBezTo>
                  <a:cubicBezTo>
                    <a:pt x="20543" y="11951"/>
                    <a:pt x="20429" y="12065"/>
                    <a:pt x="20461" y="12147"/>
                  </a:cubicBezTo>
                  <a:lnTo>
                    <a:pt x="20510" y="12147"/>
                  </a:lnTo>
                  <a:cubicBezTo>
                    <a:pt x="20543" y="12065"/>
                    <a:pt x="20740" y="12000"/>
                    <a:pt x="20822" y="11918"/>
                  </a:cubicBezTo>
                  <a:cubicBezTo>
                    <a:pt x="20887" y="11836"/>
                    <a:pt x="20920" y="11738"/>
                    <a:pt x="20936" y="11640"/>
                  </a:cubicBezTo>
                  <a:cubicBezTo>
                    <a:pt x="20969" y="11509"/>
                    <a:pt x="21018" y="11394"/>
                    <a:pt x="21083" y="11296"/>
                  </a:cubicBezTo>
                  <a:cubicBezTo>
                    <a:pt x="21247" y="11001"/>
                    <a:pt x="21460" y="10756"/>
                    <a:pt x="21722" y="10543"/>
                  </a:cubicBezTo>
                  <a:cubicBezTo>
                    <a:pt x="21974" y="10311"/>
                    <a:pt x="22254" y="10215"/>
                    <a:pt x="22552" y="10215"/>
                  </a:cubicBezTo>
                  <a:cubicBezTo>
                    <a:pt x="22718" y="10215"/>
                    <a:pt x="22889" y="10245"/>
                    <a:pt x="23064" y="10297"/>
                  </a:cubicBezTo>
                  <a:cubicBezTo>
                    <a:pt x="23228" y="10346"/>
                    <a:pt x="23391" y="10412"/>
                    <a:pt x="23539" y="10494"/>
                  </a:cubicBezTo>
                  <a:cubicBezTo>
                    <a:pt x="23621" y="10559"/>
                    <a:pt x="23735" y="10674"/>
                    <a:pt x="23833" y="10706"/>
                  </a:cubicBezTo>
                  <a:cubicBezTo>
                    <a:pt x="23866" y="10739"/>
                    <a:pt x="23899" y="10788"/>
                    <a:pt x="23932" y="10837"/>
                  </a:cubicBezTo>
                  <a:cubicBezTo>
                    <a:pt x="23948" y="10887"/>
                    <a:pt x="23964" y="10919"/>
                    <a:pt x="23981" y="10952"/>
                  </a:cubicBezTo>
                  <a:cubicBezTo>
                    <a:pt x="23997" y="11050"/>
                    <a:pt x="24013" y="11132"/>
                    <a:pt x="23997" y="11230"/>
                  </a:cubicBezTo>
                  <a:cubicBezTo>
                    <a:pt x="23981" y="11427"/>
                    <a:pt x="23784" y="11459"/>
                    <a:pt x="23686" y="11607"/>
                  </a:cubicBezTo>
                  <a:cubicBezTo>
                    <a:pt x="23729" y="11643"/>
                    <a:pt x="23788" y="11657"/>
                    <a:pt x="23849" y="11657"/>
                  </a:cubicBezTo>
                  <a:cubicBezTo>
                    <a:pt x="23927" y="11657"/>
                    <a:pt x="24007" y="11634"/>
                    <a:pt x="24062" y="11607"/>
                  </a:cubicBezTo>
                  <a:cubicBezTo>
                    <a:pt x="24308" y="11476"/>
                    <a:pt x="24373" y="11132"/>
                    <a:pt x="24472" y="10887"/>
                  </a:cubicBezTo>
                  <a:cubicBezTo>
                    <a:pt x="24603" y="10510"/>
                    <a:pt x="24684" y="10150"/>
                    <a:pt x="25012" y="9904"/>
                  </a:cubicBezTo>
                  <a:cubicBezTo>
                    <a:pt x="25120" y="9825"/>
                    <a:pt x="25229" y="9777"/>
                    <a:pt x="25326" y="9777"/>
                  </a:cubicBezTo>
                  <a:cubicBezTo>
                    <a:pt x="25449" y="9777"/>
                    <a:pt x="25554" y="9853"/>
                    <a:pt x="25617" y="10035"/>
                  </a:cubicBezTo>
                  <a:cubicBezTo>
                    <a:pt x="25683" y="10248"/>
                    <a:pt x="25437" y="10510"/>
                    <a:pt x="25339" y="10674"/>
                  </a:cubicBezTo>
                  <a:cubicBezTo>
                    <a:pt x="25370" y="10690"/>
                    <a:pt x="25402" y="10698"/>
                    <a:pt x="25433" y="10698"/>
                  </a:cubicBezTo>
                  <a:cubicBezTo>
                    <a:pt x="25683" y="10698"/>
                    <a:pt x="25930" y="10224"/>
                    <a:pt x="25945" y="10035"/>
                  </a:cubicBezTo>
                  <a:cubicBezTo>
                    <a:pt x="25961" y="9872"/>
                    <a:pt x="26010" y="9708"/>
                    <a:pt x="26027" y="9544"/>
                  </a:cubicBezTo>
                  <a:cubicBezTo>
                    <a:pt x="26027" y="9266"/>
                    <a:pt x="26027" y="8988"/>
                    <a:pt x="26059" y="8710"/>
                  </a:cubicBezTo>
                  <a:cubicBezTo>
                    <a:pt x="26174" y="8120"/>
                    <a:pt x="26158" y="7531"/>
                    <a:pt x="26010" y="6942"/>
                  </a:cubicBezTo>
                  <a:cubicBezTo>
                    <a:pt x="25945" y="6696"/>
                    <a:pt x="25683" y="6614"/>
                    <a:pt x="25487" y="6500"/>
                  </a:cubicBezTo>
                  <a:cubicBezTo>
                    <a:pt x="25045" y="6287"/>
                    <a:pt x="24586" y="6091"/>
                    <a:pt x="24144" y="5894"/>
                  </a:cubicBezTo>
                  <a:cubicBezTo>
                    <a:pt x="23571" y="5665"/>
                    <a:pt x="22982" y="5469"/>
                    <a:pt x="22393" y="5289"/>
                  </a:cubicBezTo>
                  <a:cubicBezTo>
                    <a:pt x="22131" y="5207"/>
                    <a:pt x="21853" y="5108"/>
                    <a:pt x="21574" y="5027"/>
                  </a:cubicBezTo>
                  <a:cubicBezTo>
                    <a:pt x="21247" y="4945"/>
                    <a:pt x="20887" y="4912"/>
                    <a:pt x="20560" y="4797"/>
                  </a:cubicBezTo>
                  <a:cubicBezTo>
                    <a:pt x="20330" y="4732"/>
                    <a:pt x="20118" y="4650"/>
                    <a:pt x="19905" y="4585"/>
                  </a:cubicBezTo>
                  <a:cubicBezTo>
                    <a:pt x="19790" y="4568"/>
                    <a:pt x="19676" y="4552"/>
                    <a:pt x="19577" y="4536"/>
                  </a:cubicBezTo>
                  <a:cubicBezTo>
                    <a:pt x="19610" y="4405"/>
                    <a:pt x="19676" y="4290"/>
                    <a:pt x="19758" y="4175"/>
                  </a:cubicBezTo>
                  <a:cubicBezTo>
                    <a:pt x="19823" y="4061"/>
                    <a:pt x="19856" y="4012"/>
                    <a:pt x="19987" y="4012"/>
                  </a:cubicBezTo>
                  <a:cubicBezTo>
                    <a:pt x="20134" y="4012"/>
                    <a:pt x="20281" y="4012"/>
                    <a:pt x="20429" y="4028"/>
                  </a:cubicBezTo>
                  <a:cubicBezTo>
                    <a:pt x="20494" y="4045"/>
                    <a:pt x="20560" y="4061"/>
                    <a:pt x="20641" y="4077"/>
                  </a:cubicBezTo>
                  <a:cubicBezTo>
                    <a:pt x="20641" y="3946"/>
                    <a:pt x="20412" y="3864"/>
                    <a:pt x="20314" y="3832"/>
                  </a:cubicBezTo>
                  <a:cubicBezTo>
                    <a:pt x="20101" y="3717"/>
                    <a:pt x="19872" y="3635"/>
                    <a:pt x="19627" y="3603"/>
                  </a:cubicBezTo>
                  <a:cubicBezTo>
                    <a:pt x="19611" y="3601"/>
                    <a:pt x="19596" y="3601"/>
                    <a:pt x="19582" y="3601"/>
                  </a:cubicBezTo>
                  <a:cubicBezTo>
                    <a:pt x="19404" y="3601"/>
                    <a:pt x="19339" y="3695"/>
                    <a:pt x="19217" y="3832"/>
                  </a:cubicBezTo>
                  <a:cubicBezTo>
                    <a:pt x="19054" y="4028"/>
                    <a:pt x="18906" y="4257"/>
                    <a:pt x="18808" y="4486"/>
                  </a:cubicBezTo>
                  <a:cubicBezTo>
                    <a:pt x="17941" y="5190"/>
                    <a:pt x="16795" y="5550"/>
                    <a:pt x="15698" y="5763"/>
                  </a:cubicBezTo>
                  <a:cubicBezTo>
                    <a:pt x="15275" y="5827"/>
                    <a:pt x="14853" y="5863"/>
                    <a:pt x="14430" y="5863"/>
                  </a:cubicBezTo>
                  <a:cubicBezTo>
                    <a:pt x="14198" y="5863"/>
                    <a:pt x="13966" y="5852"/>
                    <a:pt x="13734" y="5829"/>
                  </a:cubicBezTo>
                  <a:cubicBezTo>
                    <a:pt x="13423" y="5812"/>
                    <a:pt x="13112" y="5780"/>
                    <a:pt x="12817" y="5730"/>
                  </a:cubicBezTo>
                  <a:cubicBezTo>
                    <a:pt x="12605" y="5714"/>
                    <a:pt x="12392" y="5665"/>
                    <a:pt x="12195" y="5583"/>
                  </a:cubicBezTo>
                  <a:cubicBezTo>
                    <a:pt x="12048" y="5534"/>
                    <a:pt x="11917" y="5436"/>
                    <a:pt x="11819" y="5338"/>
                  </a:cubicBezTo>
                  <a:cubicBezTo>
                    <a:pt x="11852" y="5092"/>
                    <a:pt x="11917" y="4863"/>
                    <a:pt x="12015" y="4650"/>
                  </a:cubicBezTo>
                  <a:cubicBezTo>
                    <a:pt x="12130" y="4323"/>
                    <a:pt x="12261" y="4012"/>
                    <a:pt x="12408" y="3701"/>
                  </a:cubicBezTo>
                  <a:cubicBezTo>
                    <a:pt x="12490" y="3504"/>
                    <a:pt x="12605" y="3341"/>
                    <a:pt x="12719" y="3177"/>
                  </a:cubicBezTo>
                  <a:cubicBezTo>
                    <a:pt x="12768" y="3095"/>
                    <a:pt x="12834" y="3030"/>
                    <a:pt x="12899" y="2964"/>
                  </a:cubicBezTo>
                  <a:lnTo>
                    <a:pt x="12899" y="2964"/>
                  </a:lnTo>
                  <a:cubicBezTo>
                    <a:pt x="12899" y="3046"/>
                    <a:pt x="12866" y="3144"/>
                    <a:pt x="12866" y="3226"/>
                  </a:cubicBezTo>
                  <a:cubicBezTo>
                    <a:pt x="12866" y="3324"/>
                    <a:pt x="12883" y="3439"/>
                    <a:pt x="12916" y="3537"/>
                  </a:cubicBezTo>
                  <a:cubicBezTo>
                    <a:pt x="12930" y="3597"/>
                    <a:pt x="13000" y="3873"/>
                    <a:pt x="13110" y="3873"/>
                  </a:cubicBezTo>
                  <a:cubicBezTo>
                    <a:pt x="13121" y="3873"/>
                    <a:pt x="13133" y="3870"/>
                    <a:pt x="13145" y="3864"/>
                  </a:cubicBezTo>
                  <a:cubicBezTo>
                    <a:pt x="13046" y="3734"/>
                    <a:pt x="13096" y="3455"/>
                    <a:pt x="13096" y="3324"/>
                  </a:cubicBezTo>
                  <a:cubicBezTo>
                    <a:pt x="13096" y="3111"/>
                    <a:pt x="13161" y="2915"/>
                    <a:pt x="13276" y="2735"/>
                  </a:cubicBezTo>
                  <a:cubicBezTo>
                    <a:pt x="13325" y="2676"/>
                    <a:pt x="13386" y="2664"/>
                    <a:pt x="13451" y="2664"/>
                  </a:cubicBezTo>
                  <a:cubicBezTo>
                    <a:pt x="13495" y="2664"/>
                    <a:pt x="13541" y="2670"/>
                    <a:pt x="13587" y="2670"/>
                  </a:cubicBezTo>
                  <a:cubicBezTo>
                    <a:pt x="13639" y="2674"/>
                    <a:pt x="13692" y="2676"/>
                    <a:pt x="13745" y="2676"/>
                  </a:cubicBezTo>
                  <a:cubicBezTo>
                    <a:pt x="13888" y="2676"/>
                    <a:pt x="14032" y="2661"/>
                    <a:pt x="14176" y="2637"/>
                  </a:cubicBezTo>
                  <a:lnTo>
                    <a:pt x="14176" y="2637"/>
                  </a:lnTo>
                  <a:cubicBezTo>
                    <a:pt x="14143" y="2702"/>
                    <a:pt x="14094" y="2784"/>
                    <a:pt x="14029" y="2850"/>
                  </a:cubicBezTo>
                  <a:cubicBezTo>
                    <a:pt x="13963" y="2931"/>
                    <a:pt x="13865" y="3095"/>
                    <a:pt x="13750" y="3095"/>
                  </a:cubicBezTo>
                  <a:cubicBezTo>
                    <a:pt x="13781" y="3099"/>
                    <a:pt x="13813" y="3101"/>
                    <a:pt x="13845" y="3101"/>
                  </a:cubicBezTo>
                  <a:cubicBezTo>
                    <a:pt x="13949" y="3101"/>
                    <a:pt x="14056" y="3080"/>
                    <a:pt x="14143" y="3030"/>
                  </a:cubicBezTo>
                  <a:cubicBezTo>
                    <a:pt x="14438" y="2931"/>
                    <a:pt x="14683" y="2735"/>
                    <a:pt x="14962" y="2604"/>
                  </a:cubicBezTo>
                  <a:cubicBezTo>
                    <a:pt x="15176" y="2518"/>
                    <a:pt x="15403" y="2470"/>
                    <a:pt x="15642" y="2470"/>
                  </a:cubicBezTo>
                  <a:cubicBezTo>
                    <a:pt x="15677" y="2470"/>
                    <a:pt x="15712" y="2471"/>
                    <a:pt x="15747" y="2473"/>
                  </a:cubicBezTo>
                  <a:cubicBezTo>
                    <a:pt x="15831" y="2492"/>
                    <a:pt x="15918" y="2502"/>
                    <a:pt x="16006" y="2502"/>
                  </a:cubicBezTo>
                  <a:cubicBezTo>
                    <a:pt x="16141" y="2502"/>
                    <a:pt x="16280" y="2480"/>
                    <a:pt x="16418" y="2440"/>
                  </a:cubicBezTo>
                  <a:lnTo>
                    <a:pt x="16418" y="2440"/>
                  </a:lnTo>
                  <a:cubicBezTo>
                    <a:pt x="16353" y="2588"/>
                    <a:pt x="16255" y="2686"/>
                    <a:pt x="16124" y="2751"/>
                  </a:cubicBezTo>
                  <a:cubicBezTo>
                    <a:pt x="16174" y="2761"/>
                    <a:pt x="16225" y="2766"/>
                    <a:pt x="16275" y="2766"/>
                  </a:cubicBezTo>
                  <a:cubicBezTo>
                    <a:pt x="16569" y="2766"/>
                    <a:pt x="16854" y="2608"/>
                    <a:pt x="17008" y="2342"/>
                  </a:cubicBezTo>
                  <a:cubicBezTo>
                    <a:pt x="17040" y="2293"/>
                    <a:pt x="17057" y="2228"/>
                    <a:pt x="17073" y="2211"/>
                  </a:cubicBezTo>
                  <a:cubicBezTo>
                    <a:pt x="17089" y="2178"/>
                    <a:pt x="17155" y="2162"/>
                    <a:pt x="17171" y="2097"/>
                  </a:cubicBezTo>
                  <a:cubicBezTo>
                    <a:pt x="17188" y="2031"/>
                    <a:pt x="17139" y="2015"/>
                    <a:pt x="17089" y="1982"/>
                  </a:cubicBezTo>
                  <a:cubicBezTo>
                    <a:pt x="17106" y="1933"/>
                    <a:pt x="17122" y="1884"/>
                    <a:pt x="17122" y="1835"/>
                  </a:cubicBezTo>
                  <a:lnTo>
                    <a:pt x="17122" y="1835"/>
                  </a:lnTo>
                  <a:cubicBezTo>
                    <a:pt x="17057" y="1900"/>
                    <a:pt x="16975" y="1949"/>
                    <a:pt x="16893" y="1982"/>
                  </a:cubicBezTo>
                  <a:cubicBezTo>
                    <a:pt x="16909" y="1949"/>
                    <a:pt x="16926" y="1884"/>
                    <a:pt x="16942" y="1835"/>
                  </a:cubicBezTo>
                  <a:lnTo>
                    <a:pt x="16942" y="1835"/>
                  </a:lnTo>
                  <a:cubicBezTo>
                    <a:pt x="16893" y="1900"/>
                    <a:pt x="16811" y="1949"/>
                    <a:pt x="16713" y="1982"/>
                  </a:cubicBezTo>
                  <a:cubicBezTo>
                    <a:pt x="16664" y="1966"/>
                    <a:pt x="16631" y="1900"/>
                    <a:pt x="16615" y="1851"/>
                  </a:cubicBezTo>
                  <a:cubicBezTo>
                    <a:pt x="16582" y="1867"/>
                    <a:pt x="16549" y="1900"/>
                    <a:pt x="16517" y="1917"/>
                  </a:cubicBezTo>
                  <a:cubicBezTo>
                    <a:pt x="16512" y="1877"/>
                    <a:pt x="16493" y="1863"/>
                    <a:pt x="16469" y="1863"/>
                  </a:cubicBezTo>
                  <a:cubicBezTo>
                    <a:pt x="16412" y="1863"/>
                    <a:pt x="16322" y="1938"/>
                    <a:pt x="16287" y="1949"/>
                  </a:cubicBezTo>
                  <a:cubicBezTo>
                    <a:pt x="16287" y="1917"/>
                    <a:pt x="16271" y="1867"/>
                    <a:pt x="16271" y="1818"/>
                  </a:cubicBezTo>
                  <a:cubicBezTo>
                    <a:pt x="16222" y="1884"/>
                    <a:pt x="16173" y="1917"/>
                    <a:pt x="16107" y="1933"/>
                  </a:cubicBezTo>
                  <a:cubicBezTo>
                    <a:pt x="16080" y="1878"/>
                    <a:pt x="16058" y="1860"/>
                    <a:pt x="16037" y="1860"/>
                  </a:cubicBezTo>
                  <a:cubicBezTo>
                    <a:pt x="15995" y="1860"/>
                    <a:pt x="15955" y="1933"/>
                    <a:pt x="15878" y="1933"/>
                  </a:cubicBezTo>
                  <a:lnTo>
                    <a:pt x="15878" y="1900"/>
                  </a:lnTo>
                  <a:cubicBezTo>
                    <a:pt x="15796" y="1900"/>
                    <a:pt x="15731" y="1966"/>
                    <a:pt x="15665" y="1966"/>
                  </a:cubicBezTo>
                  <a:cubicBezTo>
                    <a:pt x="15665" y="1917"/>
                    <a:pt x="15665" y="1867"/>
                    <a:pt x="15633" y="1818"/>
                  </a:cubicBezTo>
                  <a:cubicBezTo>
                    <a:pt x="15584" y="1867"/>
                    <a:pt x="15534" y="1900"/>
                    <a:pt x="15469" y="1917"/>
                  </a:cubicBezTo>
                  <a:cubicBezTo>
                    <a:pt x="15469" y="1842"/>
                    <a:pt x="15452" y="1818"/>
                    <a:pt x="15424" y="1818"/>
                  </a:cubicBezTo>
                  <a:cubicBezTo>
                    <a:pt x="15384" y="1818"/>
                    <a:pt x="15323" y="1865"/>
                    <a:pt x="15256" y="1884"/>
                  </a:cubicBezTo>
                  <a:cubicBezTo>
                    <a:pt x="15256" y="1851"/>
                    <a:pt x="15240" y="1818"/>
                    <a:pt x="15240" y="1786"/>
                  </a:cubicBezTo>
                  <a:cubicBezTo>
                    <a:pt x="15184" y="1795"/>
                    <a:pt x="15160" y="1826"/>
                    <a:pt x="15140" y="1826"/>
                  </a:cubicBezTo>
                  <a:cubicBezTo>
                    <a:pt x="15125" y="1826"/>
                    <a:pt x="15113" y="1809"/>
                    <a:pt x="15093" y="1753"/>
                  </a:cubicBezTo>
                  <a:cubicBezTo>
                    <a:pt x="15060" y="1786"/>
                    <a:pt x="15011" y="1786"/>
                    <a:pt x="14978" y="1802"/>
                  </a:cubicBezTo>
                  <a:cubicBezTo>
                    <a:pt x="14978" y="1753"/>
                    <a:pt x="14962" y="1687"/>
                    <a:pt x="14962" y="1638"/>
                  </a:cubicBezTo>
                  <a:cubicBezTo>
                    <a:pt x="14962" y="1622"/>
                    <a:pt x="14978" y="1606"/>
                    <a:pt x="14978" y="1589"/>
                  </a:cubicBezTo>
                  <a:cubicBezTo>
                    <a:pt x="15027" y="1638"/>
                    <a:pt x="15076" y="1687"/>
                    <a:pt x="15125" y="1720"/>
                  </a:cubicBezTo>
                  <a:cubicBezTo>
                    <a:pt x="15142" y="1704"/>
                    <a:pt x="15191" y="1671"/>
                    <a:pt x="15191" y="1638"/>
                  </a:cubicBezTo>
                  <a:cubicBezTo>
                    <a:pt x="15230" y="1687"/>
                    <a:pt x="15281" y="1736"/>
                    <a:pt x="15333" y="1736"/>
                  </a:cubicBezTo>
                  <a:cubicBezTo>
                    <a:pt x="15368" y="1736"/>
                    <a:pt x="15403" y="1714"/>
                    <a:pt x="15436" y="1655"/>
                  </a:cubicBezTo>
                  <a:cubicBezTo>
                    <a:pt x="15504" y="1688"/>
                    <a:pt x="15548" y="1753"/>
                    <a:pt x="15601" y="1753"/>
                  </a:cubicBezTo>
                  <a:cubicBezTo>
                    <a:pt x="15625" y="1753"/>
                    <a:pt x="15651" y="1740"/>
                    <a:pt x="15682" y="1704"/>
                  </a:cubicBezTo>
                  <a:cubicBezTo>
                    <a:pt x="15698" y="1737"/>
                    <a:pt x="15715" y="1769"/>
                    <a:pt x="15731" y="1818"/>
                  </a:cubicBezTo>
                  <a:cubicBezTo>
                    <a:pt x="15764" y="1769"/>
                    <a:pt x="15780" y="1737"/>
                    <a:pt x="15813" y="1720"/>
                  </a:cubicBezTo>
                  <a:cubicBezTo>
                    <a:pt x="15829" y="1769"/>
                    <a:pt x="15845" y="1818"/>
                    <a:pt x="15878" y="1867"/>
                  </a:cubicBezTo>
                  <a:lnTo>
                    <a:pt x="16026" y="1704"/>
                  </a:lnTo>
                  <a:cubicBezTo>
                    <a:pt x="16075" y="1737"/>
                    <a:pt x="16091" y="1786"/>
                    <a:pt x="16091" y="1851"/>
                  </a:cubicBezTo>
                  <a:cubicBezTo>
                    <a:pt x="16156" y="1802"/>
                    <a:pt x="16238" y="1769"/>
                    <a:pt x="16320" y="1737"/>
                  </a:cubicBezTo>
                  <a:cubicBezTo>
                    <a:pt x="16320" y="1769"/>
                    <a:pt x="16353" y="1802"/>
                    <a:pt x="16353" y="1851"/>
                  </a:cubicBezTo>
                  <a:cubicBezTo>
                    <a:pt x="16451" y="1802"/>
                    <a:pt x="16549" y="1769"/>
                    <a:pt x="16648" y="1704"/>
                  </a:cubicBezTo>
                  <a:cubicBezTo>
                    <a:pt x="16664" y="1753"/>
                    <a:pt x="16697" y="1769"/>
                    <a:pt x="16697" y="1835"/>
                  </a:cubicBezTo>
                  <a:cubicBezTo>
                    <a:pt x="16811" y="1786"/>
                    <a:pt x="16926" y="1704"/>
                    <a:pt x="17024" y="1655"/>
                  </a:cubicBezTo>
                  <a:lnTo>
                    <a:pt x="17024" y="1818"/>
                  </a:lnTo>
                  <a:cubicBezTo>
                    <a:pt x="17106" y="1769"/>
                    <a:pt x="17171" y="1720"/>
                    <a:pt x="17237" y="1638"/>
                  </a:cubicBezTo>
                  <a:lnTo>
                    <a:pt x="17237" y="1884"/>
                  </a:lnTo>
                  <a:cubicBezTo>
                    <a:pt x="17335" y="1737"/>
                    <a:pt x="17417" y="1556"/>
                    <a:pt x="17466" y="1376"/>
                  </a:cubicBezTo>
                  <a:cubicBezTo>
                    <a:pt x="17417" y="1295"/>
                    <a:pt x="17351" y="1229"/>
                    <a:pt x="17270" y="1164"/>
                  </a:cubicBezTo>
                  <a:cubicBezTo>
                    <a:pt x="17237" y="1131"/>
                    <a:pt x="17171" y="1033"/>
                    <a:pt x="17122" y="1033"/>
                  </a:cubicBezTo>
                  <a:cubicBezTo>
                    <a:pt x="17117" y="1031"/>
                    <a:pt x="17112" y="1030"/>
                    <a:pt x="17106" y="1030"/>
                  </a:cubicBezTo>
                  <a:cubicBezTo>
                    <a:pt x="17066" y="1030"/>
                    <a:pt x="17035" y="1082"/>
                    <a:pt x="16991" y="1082"/>
                  </a:cubicBezTo>
                  <a:cubicBezTo>
                    <a:pt x="16909" y="1082"/>
                    <a:pt x="16844" y="1082"/>
                    <a:pt x="16762" y="1049"/>
                  </a:cubicBezTo>
                  <a:cubicBezTo>
                    <a:pt x="16533" y="1033"/>
                    <a:pt x="16304" y="1000"/>
                    <a:pt x="16091" y="951"/>
                  </a:cubicBezTo>
                  <a:cubicBezTo>
                    <a:pt x="15862" y="885"/>
                    <a:pt x="15633" y="771"/>
                    <a:pt x="15453" y="640"/>
                  </a:cubicBezTo>
                  <a:cubicBezTo>
                    <a:pt x="15354" y="558"/>
                    <a:pt x="15273" y="493"/>
                    <a:pt x="15158" y="427"/>
                  </a:cubicBezTo>
                  <a:cubicBezTo>
                    <a:pt x="14994" y="378"/>
                    <a:pt x="14798" y="362"/>
                    <a:pt x="14618" y="345"/>
                  </a:cubicBezTo>
                  <a:cubicBezTo>
                    <a:pt x="14045" y="263"/>
                    <a:pt x="13488" y="100"/>
                    <a:pt x="12899" y="18"/>
                  </a:cubicBezTo>
                  <a:cubicBezTo>
                    <a:pt x="12783" y="6"/>
                    <a:pt x="12665" y="1"/>
                    <a:pt x="12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92" name="Google Shape;2192;p68"/>
            <p:cNvSpPr/>
            <p:nvPr/>
          </p:nvSpPr>
          <p:spPr>
            <a:xfrm>
              <a:off x="6812450" y="3098692"/>
              <a:ext cx="1543575" cy="933050"/>
            </a:xfrm>
            <a:custGeom>
              <a:avLst/>
              <a:gdLst/>
              <a:ahLst/>
              <a:cxnLst/>
              <a:rect l="l" t="t" r="r" b="b"/>
              <a:pathLst>
                <a:path w="61743" h="37322" extrusionOk="0">
                  <a:moveTo>
                    <a:pt x="1752" y="1"/>
                  </a:moveTo>
                  <a:lnTo>
                    <a:pt x="1" y="3045"/>
                  </a:lnTo>
                  <a:lnTo>
                    <a:pt x="361" y="3045"/>
                  </a:lnTo>
                  <a:lnTo>
                    <a:pt x="361" y="13881"/>
                  </a:lnTo>
                  <a:lnTo>
                    <a:pt x="2325" y="15862"/>
                  </a:lnTo>
                  <a:lnTo>
                    <a:pt x="2325" y="19823"/>
                  </a:lnTo>
                  <a:lnTo>
                    <a:pt x="1670" y="19823"/>
                  </a:lnTo>
                  <a:lnTo>
                    <a:pt x="1670" y="21820"/>
                  </a:lnTo>
                  <a:lnTo>
                    <a:pt x="2325" y="24243"/>
                  </a:lnTo>
                  <a:lnTo>
                    <a:pt x="2325" y="37321"/>
                  </a:lnTo>
                  <a:lnTo>
                    <a:pt x="9805" y="37321"/>
                  </a:lnTo>
                  <a:lnTo>
                    <a:pt x="9805" y="24243"/>
                  </a:lnTo>
                  <a:lnTo>
                    <a:pt x="10476" y="21804"/>
                  </a:lnTo>
                  <a:lnTo>
                    <a:pt x="10476" y="19807"/>
                  </a:lnTo>
                  <a:lnTo>
                    <a:pt x="9805" y="19807"/>
                  </a:lnTo>
                  <a:lnTo>
                    <a:pt x="9805" y="18939"/>
                  </a:lnTo>
                  <a:lnTo>
                    <a:pt x="10575" y="18939"/>
                  </a:lnTo>
                  <a:cubicBezTo>
                    <a:pt x="10575" y="18939"/>
                    <a:pt x="13456" y="15600"/>
                    <a:pt x="19381" y="15600"/>
                  </a:cubicBezTo>
                  <a:cubicBezTo>
                    <a:pt x="25306" y="15600"/>
                    <a:pt x="28171" y="18939"/>
                    <a:pt x="28171" y="18939"/>
                  </a:cubicBezTo>
                  <a:lnTo>
                    <a:pt x="28973" y="18939"/>
                  </a:lnTo>
                  <a:lnTo>
                    <a:pt x="28973" y="19807"/>
                  </a:lnTo>
                  <a:lnTo>
                    <a:pt x="28302" y="19807"/>
                  </a:lnTo>
                  <a:lnTo>
                    <a:pt x="28302" y="21804"/>
                  </a:lnTo>
                  <a:lnTo>
                    <a:pt x="28973" y="24243"/>
                  </a:lnTo>
                  <a:lnTo>
                    <a:pt x="28973" y="37321"/>
                  </a:lnTo>
                  <a:lnTo>
                    <a:pt x="61399" y="37321"/>
                  </a:lnTo>
                  <a:lnTo>
                    <a:pt x="61399" y="24030"/>
                  </a:lnTo>
                  <a:lnTo>
                    <a:pt x="61612" y="23244"/>
                  </a:lnTo>
                  <a:lnTo>
                    <a:pt x="61612" y="22589"/>
                  </a:lnTo>
                  <a:lnTo>
                    <a:pt x="61399" y="22589"/>
                  </a:lnTo>
                  <a:lnTo>
                    <a:pt x="61399" y="21853"/>
                  </a:lnTo>
                  <a:lnTo>
                    <a:pt x="61743" y="21853"/>
                  </a:lnTo>
                  <a:lnTo>
                    <a:pt x="60188" y="19136"/>
                  </a:lnTo>
                  <a:lnTo>
                    <a:pt x="58616" y="21853"/>
                  </a:lnTo>
                  <a:lnTo>
                    <a:pt x="58960" y="21853"/>
                  </a:lnTo>
                  <a:lnTo>
                    <a:pt x="58960" y="22589"/>
                  </a:lnTo>
                  <a:lnTo>
                    <a:pt x="58747" y="22589"/>
                  </a:lnTo>
                  <a:lnTo>
                    <a:pt x="58747" y="23228"/>
                  </a:lnTo>
                  <a:lnTo>
                    <a:pt x="58960" y="24030"/>
                  </a:lnTo>
                  <a:lnTo>
                    <a:pt x="58960" y="25356"/>
                  </a:lnTo>
                  <a:lnTo>
                    <a:pt x="58223" y="25356"/>
                  </a:lnTo>
                  <a:lnTo>
                    <a:pt x="58223" y="25945"/>
                  </a:lnTo>
                  <a:lnTo>
                    <a:pt x="57438" y="25945"/>
                  </a:lnTo>
                  <a:lnTo>
                    <a:pt x="57438" y="25356"/>
                  </a:lnTo>
                  <a:lnTo>
                    <a:pt x="56259" y="25356"/>
                  </a:lnTo>
                  <a:lnTo>
                    <a:pt x="56259" y="25945"/>
                  </a:lnTo>
                  <a:lnTo>
                    <a:pt x="55474" y="25945"/>
                  </a:lnTo>
                  <a:lnTo>
                    <a:pt x="55474" y="25356"/>
                  </a:lnTo>
                  <a:lnTo>
                    <a:pt x="54279" y="25356"/>
                  </a:lnTo>
                  <a:lnTo>
                    <a:pt x="54279" y="25945"/>
                  </a:lnTo>
                  <a:lnTo>
                    <a:pt x="53493" y="25945"/>
                  </a:lnTo>
                  <a:lnTo>
                    <a:pt x="53493" y="25356"/>
                  </a:lnTo>
                  <a:lnTo>
                    <a:pt x="52298" y="25356"/>
                  </a:lnTo>
                  <a:lnTo>
                    <a:pt x="52298" y="25945"/>
                  </a:lnTo>
                  <a:lnTo>
                    <a:pt x="51512" y="25945"/>
                  </a:lnTo>
                  <a:lnTo>
                    <a:pt x="51512" y="25356"/>
                  </a:lnTo>
                  <a:lnTo>
                    <a:pt x="50317" y="25356"/>
                  </a:lnTo>
                  <a:lnTo>
                    <a:pt x="50317" y="25945"/>
                  </a:lnTo>
                  <a:lnTo>
                    <a:pt x="49532" y="25945"/>
                  </a:lnTo>
                  <a:lnTo>
                    <a:pt x="49532" y="25356"/>
                  </a:lnTo>
                  <a:lnTo>
                    <a:pt x="48337" y="25356"/>
                  </a:lnTo>
                  <a:lnTo>
                    <a:pt x="48337" y="25945"/>
                  </a:lnTo>
                  <a:lnTo>
                    <a:pt x="47551" y="25945"/>
                  </a:lnTo>
                  <a:lnTo>
                    <a:pt x="47551" y="25356"/>
                  </a:lnTo>
                  <a:lnTo>
                    <a:pt x="46356" y="25356"/>
                  </a:lnTo>
                  <a:lnTo>
                    <a:pt x="46356" y="25945"/>
                  </a:lnTo>
                  <a:lnTo>
                    <a:pt x="45571" y="25945"/>
                  </a:lnTo>
                  <a:lnTo>
                    <a:pt x="45571" y="25356"/>
                  </a:lnTo>
                  <a:lnTo>
                    <a:pt x="44376" y="25356"/>
                  </a:lnTo>
                  <a:lnTo>
                    <a:pt x="44376" y="25945"/>
                  </a:lnTo>
                  <a:lnTo>
                    <a:pt x="43885" y="25945"/>
                  </a:lnTo>
                  <a:lnTo>
                    <a:pt x="43885" y="24357"/>
                  </a:lnTo>
                  <a:lnTo>
                    <a:pt x="44294" y="22851"/>
                  </a:lnTo>
                  <a:lnTo>
                    <a:pt x="44294" y="21624"/>
                  </a:lnTo>
                  <a:lnTo>
                    <a:pt x="43885" y="21624"/>
                  </a:lnTo>
                  <a:lnTo>
                    <a:pt x="43885" y="14503"/>
                  </a:lnTo>
                  <a:lnTo>
                    <a:pt x="44556" y="14503"/>
                  </a:lnTo>
                  <a:lnTo>
                    <a:pt x="41577" y="9347"/>
                  </a:lnTo>
                  <a:lnTo>
                    <a:pt x="38598" y="14503"/>
                  </a:lnTo>
                  <a:lnTo>
                    <a:pt x="39252" y="14503"/>
                  </a:lnTo>
                  <a:lnTo>
                    <a:pt x="39252" y="21607"/>
                  </a:lnTo>
                  <a:lnTo>
                    <a:pt x="38843" y="21607"/>
                  </a:lnTo>
                  <a:lnTo>
                    <a:pt x="38843" y="22835"/>
                  </a:lnTo>
                  <a:lnTo>
                    <a:pt x="39252" y="24341"/>
                  </a:lnTo>
                  <a:lnTo>
                    <a:pt x="39252" y="25339"/>
                  </a:lnTo>
                  <a:lnTo>
                    <a:pt x="38434" y="25339"/>
                  </a:lnTo>
                  <a:lnTo>
                    <a:pt x="38434" y="25929"/>
                  </a:lnTo>
                  <a:lnTo>
                    <a:pt x="37648" y="25929"/>
                  </a:lnTo>
                  <a:lnTo>
                    <a:pt x="37648" y="25339"/>
                  </a:lnTo>
                  <a:lnTo>
                    <a:pt x="36453" y="25339"/>
                  </a:lnTo>
                  <a:lnTo>
                    <a:pt x="36453" y="24226"/>
                  </a:lnTo>
                  <a:lnTo>
                    <a:pt x="37124" y="21804"/>
                  </a:lnTo>
                  <a:lnTo>
                    <a:pt x="37124" y="19807"/>
                  </a:lnTo>
                  <a:lnTo>
                    <a:pt x="36453" y="19807"/>
                  </a:lnTo>
                  <a:lnTo>
                    <a:pt x="36453" y="8349"/>
                  </a:lnTo>
                  <a:lnTo>
                    <a:pt x="37517" y="8349"/>
                  </a:lnTo>
                  <a:lnTo>
                    <a:pt x="32721" y="34"/>
                  </a:lnTo>
                  <a:lnTo>
                    <a:pt x="27925" y="8349"/>
                  </a:lnTo>
                  <a:lnTo>
                    <a:pt x="28989" y="8349"/>
                  </a:lnTo>
                  <a:lnTo>
                    <a:pt x="28989" y="12081"/>
                  </a:lnTo>
                  <a:lnTo>
                    <a:pt x="27794" y="12081"/>
                  </a:lnTo>
                  <a:lnTo>
                    <a:pt x="27794" y="12670"/>
                  </a:lnTo>
                  <a:lnTo>
                    <a:pt x="26992" y="12670"/>
                  </a:lnTo>
                  <a:lnTo>
                    <a:pt x="26992" y="12081"/>
                  </a:lnTo>
                  <a:lnTo>
                    <a:pt x="25797" y="12081"/>
                  </a:lnTo>
                  <a:lnTo>
                    <a:pt x="25797" y="12670"/>
                  </a:lnTo>
                  <a:lnTo>
                    <a:pt x="24995" y="12670"/>
                  </a:lnTo>
                  <a:lnTo>
                    <a:pt x="24995" y="12081"/>
                  </a:lnTo>
                  <a:lnTo>
                    <a:pt x="23800" y="12081"/>
                  </a:lnTo>
                  <a:lnTo>
                    <a:pt x="23800" y="12670"/>
                  </a:lnTo>
                  <a:lnTo>
                    <a:pt x="22998" y="12670"/>
                  </a:lnTo>
                  <a:lnTo>
                    <a:pt x="22998" y="12081"/>
                  </a:lnTo>
                  <a:lnTo>
                    <a:pt x="21804" y="12081"/>
                  </a:lnTo>
                  <a:lnTo>
                    <a:pt x="21804" y="12670"/>
                  </a:lnTo>
                  <a:lnTo>
                    <a:pt x="21001" y="12670"/>
                  </a:lnTo>
                  <a:lnTo>
                    <a:pt x="21001" y="12081"/>
                  </a:lnTo>
                  <a:lnTo>
                    <a:pt x="19807" y="12081"/>
                  </a:lnTo>
                  <a:lnTo>
                    <a:pt x="19807" y="12670"/>
                  </a:lnTo>
                  <a:lnTo>
                    <a:pt x="19004" y="12670"/>
                  </a:lnTo>
                  <a:lnTo>
                    <a:pt x="19004" y="12081"/>
                  </a:lnTo>
                  <a:lnTo>
                    <a:pt x="17810" y="12081"/>
                  </a:lnTo>
                  <a:lnTo>
                    <a:pt x="17810" y="12670"/>
                  </a:lnTo>
                  <a:lnTo>
                    <a:pt x="17008" y="12670"/>
                  </a:lnTo>
                  <a:lnTo>
                    <a:pt x="17008" y="12081"/>
                  </a:lnTo>
                  <a:lnTo>
                    <a:pt x="15813" y="12081"/>
                  </a:lnTo>
                  <a:lnTo>
                    <a:pt x="15813" y="12670"/>
                  </a:lnTo>
                  <a:lnTo>
                    <a:pt x="15011" y="12670"/>
                  </a:lnTo>
                  <a:lnTo>
                    <a:pt x="15011" y="12081"/>
                  </a:lnTo>
                  <a:lnTo>
                    <a:pt x="13816" y="12081"/>
                  </a:lnTo>
                  <a:lnTo>
                    <a:pt x="13816" y="12670"/>
                  </a:lnTo>
                  <a:lnTo>
                    <a:pt x="13014" y="12670"/>
                  </a:lnTo>
                  <a:lnTo>
                    <a:pt x="13014" y="12081"/>
                  </a:lnTo>
                  <a:lnTo>
                    <a:pt x="11802" y="12081"/>
                  </a:lnTo>
                  <a:lnTo>
                    <a:pt x="11802" y="12670"/>
                  </a:lnTo>
                  <a:lnTo>
                    <a:pt x="11017" y="12670"/>
                  </a:lnTo>
                  <a:lnTo>
                    <a:pt x="11017" y="12081"/>
                  </a:lnTo>
                  <a:lnTo>
                    <a:pt x="9805" y="12081"/>
                  </a:lnTo>
                  <a:lnTo>
                    <a:pt x="9805" y="8349"/>
                  </a:lnTo>
                  <a:lnTo>
                    <a:pt x="10869" y="8349"/>
                  </a:lnTo>
                  <a:lnTo>
                    <a:pt x="6073" y="34"/>
                  </a:lnTo>
                  <a:lnTo>
                    <a:pt x="3176" y="5042"/>
                  </a:lnTo>
                  <a:lnTo>
                    <a:pt x="3176" y="3045"/>
                  </a:lnTo>
                  <a:lnTo>
                    <a:pt x="3504" y="3045"/>
                  </a:lnTo>
                  <a:lnTo>
                    <a:pt x="1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5851225" y="3782917"/>
              <a:ext cx="2557600" cy="817200"/>
            </a:xfrm>
            <a:custGeom>
              <a:avLst/>
              <a:gdLst/>
              <a:ahLst/>
              <a:cxnLst/>
              <a:rect l="l" t="t" r="r" b="b"/>
              <a:pathLst>
                <a:path w="102304" h="32688" extrusionOk="0">
                  <a:moveTo>
                    <a:pt x="102303" y="0"/>
                  </a:moveTo>
                  <a:lnTo>
                    <a:pt x="102303" y="32688"/>
                  </a:lnTo>
                  <a:lnTo>
                    <a:pt x="0" y="32688"/>
                  </a:lnTo>
                  <a:lnTo>
                    <a:pt x="0" y="15976"/>
                  </a:lnTo>
                  <a:cubicBezTo>
                    <a:pt x="229" y="15943"/>
                    <a:pt x="475" y="15910"/>
                    <a:pt x="704" y="15910"/>
                  </a:cubicBezTo>
                  <a:cubicBezTo>
                    <a:pt x="900" y="15992"/>
                    <a:pt x="1129" y="15992"/>
                    <a:pt x="1326" y="15910"/>
                  </a:cubicBezTo>
                  <a:cubicBezTo>
                    <a:pt x="1604" y="15779"/>
                    <a:pt x="2144" y="15910"/>
                    <a:pt x="3159" y="15910"/>
                  </a:cubicBezTo>
                  <a:cubicBezTo>
                    <a:pt x="4190" y="15910"/>
                    <a:pt x="3650" y="15910"/>
                    <a:pt x="4256" y="15779"/>
                  </a:cubicBezTo>
                  <a:cubicBezTo>
                    <a:pt x="4878" y="15648"/>
                    <a:pt x="5483" y="15714"/>
                    <a:pt x="6171" y="15436"/>
                  </a:cubicBezTo>
                  <a:cubicBezTo>
                    <a:pt x="6842" y="15174"/>
                    <a:pt x="7055" y="15501"/>
                    <a:pt x="7530" y="15436"/>
                  </a:cubicBezTo>
                  <a:cubicBezTo>
                    <a:pt x="8004" y="15370"/>
                    <a:pt x="9166" y="15370"/>
                    <a:pt x="9788" y="14895"/>
                  </a:cubicBezTo>
                  <a:cubicBezTo>
                    <a:pt x="10394" y="14421"/>
                    <a:pt x="10607" y="14961"/>
                    <a:pt x="10869" y="14895"/>
                  </a:cubicBezTo>
                  <a:cubicBezTo>
                    <a:pt x="11147" y="14830"/>
                    <a:pt x="12162" y="14617"/>
                    <a:pt x="12440" y="14273"/>
                  </a:cubicBezTo>
                  <a:cubicBezTo>
                    <a:pt x="12718" y="13946"/>
                    <a:pt x="13193" y="14355"/>
                    <a:pt x="13389" y="14273"/>
                  </a:cubicBezTo>
                  <a:cubicBezTo>
                    <a:pt x="13602" y="14208"/>
                    <a:pt x="14699" y="14273"/>
                    <a:pt x="14895" y="14273"/>
                  </a:cubicBezTo>
                  <a:lnTo>
                    <a:pt x="16598" y="14273"/>
                  </a:lnTo>
                  <a:cubicBezTo>
                    <a:pt x="17040" y="14290"/>
                    <a:pt x="17482" y="14142"/>
                    <a:pt x="17825" y="13864"/>
                  </a:cubicBezTo>
                  <a:cubicBezTo>
                    <a:pt x="18382" y="13455"/>
                    <a:pt x="18644" y="13946"/>
                    <a:pt x="18857" y="13864"/>
                  </a:cubicBezTo>
                  <a:cubicBezTo>
                    <a:pt x="19217" y="13668"/>
                    <a:pt x="19577" y="13439"/>
                    <a:pt x="19920" y="13193"/>
                  </a:cubicBezTo>
                  <a:cubicBezTo>
                    <a:pt x="19920" y="13193"/>
                    <a:pt x="20281" y="12997"/>
                    <a:pt x="20690" y="12784"/>
                  </a:cubicBezTo>
                  <a:cubicBezTo>
                    <a:pt x="21099" y="12587"/>
                    <a:pt x="21721" y="12326"/>
                    <a:pt x="21721" y="12326"/>
                  </a:cubicBezTo>
                  <a:lnTo>
                    <a:pt x="22605" y="12326"/>
                  </a:lnTo>
                  <a:cubicBezTo>
                    <a:pt x="22900" y="12145"/>
                    <a:pt x="23096" y="11851"/>
                    <a:pt x="23145" y="11507"/>
                  </a:cubicBezTo>
                  <a:cubicBezTo>
                    <a:pt x="23211" y="10967"/>
                    <a:pt x="24013" y="11507"/>
                    <a:pt x="24013" y="11507"/>
                  </a:cubicBezTo>
                  <a:lnTo>
                    <a:pt x="24651" y="11147"/>
                  </a:lnTo>
                  <a:cubicBezTo>
                    <a:pt x="24651" y="11147"/>
                    <a:pt x="25224" y="11491"/>
                    <a:pt x="25257" y="10869"/>
                  </a:cubicBezTo>
                  <a:cubicBezTo>
                    <a:pt x="25306" y="10263"/>
                    <a:pt x="26288" y="10869"/>
                    <a:pt x="26632" y="10738"/>
                  </a:cubicBezTo>
                  <a:cubicBezTo>
                    <a:pt x="26975" y="10607"/>
                    <a:pt x="27581" y="10590"/>
                    <a:pt x="28056" y="10460"/>
                  </a:cubicBezTo>
                  <a:cubicBezTo>
                    <a:pt x="28350" y="10378"/>
                    <a:pt x="28612" y="10214"/>
                    <a:pt x="28825" y="10001"/>
                  </a:cubicBezTo>
                  <a:cubicBezTo>
                    <a:pt x="29070" y="9887"/>
                    <a:pt x="29349" y="9838"/>
                    <a:pt x="29627" y="9854"/>
                  </a:cubicBezTo>
                  <a:cubicBezTo>
                    <a:pt x="30167" y="9854"/>
                    <a:pt x="30314" y="9854"/>
                    <a:pt x="30511" y="9936"/>
                  </a:cubicBezTo>
                  <a:cubicBezTo>
                    <a:pt x="30724" y="10018"/>
                    <a:pt x="31870" y="9510"/>
                    <a:pt x="32148" y="9297"/>
                  </a:cubicBezTo>
                  <a:cubicBezTo>
                    <a:pt x="32393" y="9101"/>
                    <a:pt x="32622" y="8905"/>
                    <a:pt x="32835" y="8692"/>
                  </a:cubicBezTo>
                  <a:lnTo>
                    <a:pt x="33441" y="8283"/>
                  </a:lnTo>
                  <a:lnTo>
                    <a:pt x="35029" y="7972"/>
                  </a:lnTo>
                  <a:lnTo>
                    <a:pt x="35896" y="7464"/>
                  </a:lnTo>
                  <a:cubicBezTo>
                    <a:pt x="36240" y="7169"/>
                    <a:pt x="36551" y="6858"/>
                    <a:pt x="36846" y="6515"/>
                  </a:cubicBezTo>
                  <a:lnTo>
                    <a:pt x="37206" y="5893"/>
                  </a:lnTo>
                  <a:lnTo>
                    <a:pt x="38450" y="5418"/>
                  </a:lnTo>
                  <a:cubicBezTo>
                    <a:pt x="38564" y="5320"/>
                    <a:pt x="38679" y="5254"/>
                    <a:pt x="38810" y="5189"/>
                  </a:cubicBezTo>
                  <a:lnTo>
                    <a:pt x="39710" y="5189"/>
                  </a:lnTo>
                  <a:cubicBezTo>
                    <a:pt x="39710" y="5189"/>
                    <a:pt x="40381" y="4796"/>
                    <a:pt x="40365" y="4370"/>
                  </a:cubicBezTo>
                  <a:cubicBezTo>
                    <a:pt x="40332" y="3928"/>
                    <a:pt x="40774" y="4125"/>
                    <a:pt x="40774" y="4125"/>
                  </a:cubicBezTo>
                  <a:lnTo>
                    <a:pt x="41560" y="4125"/>
                  </a:lnTo>
                  <a:lnTo>
                    <a:pt x="41953" y="4403"/>
                  </a:lnTo>
                  <a:cubicBezTo>
                    <a:pt x="42345" y="4665"/>
                    <a:pt x="42640" y="4125"/>
                    <a:pt x="42640" y="4125"/>
                  </a:cubicBezTo>
                  <a:lnTo>
                    <a:pt x="42722" y="3781"/>
                  </a:lnTo>
                  <a:cubicBezTo>
                    <a:pt x="42787" y="3437"/>
                    <a:pt x="43131" y="3912"/>
                    <a:pt x="43131" y="3912"/>
                  </a:cubicBezTo>
                  <a:lnTo>
                    <a:pt x="44211" y="3781"/>
                  </a:lnTo>
                  <a:lnTo>
                    <a:pt x="44719" y="3503"/>
                  </a:lnTo>
                  <a:lnTo>
                    <a:pt x="45652" y="3585"/>
                  </a:lnTo>
                  <a:lnTo>
                    <a:pt x="46748" y="3879"/>
                  </a:lnTo>
                  <a:lnTo>
                    <a:pt x="47076" y="4469"/>
                  </a:lnTo>
                  <a:cubicBezTo>
                    <a:pt x="47076" y="4469"/>
                    <a:pt x="48254" y="5140"/>
                    <a:pt x="48254" y="5222"/>
                  </a:cubicBezTo>
                  <a:lnTo>
                    <a:pt x="48254" y="6171"/>
                  </a:lnTo>
                  <a:cubicBezTo>
                    <a:pt x="48254" y="6711"/>
                    <a:pt x="49122" y="6711"/>
                    <a:pt x="49122" y="6711"/>
                  </a:cubicBezTo>
                  <a:lnTo>
                    <a:pt x="49711" y="7055"/>
                  </a:lnTo>
                  <a:cubicBezTo>
                    <a:pt x="50300" y="7399"/>
                    <a:pt x="49711" y="7677"/>
                    <a:pt x="49711" y="7677"/>
                  </a:cubicBezTo>
                  <a:cubicBezTo>
                    <a:pt x="49891" y="7906"/>
                    <a:pt x="50039" y="8152"/>
                    <a:pt x="50169" y="8413"/>
                  </a:cubicBezTo>
                  <a:cubicBezTo>
                    <a:pt x="50317" y="8757"/>
                    <a:pt x="50693" y="8905"/>
                    <a:pt x="51135" y="8905"/>
                  </a:cubicBezTo>
                  <a:lnTo>
                    <a:pt x="51937" y="8905"/>
                  </a:lnTo>
                  <a:cubicBezTo>
                    <a:pt x="52216" y="8905"/>
                    <a:pt x="52150" y="9232"/>
                    <a:pt x="52166" y="9445"/>
                  </a:cubicBezTo>
                  <a:cubicBezTo>
                    <a:pt x="52183" y="9641"/>
                    <a:pt x="52690" y="9854"/>
                    <a:pt x="53116" y="9952"/>
                  </a:cubicBezTo>
                  <a:cubicBezTo>
                    <a:pt x="53558" y="10050"/>
                    <a:pt x="53852" y="9985"/>
                    <a:pt x="54327" y="9952"/>
                  </a:cubicBezTo>
                  <a:cubicBezTo>
                    <a:pt x="54736" y="9919"/>
                    <a:pt x="55146" y="9919"/>
                    <a:pt x="55555" y="9936"/>
                  </a:cubicBezTo>
                  <a:cubicBezTo>
                    <a:pt x="55964" y="9936"/>
                    <a:pt x="56226" y="9936"/>
                    <a:pt x="56635" y="9952"/>
                  </a:cubicBezTo>
                  <a:cubicBezTo>
                    <a:pt x="57044" y="9968"/>
                    <a:pt x="58567" y="9952"/>
                    <a:pt x="58567" y="9952"/>
                  </a:cubicBezTo>
                  <a:lnTo>
                    <a:pt x="59385" y="9494"/>
                  </a:lnTo>
                  <a:cubicBezTo>
                    <a:pt x="59385" y="9494"/>
                    <a:pt x="60514" y="8970"/>
                    <a:pt x="60711" y="8921"/>
                  </a:cubicBezTo>
                  <a:cubicBezTo>
                    <a:pt x="60956" y="8888"/>
                    <a:pt x="61202" y="8888"/>
                    <a:pt x="61431" y="8921"/>
                  </a:cubicBezTo>
                  <a:cubicBezTo>
                    <a:pt x="61431" y="8921"/>
                    <a:pt x="62757" y="8152"/>
                    <a:pt x="63117" y="7595"/>
                  </a:cubicBezTo>
                  <a:cubicBezTo>
                    <a:pt x="63477" y="7039"/>
                    <a:pt x="63641" y="7497"/>
                    <a:pt x="64050" y="7382"/>
                  </a:cubicBezTo>
                  <a:cubicBezTo>
                    <a:pt x="64459" y="7284"/>
                    <a:pt x="65327" y="7137"/>
                    <a:pt x="65474" y="6728"/>
                  </a:cubicBezTo>
                  <a:cubicBezTo>
                    <a:pt x="65621" y="6318"/>
                    <a:pt x="66603" y="5451"/>
                    <a:pt x="66767" y="5287"/>
                  </a:cubicBezTo>
                  <a:cubicBezTo>
                    <a:pt x="66931" y="5140"/>
                    <a:pt x="67438" y="5189"/>
                    <a:pt x="67438" y="5287"/>
                  </a:cubicBezTo>
                  <a:cubicBezTo>
                    <a:pt x="67455" y="5402"/>
                    <a:pt x="68339" y="5745"/>
                    <a:pt x="68551" y="5745"/>
                  </a:cubicBezTo>
                  <a:lnTo>
                    <a:pt x="69304" y="5745"/>
                  </a:lnTo>
                  <a:cubicBezTo>
                    <a:pt x="69468" y="5745"/>
                    <a:pt x="69926" y="6417"/>
                    <a:pt x="70286" y="6629"/>
                  </a:cubicBezTo>
                  <a:lnTo>
                    <a:pt x="71170" y="7137"/>
                  </a:lnTo>
                  <a:lnTo>
                    <a:pt x="71972" y="7137"/>
                  </a:lnTo>
                  <a:cubicBezTo>
                    <a:pt x="72120" y="7137"/>
                    <a:pt x="72185" y="7300"/>
                    <a:pt x="72431" y="7448"/>
                  </a:cubicBezTo>
                  <a:cubicBezTo>
                    <a:pt x="72676" y="7579"/>
                    <a:pt x="72431" y="7448"/>
                    <a:pt x="72987" y="7857"/>
                  </a:cubicBezTo>
                  <a:cubicBezTo>
                    <a:pt x="73560" y="8266"/>
                    <a:pt x="78831" y="8413"/>
                    <a:pt x="79436" y="8102"/>
                  </a:cubicBezTo>
                  <a:cubicBezTo>
                    <a:pt x="80058" y="7791"/>
                    <a:pt x="80206" y="8152"/>
                    <a:pt x="80566" y="8102"/>
                  </a:cubicBezTo>
                  <a:cubicBezTo>
                    <a:pt x="80926" y="8053"/>
                    <a:pt x="81793" y="7857"/>
                    <a:pt x="81793" y="7857"/>
                  </a:cubicBezTo>
                  <a:lnTo>
                    <a:pt x="82759" y="7595"/>
                  </a:lnTo>
                  <a:cubicBezTo>
                    <a:pt x="82759" y="7595"/>
                    <a:pt x="83627" y="7333"/>
                    <a:pt x="83840" y="7088"/>
                  </a:cubicBezTo>
                  <a:cubicBezTo>
                    <a:pt x="84036" y="6826"/>
                    <a:pt x="84494" y="6777"/>
                    <a:pt x="84854" y="6466"/>
                  </a:cubicBezTo>
                  <a:cubicBezTo>
                    <a:pt x="85214" y="6155"/>
                    <a:pt x="85886" y="6466"/>
                    <a:pt x="86131" y="6466"/>
                  </a:cubicBezTo>
                  <a:cubicBezTo>
                    <a:pt x="86393" y="6466"/>
                    <a:pt x="87359" y="6106"/>
                    <a:pt x="87424" y="5860"/>
                  </a:cubicBezTo>
                  <a:cubicBezTo>
                    <a:pt x="87473" y="5598"/>
                    <a:pt x="87981" y="5091"/>
                    <a:pt x="87981" y="5091"/>
                  </a:cubicBezTo>
                  <a:cubicBezTo>
                    <a:pt x="87981" y="5091"/>
                    <a:pt x="88848" y="4370"/>
                    <a:pt x="88996" y="4223"/>
                  </a:cubicBezTo>
                  <a:cubicBezTo>
                    <a:pt x="89159" y="4059"/>
                    <a:pt x="90076" y="3765"/>
                    <a:pt x="90223" y="3650"/>
                  </a:cubicBezTo>
                  <a:cubicBezTo>
                    <a:pt x="90534" y="3437"/>
                    <a:pt x="90796" y="3208"/>
                    <a:pt x="91042" y="2946"/>
                  </a:cubicBezTo>
                  <a:cubicBezTo>
                    <a:pt x="91156" y="2783"/>
                    <a:pt x="92269" y="2554"/>
                    <a:pt x="92269" y="2554"/>
                  </a:cubicBezTo>
                  <a:cubicBezTo>
                    <a:pt x="92269" y="2554"/>
                    <a:pt x="93661" y="2373"/>
                    <a:pt x="93906" y="2521"/>
                  </a:cubicBezTo>
                  <a:cubicBezTo>
                    <a:pt x="94168" y="2668"/>
                    <a:pt x="94986" y="2210"/>
                    <a:pt x="94986" y="2210"/>
                  </a:cubicBezTo>
                  <a:lnTo>
                    <a:pt x="95756" y="2210"/>
                  </a:lnTo>
                  <a:lnTo>
                    <a:pt x="96722" y="2472"/>
                  </a:lnTo>
                  <a:cubicBezTo>
                    <a:pt x="96951" y="2537"/>
                    <a:pt x="97196" y="2537"/>
                    <a:pt x="97409" y="2472"/>
                  </a:cubicBezTo>
                  <a:lnTo>
                    <a:pt x="98211" y="2210"/>
                  </a:lnTo>
                  <a:cubicBezTo>
                    <a:pt x="98211" y="2210"/>
                    <a:pt x="98931" y="1866"/>
                    <a:pt x="99079" y="1817"/>
                  </a:cubicBezTo>
                  <a:cubicBezTo>
                    <a:pt x="99406" y="1784"/>
                    <a:pt x="99750" y="1784"/>
                    <a:pt x="100077" y="1817"/>
                  </a:cubicBezTo>
                  <a:lnTo>
                    <a:pt x="100568" y="1817"/>
                  </a:lnTo>
                  <a:lnTo>
                    <a:pt x="101157" y="1408"/>
                  </a:lnTo>
                  <a:cubicBezTo>
                    <a:pt x="101092" y="1244"/>
                    <a:pt x="101092" y="1064"/>
                    <a:pt x="101157" y="900"/>
                  </a:cubicBezTo>
                  <a:cubicBezTo>
                    <a:pt x="101239" y="737"/>
                    <a:pt x="101354" y="573"/>
                    <a:pt x="101485" y="426"/>
                  </a:cubicBezTo>
                  <a:cubicBezTo>
                    <a:pt x="101583" y="295"/>
                    <a:pt x="101796" y="295"/>
                    <a:pt x="101894" y="4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68"/>
          <p:cNvGrpSpPr/>
          <p:nvPr/>
        </p:nvGrpSpPr>
        <p:grpSpPr>
          <a:xfrm>
            <a:off x="3293200" y="2390767"/>
            <a:ext cx="2557600" cy="2209775"/>
            <a:chOff x="3293200" y="2390764"/>
            <a:chExt cx="2557600" cy="2209775"/>
          </a:xfrm>
        </p:grpSpPr>
        <p:sp>
          <p:nvSpPr>
            <p:cNvPr id="2195" name="Google Shape;2195;p68"/>
            <p:cNvSpPr/>
            <p:nvPr/>
          </p:nvSpPr>
          <p:spPr>
            <a:xfrm>
              <a:off x="3293200" y="2811439"/>
              <a:ext cx="2557600" cy="1789100"/>
            </a:xfrm>
            <a:custGeom>
              <a:avLst/>
              <a:gdLst/>
              <a:ahLst/>
              <a:cxnLst/>
              <a:rect l="l" t="t" r="r" b="b"/>
              <a:pathLst>
                <a:path w="102304" h="71564" extrusionOk="0">
                  <a:moveTo>
                    <a:pt x="102303" y="71563"/>
                  </a:moveTo>
                  <a:lnTo>
                    <a:pt x="102303" y="9870"/>
                  </a:lnTo>
                  <a:lnTo>
                    <a:pt x="99242" y="9870"/>
                  </a:lnTo>
                  <a:lnTo>
                    <a:pt x="97196" y="8954"/>
                  </a:lnTo>
                  <a:lnTo>
                    <a:pt x="96378" y="8348"/>
                  </a:lnTo>
                  <a:lnTo>
                    <a:pt x="95658" y="8348"/>
                  </a:lnTo>
                  <a:lnTo>
                    <a:pt x="94168" y="8086"/>
                  </a:lnTo>
                  <a:lnTo>
                    <a:pt x="93039" y="8348"/>
                  </a:lnTo>
                  <a:lnTo>
                    <a:pt x="91467" y="8348"/>
                  </a:lnTo>
                  <a:lnTo>
                    <a:pt x="89487" y="7530"/>
                  </a:lnTo>
                  <a:lnTo>
                    <a:pt x="88292" y="6400"/>
                  </a:lnTo>
                  <a:lnTo>
                    <a:pt x="86704" y="5173"/>
                  </a:lnTo>
                  <a:lnTo>
                    <a:pt x="85214" y="5074"/>
                  </a:lnTo>
                  <a:cubicBezTo>
                    <a:pt x="85214" y="5074"/>
                    <a:pt x="83856" y="4681"/>
                    <a:pt x="83561" y="4469"/>
                  </a:cubicBezTo>
                  <a:cubicBezTo>
                    <a:pt x="83250" y="4272"/>
                    <a:pt x="82055" y="3045"/>
                    <a:pt x="82055" y="3045"/>
                  </a:cubicBezTo>
                  <a:lnTo>
                    <a:pt x="80353" y="2063"/>
                  </a:lnTo>
                  <a:cubicBezTo>
                    <a:pt x="80353" y="2063"/>
                    <a:pt x="77570" y="1391"/>
                    <a:pt x="77243" y="1391"/>
                  </a:cubicBezTo>
                  <a:cubicBezTo>
                    <a:pt x="76932" y="1391"/>
                    <a:pt x="75803" y="1801"/>
                    <a:pt x="75393" y="1391"/>
                  </a:cubicBezTo>
                  <a:cubicBezTo>
                    <a:pt x="74984" y="982"/>
                    <a:pt x="72382" y="0"/>
                    <a:pt x="72382" y="0"/>
                  </a:cubicBezTo>
                  <a:lnTo>
                    <a:pt x="69828" y="311"/>
                  </a:lnTo>
                  <a:lnTo>
                    <a:pt x="67978" y="0"/>
                  </a:lnTo>
                  <a:lnTo>
                    <a:pt x="66636" y="638"/>
                  </a:lnTo>
                  <a:lnTo>
                    <a:pt x="64492" y="1490"/>
                  </a:lnTo>
                  <a:lnTo>
                    <a:pt x="63690" y="2210"/>
                  </a:lnTo>
                  <a:lnTo>
                    <a:pt x="61677" y="2717"/>
                  </a:lnTo>
                  <a:lnTo>
                    <a:pt x="60318" y="3847"/>
                  </a:lnTo>
                  <a:cubicBezTo>
                    <a:pt x="60318" y="3847"/>
                    <a:pt x="60056" y="4354"/>
                    <a:pt x="59745" y="4452"/>
                  </a:cubicBezTo>
                  <a:cubicBezTo>
                    <a:pt x="59434" y="4567"/>
                    <a:pt x="57699" y="5467"/>
                    <a:pt x="57699" y="5467"/>
                  </a:cubicBezTo>
                  <a:lnTo>
                    <a:pt x="56291" y="6286"/>
                  </a:lnTo>
                  <a:lnTo>
                    <a:pt x="54916" y="7742"/>
                  </a:lnTo>
                  <a:lnTo>
                    <a:pt x="52739" y="9576"/>
                  </a:lnTo>
                  <a:lnTo>
                    <a:pt x="49777" y="9576"/>
                  </a:lnTo>
                  <a:lnTo>
                    <a:pt x="48058" y="10296"/>
                  </a:lnTo>
                  <a:lnTo>
                    <a:pt x="45963" y="11131"/>
                  </a:lnTo>
                  <a:lnTo>
                    <a:pt x="44326" y="11524"/>
                  </a:lnTo>
                  <a:lnTo>
                    <a:pt x="41822" y="13259"/>
                  </a:lnTo>
                  <a:lnTo>
                    <a:pt x="39874" y="14388"/>
                  </a:lnTo>
                  <a:lnTo>
                    <a:pt x="38302" y="14388"/>
                  </a:lnTo>
                  <a:lnTo>
                    <a:pt x="36240" y="14797"/>
                  </a:lnTo>
                  <a:lnTo>
                    <a:pt x="33654" y="16434"/>
                  </a:lnTo>
                  <a:lnTo>
                    <a:pt x="31411" y="17564"/>
                  </a:lnTo>
                  <a:cubicBezTo>
                    <a:pt x="30789" y="17875"/>
                    <a:pt x="27155" y="18480"/>
                    <a:pt x="27155" y="18480"/>
                  </a:cubicBezTo>
                  <a:lnTo>
                    <a:pt x="21901" y="18480"/>
                  </a:lnTo>
                  <a:lnTo>
                    <a:pt x="20510" y="19610"/>
                  </a:lnTo>
                  <a:lnTo>
                    <a:pt x="19086" y="20428"/>
                  </a:lnTo>
                  <a:lnTo>
                    <a:pt x="16810" y="21738"/>
                  </a:lnTo>
                  <a:lnTo>
                    <a:pt x="15894" y="23571"/>
                  </a:lnTo>
                  <a:lnTo>
                    <a:pt x="11933" y="23571"/>
                  </a:lnTo>
                  <a:cubicBezTo>
                    <a:pt x="11933" y="23571"/>
                    <a:pt x="10705" y="24455"/>
                    <a:pt x="10296" y="24717"/>
                  </a:cubicBezTo>
                  <a:cubicBezTo>
                    <a:pt x="9887" y="24995"/>
                    <a:pt x="8119" y="24717"/>
                    <a:pt x="8119" y="24717"/>
                  </a:cubicBezTo>
                  <a:cubicBezTo>
                    <a:pt x="8119" y="24717"/>
                    <a:pt x="6351" y="26894"/>
                    <a:pt x="5942" y="26894"/>
                  </a:cubicBezTo>
                  <a:lnTo>
                    <a:pt x="3339" y="26894"/>
                  </a:lnTo>
                  <a:lnTo>
                    <a:pt x="2112" y="26190"/>
                  </a:lnTo>
                  <a:lnTo>
                    <a:pt x="0" y="26190"/>
                  </a:lnTo>
                  <a:lnTo>
                    <a:pt x="0" y="715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3293200" y="3381164"/>
              <a:ext cx="2557600" cy="1192875"/>
            </a:xfrm>
            <a:custGeom>
              <a:avLst/>
              <a:gdLst/>
              <a:ahLst/>
              <a:cxnLst/>
              <a:rect l="l" t="t" r="r" b="b"/>
              <a:pathLst>
                <a:path w="102304" h="47715" extrusionOk="0">
                  <a:moveTo>
                    <a:pt x="102303" y="8217"/>
                  </a:moveTo>
                  <a:lnTo>
                    <a:pt x="60776" y="6187"/>
                  </a:lnTo>
                  <a:lnTo>
                    <a:pt x="58665" y="5876"/>
                  </a:lnTo>
                  <a:lnTo>
                    <a:pt x="56782" y="5876"/>
                  </a:lnTo>
                  <a:lnTo>
                    <a:pt x="55293" y="5549"/>
                  </a:lnTo>
                  <a:lnTo>
                    <a:pt x="48549" y="5549"/>
                  </a:lnTo>
                  <a:lnTo>
                    <a:pt x="47272" y="4812"/>
                  </a:lnTo>
                  <a:cubicBezTo>
                    <a:pt x="47272" y="4812"/>
                    <a:pt x="45374" y="4600"/>
                    <a:pt x="45112" y="4551"/>
                  </a:cubicBezTo>
                  <a:cubicBezTo>
                    <a:pt x="44866" y="4501"/>
                    <a:pt x="43229" y="4796"/>
                    <a:pt x="43016" y="4812"/>
                  </a:cubicBezTo>
                  <a:cubicBezTo>
                    <a:pt x="42820" y="4829"/>
                    <a:pt x="41429" y="4812"/>
                    <a:pt x="41429" y="4812"/>
                  </a:cubicBezTo>
                  <a:lnTo>
                    <a:pt x="39956" y="4092"/>
                  </a:lnTo>
                  <a:cubicBezTo>
                    <a:pt x="39956" y="4092"/>
                    <a:pt x="39186" y="3683"/>
                    <a:pt x="38973" y="3683"/>
                  </a:cubicBezTo>
                  <a:lnTo>
                    <a:pt x="38515" y="3683"/>
                  </a:lnTo>
                  <a:lnTo>
                    <a:pt x="37909" y="3732"/>
                  </a:lnTo>
                  <a:lnTo>
                    <a:pt x="37140" y="3208"/>
                  </a:lnTo>
                  <a:lnTo>
                    <a:pt x="36633" y="2963"/>
                  </a:lnTo>
                  <a:cubicBezTo>
                    <a:pt x="36633" y="2963"/>
                    <a:pt x="36060" y="2865"/>
                    <a:pt x="35913" y="2865"/>
                  </a:cubicBezTo>
                  <a:cubicBezTo>
                    <a:pt x="35503" y="2799"/>
                    <a:pt x="35110" y="2717"/>
                    <a:pt x="34734" y="2603"/>
                  </a:cubicBezTo>
                  <a:cubicBezTo>
                    <a:pt x="34374" y="2504"/>
                    <a:pt x="33654" y="2390"/>
                    <a:pt x="33654" y="2390"/>
                  </a:cubicBezTo>
                  <a:lnTo>
                    <a:pt x="32688" y="1833"/>
                  </a:lnTo>
                  <a:lnTo>
                    <a:pt x="31247" y="1833"/>
                  </a:lnTo>
                  <a:lnTo>
                    <a:pt x="29725" y="1522"/>
                  </a:lnTo>
                  <a:cubicBezTo>
                    <a:pt x="29725" y="1522"/>
                    <a:pt x="28285" y="818"/>
                    <a:pt x="28137" y="753"/>
                  </a:cubicBezTo>
                  <a:cubicBezTo>
                    <a:pt x="27974" y="704"/>
                    <a:pt x="26042" y="0"/>
                    <a:pt x="25633" y="0"/>
                  </a:cubicBezTo>
                  <a:cubicBezTo>
                    <a:pt x="25224" y="0"/>
                    <a:pt x="24864" y="0"/>
                    <a:pt x="24651" y="98"/>
                  </a:cubicBezTo>
                  <a:cubicBezTo>
                    <a:pt x="24144" y="229"/>
                    <a:pt x="23603" y="327"/>
                    <a:pt x="23063" y="377"/>
                  </a:cubicBezTo>
                  <a:lnTo>
                    <a:pt x="21999" y="377"/>
                  </a:lnTo>
                  <a:lnTo>
                    <a:pt x="21230" y="606"/>
                  </a:lnTo>
                  <a:lnTo>
                    <a:pt x="20510" y="606"/>
                  </a:lnTo>
                  <a:lnTo>
                    <a:pt x="19446" y="377"/>
                  </a:lnTo>
                  <a:lnTo>
                    <a:pt x="18005" y="377"/>
                  </a:lnTo>
                  <a:cubicBezTo>
                    <a:pt x="17678" y="557"/>
                    <a:pt x="17367" y="769"/>
                    <a:pt x="17089" y="1015"/>
                  </a:cubicBezTo>
                  <a:cubicBezTo>
                    <a:pt x="16827" y="1277"/>
                    <a:pt x="16107" y="1375"/>
                    <a:pt x="16107" y="1375"/>
                  </a:cubicBezTo>
                  <a:cubicBezTo>
                    <a:pt x="16107" y="1375"/>
                    <a:pt x="15190" y="1637"/>
                    <a:pt x="15043" y="1637"/>
                  </a:cubicBezTo>
                  <a:cubicBezTo>
                    <a:pt x="14879" y="1637"/>
                    <a:pt x="14011" y="2193"/>
                    <a:pt x="14011" y="2193"/>
                  </a:cubicBezTo>
                  <a:lnTo>
                    <a:pt x="13144" y="2914"/>
                  </a:lnTo>
                  <a:lnTo>
                    <a:pt x="12489" y="3421"/>
                  </a:lnTo>
                  <a:lnTo>
                    <a:pt x="11507" y="3421"/>
                  </a:lnTo>
                  <a:lnTo>
                    <a:pt x="10787" y="3879"/>
                  </a:lnTo>
                  <a:lnTo>
                    <a:pt x="9968" y="4551"/>
                  </a:lnTo>
                  <a:lnTo>
                    <a:pt x="8446" y="4796"/>
                  </a:lnTo>
                  <a:lnTo>
                    <a:pt x="7268" y="5369"/>
                  </a:lnTo>
                  <a:lnTo>
                    <a:pt x="6646" y="6187"/>
                  </a:lnTo>
                  <a:lnTo>
                    <a:pt x="6040" y="6547"/>
                  </a:lnTo>
                  <a:lnTo>
                    <a:pt x="4911" y="6744"/>
                  </a:lnTo>
                  <a:lnTo>
                    <a:pt x="3486" y="6744"/>
                  </a:lnTo>
                  <a:lnTo>
                    <a:pt x="2308" y="7611"/>
                  </a:lnTo>
                  <a:lnTo>
                    <a:pt x="1686" y="8168"/>
                  </a:lnTo>
                  <a:lnTo>
                    <a:pt x="982" y="8168"/>
                  </a:lnTo>
                  <a:lnTo>
                    <a:pt x="262" y="8594"/>
                  </a:lnTo>
                  <a:lnTo>
                    <a:pt x="0" y="8594"/>
                  </a:lnTo>
                  <a:lnTo>
                    <a:pt x="0" y="47714"/>
                  </a:lnTo>
                  <a:lnTo>
                    <a:pt x="102303" y="4771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3293200" y="3663514"/>
              <a:ext cx="2557600" cy="910525"/>
            </a:xfrm>
            <a:custGeom>
              <a:avLst/>
              <a:gdLst/>
              <a:ahLst/>
              <a:cxnLst/>
              <a:rect l="l" t="t" r="r" b="b"/>
              <a:pathLst>
                <a:path w="102304" h="36421" extrusionOk="0">
                  <a:moveTo>
                    <a:pt x="102303" y="36420"/>
                  </a:moveTo>
                  <a:lnTo>
                    <a:pt x="102303" y="7317"/>
                  </a:lnTo>
                  <a:cubicBezTo>
                    <a:pt x="98391" y="6744"/>
                    <a:pt x="92122" y="5877"/>
                    <a:pt x="90943" y="5958"/>
                  </a:cubicBezTo>
                  <a:cubicBezTo>
                    <a:pt x="89208" y="6057"/>
                    <a:pt x="89307" y="5435"/>
                    <a:pt x="88194" y="5156"/>
                  </a:cubicBezTo>
                  <a:cubicBezTo>
                    <a:pt x="87064" y="4878"/>
                    <a:pt x="83987" y="4305"/>
                    <a:pt x="83987" y="4305"/>
                  </a:cubicBezTo>
                  <a:lnTo>
                    <a:pt x="81319" y="3290"/>
                  </a:lnTo>
                  <a:lnTo>
                    <a:pt x="79551" y="3290"/>
                  </a:lnTo>
                  <a:lnTo>
                    <a:pt x="77947" y="3372"/>
                  </a:lnTo>
                  <a:lnTo>
                    <a:pt x="76392" y="2472"/>
                  </a:lnTo>
                  <a:lnTo>
                    <a:pt x="74984" y="3290"/>
                  </a:lnTo>
                  <a:cubicBezTo>
                    <a:pt x="74984" y="3290"/>
                    <a:pt x="73151" y="3749"/>
                    <a:pt x="72840" y="3749"/>
                  </a:cubicBezTo>
                  <a:lnTo>
                    <a:pt x="71203" y="3749"/>
                  </a:lnTo>
                  <a:lnTo>
                    <a:pt x="69664" y="4305"/>
                  </a:lnTo>
                  <a:lnTo>
                    <a:pt x="66636" y="4240"/>
                  </a:lnTo>
                  <a:lnTo>
                    <a:pt x="64345" y="3994"/>
                  </a:lnTo>
                  <a:lnTo>
                    <a:pt x="63903" y="3241"/>
                  </a:lnTo>
                  <a:lnTo>
                    <a:pt x="61677" y="3601"/>
                  </a:lnTo>
                  <a:lnTo>
                    <a:pt x="59778" y="3798"/>
                  </a:lnTo>
                  <a:lnTo>
                    <a:pt x="57224" y="4174"/>
                  </a:lnTo>
                  <a:lnTo>
                    <a:pt x="51152" y="3732"/>
                  </a:lnTo>
                  <a:lnTo>
                    <a:pt x="45390" y="3732"/>
                  </a:lnTo>
                  <a:lnTo>
                    <a:pt x="42624" y="2472"/>
                  </a:lnTo>
                  <a:lnTo>
                    <a:pt x="40856" y="1948"/>
                  </a:lnTo>
                  <a:lnTo>
                    <a:pt x="36567" y="1948"/>
                  </a:lnTo>
                  <a:lnTo>
                    <a:pt x="34521" y="1310"/>
                  </a:lnTo>
                  <a:lnTo>
                    <a:pt x="33359" y="639"/>
                  </a:lnTo>
                  <a:lnTo>
                    <a:pt x="31820" y="426"/>
                  </a:lnTo>
                  <a:lnTo>
                    <a:pt x="30691" y="639"/>
                  </a:lnTo>
                  <a:lnTo>
                    <a:pt x="29529" y="639"/>
                  </a:lnTo>
                  <a:lnTo>
                    <a:pt x="29152" y="0"/>
                  </a:lnTo>
                  <a:lnTo>
                    <a:pt x="27826" y="0"/>
                  </a:lnTo>
                  <a:lnTo>
                    <a:pt x="26190" y="639"/>
                  </a:lnTo>
                  <a:lnTo>
                    <a:pt x="24766" y="426"/>
                  </a:lnTo>
                  <a:lnTo>
                    <a:pt x="23947" y="639"/>
                  </a:lnTo>
                  <a:lnTo>
                    <a:pt x="21148" y="639"/>
                  </a:lnTo>
                  <a:lnTo>
                    <a:pt x="20510" y="1735"/>
                  </a:lnTo>
                  <a:lnTo>
                    <a:pt x="18906" y="2472"/>
                  </a:lnTo>
                  <a:lnTo>
                    <a:pt x="17498" y="3290"/>
                  </a:lnTo>
                  <a:lnTo>
                    <a:pt x="16172" y="3732"/>
                  </a:lnTo>
                  <a:lnTo>
                    <a:pt x="14535" y="4813"/>
                  </a:lnTo>
                  <a:cubicBezTo>
                    <a:pt x="14535" y="4813"/>
                    <a:pt x="13095" y="5533"/>
                    <a:pt x="12784" y="5549"/>
                  </a:cubicBezTo>
                  <a:cubicBezTo>
                    <a:pt x="12489" y="5566"/>
                    <a:pt x="11147" y="5549"/>
                    <a:pt x="11147" y="5549"/>
                  </a:cubicBezTo>
                  <a:lnTo>
                    <a:pt x="8757" y="5549"/>
                  </a:lnTo>
                  <a:lnTo>
                    <a:pt x="7873" y="6057"/>
                  </a:lnTo>
                  <a:lnTo>
                    <a:pt x="6646" y="6761"/>
                  </a:lnTo>
                  <a:lnTo>
                    <a:pt x="4600" y="6761"/>
                  </a:lnTo>
                  <a:lnTo>
                    <a:pt x="4092" y="7284"/>
                  </a:lnTo>
                  <a:lnTo>
                    <a:pt x="2963" y="7481"/>
                  </a:lnTo>
                  <a:lnTo>
                    <a:pt x="1735" y="7775"/>
                  </a:lnTo>
                  <a:lnTo>
                    <a:pt x="868" y="7268"/>
                  </a:lnTo>
                  <a:lnTo>
                    <a:pt x="0" y="7775"/>
                  </a:lnTo>
                  <a:lnTo>
                    <a:pt x="0" y="364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3293200" y="3717514"/>
              <a:ext cx="2557600" cy="856525"/>
            </a:xfrm>
            <a:custGeom>
              <a:avLst/>
              <a:gdLst/>
              <a:ahLst/>
              <a:cxnLst/>
              <a:rect l="l" t="t" r="r" b="b"/>
              <a:pathLst>
                <a:path w="102304" h="34261" extrusionOk="0">
                  <a:moveTo>
                    <a:pt x="12866" y="10739"/>
                  </a:moveTo>
                  <a:cubicBezTo>
                    <a:pt x="13160" y="10673"/>
                    <a:pt x="13439" y="10591"/>
                    <a:pt x="13717" y="10460"/>
                  </a:cubicBezTo>
                  <a:cubicBezTo>
                    <a:pt x="14421" y="10117"/>
                    <a:pt x="15141" y="9822"/>
                    <a:pt x="15697" y="9233"/>
                  </a:cubicBezTo>
                  <a:cubicBezTo>
                    <a:pt x="16025" y="8905"/>
                    <a:pt x="16303" y="8496"/>
                    <a:pt x="16647" y="8202"/>
                  </a:cubicBezTo>
                  <a:cubicBezTo>
                    <a:pt x="16909" y="7972"/>
                    <a:pt x="17171" y="7776"/>
                    <a:pt x="17465" y="7580"/>
                  </a:cubicBezTo>
                  <a:cubicBezTo>
                    <a:pt x="17825" y="7318"/>
                    <a:pt x="18005" y="6990"/>
                    <a:pt x="18284" y="6630"/>
                  </a:cubicBezTo>
                  <a:cubicBezTo>
                    <a:pt x="18447" y="6417"/>
                    <a:pt x="18660" y="6057"/>
                    <a:pt x="18889" y="5910"/>
                  </a:cubicBezTo>
                  <a:cubicBezTo>
                    <a:pt x="18922" y="5877"/>
                    <a:pt x="18955" y="5861"/>
                    <a:pt x="18987" y="5861"/>
                  </a:cubicBezTo>
                  <a:cubicBezTo>
                    <a:pt x="19315" y="5714"/>
                    <a:pt x="19757" y="5795"/>
                    <a:pt x="20101" y="5648"/>
                  </a:cubicBezTo>
                  <a:cubicBezTo>
                    <a:pt x="20379" y="5534"/>
                    <a:pt x="20624" y="5370"/>
                    <a:pt x="20821" y="5141"/>
                  </a:cubicBezTo>
                  <a:cubicBezTo>
                    <a:pt x="20952" y="4977"/>
                    <a:pt x="20935" y="4715"/>
                    <a:pt x="21050" y="4568"/>
                  </a:cubicBezTo>
                  <a:cubicBezTo>
                    <a:pt x="21263" y="4322"/>
                    <a:pt x="21443" y="4486"/>
                    <a:pt x="21672" y="4551"/>
                  </a:cubicBezTo>
                  <a:cubicBezTo>
                    <a:pt x="22458" y="4764"/>
                    <a:pt x="23260" y="4879"/>
                    <a:pt x="24078" y="4862"/>
                  </a:cubicBezTo>
                  <a:cubicBezTo>
                    <a:pt x="24667" y="4846"/>
                    <a:pt x="24766" y="5223"/>
                    <a:pt x="25257" y="5501"/>
                  </a:cubicBezTo>
                  <a:cubicBezTo>
                    <a:pt x="25469" y="5648"/>
                    <a:pt x="25731" y="5648"/>
                    <a:pt x="25944" y="5812"/>
                  </a:cubicBezTo>
                  <a:cubicBezTo>
                    <a:pt x="26157" y="5976"/>
                    <a:pt x="26304" y="6336"/>
                    <a:pt x="26533" y="6516"/>
                  </a:cubicBezTo>
                  <a:cubicBezTo>
                    <a:pt x="26697" y="6647"/>
                    <a:pt x="26713" y="6614"/>
                    <a:pt x="26959" y="6630"/>
                  </a:cubicBezTo>
                  <a:cubicBezTo>
                    <a:pt x="27286" y="6630"/>
                    <a:pt x="27614" y="6696"/>
                    <a:pt x="27908" y="6827"/>
                  </a:cubicBezTo>
                  <a:cubicBezTo>
                    <a:pt x="28072" y="6925"/>
                    <a:pt x="28170" y="7187"/>
                    <a:pt x="28318" y="7318"/>
                  </a:cubicBezTo>
                  <a:cubicBezTo>
                    <a:pt x="28448" y="7416"/>
                    <a:pt x="28596" y="7481"/>
                    <a:pt x="28759" y="7531"/>
                  </a:cubicBezTo>
                  <a:cubicBezTo>
                    <a:pt x="29365" y="7760"/>
                    <a:pt x="30134" y="7940"/>
                    <a:pt x="30576" y="8447"/>
                  </a:cubicBezTo>
                  <a:cubicBezTo>
                    <a:pt x="30691" y="8578"/>
                    <a:pt x="30740" y="8758"/>
                    <a:pt x="30904" y="8807"/>
                  </a:cubicBezTo>
                  <a:cubicBezTo>
                    <a:pt x="31051" y="8873"/>
                    <a:pt x="31313" y="8791"/>
                    <a:pt x="31477" y="8807"/>
                  </a:cubicBezTo>
                  <a:cubicBezTo>
                    <a:pt x="31886" y="8840"/>
                    <a:pt x="31935" y="9184"/>
                    <a:pt x="32164" y="9495"/>
                  </a:cubicBezTo>
                  <a:cubicBezTo>
                    <a:pt x="32492" y="9920"/>
                    <a:pt x="32868" y="9658"/>
                    <a:pt x="33310" y="9609"/>
                  </a:cubicBezTo>
                  <a:cubicBezTo>
                    <a:pt x="33736" y="9560"/>
                    <a:pt x="34227" y="9266"/>
                    <a:pt x="34603" y="9053"/>
                  </a:cubicBezTo>
                  <a:cubicBezTo>
                    <a:pt x="34767" y="8955"/>
                    <a:pt x="34930" y="8840"/>
                    <a:pt x="35078" y="8725"/>
                  </a:cubicBezTo>
                  <a:cubicBezTo>
                    <a:pt x="35192" y="8627"/>
                    <a:pt x="35241" y="8480"/>
                    <a:pt x="35356" y="8398"/>
                  </a:cubicBezTo>
                  <a:cubicBezTo>
                    <a:pt x="35651" y="8202"/>
                    <a:pt x="36354" y="8185"/>
                    <a:pt x="36715" y="8136"/>
                  </a:cubicBezTo>
                  <a:cubicBezTo>
                    <a:pt x="37091" y="8120"/>
                    <a:pt x="37451" y="8022"/>
                    <a:pt x="37795" y="7858"/>
                  </a:cubicBezTo>
                  <a:cubicBezTo>
                    <a:pt x="37959" y="7727"/>
                    <a:pt x="38106" y="7563"/>
                    <a:pt x="38204" y="7383"/>
                  </a:cubicBezTo>
                  <a:cubicBezTo>
                    <a:pt x="38466" y="7056"/>
                    <a:pt x="38630" y="6925"/>
                    <a:pt x="39023" y="6892"/>
                  </a:cubicBezTo>
                  <a:cubicBezTo>
                    <a:pt x="39612" y="6859"/>
                    <a:pt x="40152" y="6761"/>
                    <a:pt x="40741" y="6761"/>
                  </a:cubicBezTo>
                  <a:cubicBezTo>
                    <a:pt x="41543" y="6761"/>
                    <a:pt x="42329" y="6794"/>
                    <a:pt x="43115" y="6876"/>
                  </a:cubicBezTo>
                  <a:cubicBezTo>
                    <a:pt x="43606" y="6925"/>
                    <a:pt x="44326" y="7170"/>
                    <a:pt x="44817" y="7007"/>
                  </a:cubicBezTo>
                  <a:cubicBezTo>
                    <a:pt x="45177" y="6892"/>
                    <a:pt x="45324" y="6548"/>
                    <a:pt x="45570" y="6352"/>
                  </a:cubicBezTo>
                  <a:lnTo>
                    <a:pt x="45635" y="6303"/>
                  </a:lnTo>
                  <a:cubicBezTo>
                    <a:pt x="45930" y="6106"/>
                    <a:pt x="46536" y="6205"/>
                    <a:pt x="46863" y="6205"/>
                  </a:cubicBezTo>
                  <a:cubicBezTo>
                    <a:pt x="47190" y="6221"/>
                    <a:pt x="47501" y="6188"/>
                    <a:pt x="47812" y="6106"/>
                  </a:cubicBezTo>
                  <a:cubicBezTo>
                    <a:pt x="48058" y="6025"/>
                    <a:pt x="48320" y="5959"/>
                    <a:pt x="48565" y="5943"/>
                  </a:cubicBezTo>
                  <a:cubicBezTo>
                    <a:pt x="48925" y="5926"/>
                    <a:pt x="49187" y="5926"/>
                    <a:pt x="49466" y="5648"/>
                  </a:cubicBezTo>
                  <a:cubicBezTo>
                    <a:pt x="49744" y="5354"/>
                    <a:pt x="49646" y="5206"/>
                    <a:pt x="49711" y="4912"/>
                  </a:cubicBezTo>
                  <a:cubicBezTo>
                    <a:pt x="49777" y="4699"/>
                    <a:pt x="49875" y="4633"/>
                    <a:pt x="50071" y="4502"/>
                  </a:cubicBezTo>
                  <a:cubicBezTo>
                    <a:pt x="50399" y="4273"/>
                    <a:pt x="50628" y="4191"/>
                    <a:pt x="50808" y="3831"/>
                  </a:cubicBezTo>
                  <a:cubicBezTo>
                    <a:pt x="50939" y="3618"/>
                    <a:pt x="51037" y="3406"/>
                    <a:pt x="51102" y="3176"/>
                  </a:cubicBezTo>
                  <a:cubicBezTo>
                    <a:pt x="51102" y="2996"/>
                    <a:pt x="51152" y="2816"/>
                    <a:pt x="51233" y="2653"/>
                  </a:cubicBezTo>
                  <a:cubicBezTo>
                    <a:pt x="51397" y="2424"/>
                    <a:pt x="51692" y="2571"/>
                    <a:pt x="51986" y="2538"/>
                  </a:cubicBezTo>
                  <a:cubicBezTo>
                    <a:pt x="52576" y="2456"/>
                    <a:pt x="52723" y="2014"/>
                    <a:pt x="53165" y="1736"/>
                  </a:cubicBezTo>
                  <a:cubicBezTo>
                    <a:pt x="53640" y="1441"/>
                    <a:pt x="54704" y="1491"/>
                    <a:pt x="55211" y="1605"/>
                  </a:cubicBezTo>
                  <a:cubicBezTo>
                    <a:pt x="55735" y="1720"/>
                    <a:pt x="56079" y="1982"/>
                    <a:pt x="56619" y="1982"/>
                  </a:cubicBezTo>
                  <a:cubicBezTo>
                    <a:pt x="56946" y="1982"/>
                    <a:pt x="57306" y="2031"/>
                    <a:pt x="57617" y="1900"/>
                  </a:cubicBezTo>
                  <a:cubicBezTo>
                    <a:pt x="57846" y="1818"/>
                    <a:pt x="58010" y="1638"/>
                    <a:pt x="58256" y="1589"/>
                  </a:cubicBezTo>
                  <a:cubicBezTo>
                    <a:pt x="58517" y="1556"/>
                    <a:pt x="58796" y="1540"/>
                    <a:pt x="59058" y="1572"/>
                  </a:cubicBezTo>
                  <a:cubicBezTo>
                    <a:pt x="59565" y="1572"/>
                    <a:pt x="60236" y="1687"/>
                    <a:pt x="60711" y="1507"/>
                  </a:cubicBezTo>
                  <a:cubicBezTo>
                    <a:pt x="61316" y="1278"/>
                    <a:pt x="61627" y="1"/>
                    <a:pt x="62462" y="361"/>
                  </a:cubicBezTo>
                  <a:cubicBezTo>
                    <a:pt x="62675" y="443"/>
                    <a:pt x="62790" y="770"/>
                    <a:pt x="62986" y="869"/>
                  </a:cubicBezTo>
                  <a:cubicBezTo>
                    <a:pt x="63248" y="1016"/>
                    <a:pt x="63624" y="967"/>
                    <a:pt x="63903" y="1049"/>
                  </a:cubicBezTo>
                  <a:cubicBezTo>
                    <a:pt x="64312" y="1180"/>
                    <a:pt x="64672" y="1458"/>
                    <a:pt x="65016" y="1703"/>
                  </a:cubicBezTo>
                  <a:cubicBezTo>
                    <a:pt x="65278" y="1867"/>
                    <a:pt x="65556" y="1982"/>
                    <a:pt x="65834" y="2080"/>
                  </a:cubicBezTo>
                  <a:cubicBezTo>
                    <a:pt x="66047" y="2178"/>
                    <a:pt x="66243" y="2342"/>
                    <a:pt x="66374" y="2538"/>
                  </a:cubicBezTo>
                  <a:cubicBezTo>
                    <a:pt x="66767" y="2964"/>
                    <a:pt x="67406" y="2980"/>
                    <a:pt x="67962" y="3078"/>
                  </a:cubicBezTo>
                  <a:cubicBezTo>
                    <a:pt x="68469" y="3176"/>
                    <a:pt x="68813" y="3193"/>
                    <a:pt x="69239" y="3455"/>
                  </a:cubicBezTo>
                  <a:cubicBezTo>
                    <a:pt x="69681" y="3717"/>
                    <a:pt x="70074" y="4060"/>
                    <a:pt x="70597" y="4159"/>
                  </a:cubicBezTo>
                  <a:cubicBezTo>
                    <a:pt x="70990" y="4240"/>
                    <a:pt x="71367" y="4290"/>
                    <a:pt x="71760" y="4306"/>
                  </a:cubicBezTo>
                  <a:cubicBezTo>
                    <a:pt x="72071" y="4306"/>
                    <a:pt x="72365" y="4257"/>
                    <a:pt x="72611" y="4470"/>
                  </a:cubicBezTo>
                  <a:cubicBezTo>
                    <a:pt x="72873" y="4682"/>
                    <a:pt x="73118" y="4846"/>
                    <a:pt x="73396" y="5043"/>
                  </a:cubicBezTo>
                  <a:cubicBezTo>
                    <a:pt x="73495" y="5141"/>
                    <a:pt x="73609" y="5206"/>
                    <a:pt x="73724" y="5272"/>
                  </a:cubicBezTo>
                  <a:cubicBezTo>
                    <a:pt x="73871" y="5304"/>
                    <a:pt x="74002" y="5223"/>
                    <a:pt x="74133" y="5288"/>
                  </a:cubicBezTo>
                  <a:cubicBezTo>
                    <a:pt x="74591" y="5452"/>
                    <a:pt x="74984" y="5746"/>
                    <a:pt x="75262" y="6139"/>
                  </a:cubicBezTo>
                  <a:cubicBezTo>
                    <a:pt x="75541" y="6516"/>
                    <a:pt x="75999" y="7089"/>
                    <a:pt x="76490" y="7138"/>
                  </a:cubicBezTo>
                  <a:cubicBezTo>
                    <a:pt x="76736" y="7138"/>
                    <a:pt x="76997" y="7170"/>
                    <a:pt x="77227" y="7236"/>
                  </a:cubicBezTo>
                  <a:cubicBezTo>
                    <a:pt x="77800" y="7514"/>
                    <a:pt x="78389" y="7727"/>
                    <a:pt x="78994" y="7891"/>
                  </a:cubicBezTo>
                  <a:cubicBezTo>
                    <a:pt x="79191" y="7923"/>
                    <a:pt x="79387" y="7989"/>
                    <a:pt x="79584" y="8054"/>
                  </a:cubicBezTo>
                  <a:cubicBezTo>
                    <a:pt x="79633" y="8103"/>
                    <a:pt x="79649" y="8202"/>
                    <a:pt x="79600" y="8251"/>
                  </a:cubicBezTo>
                  <a:cubicBezTo>
                    <a:pt x="79666" y="8464"/>
                    <a:pt x="79731" y="8464"/>
                    <a:pt x="79944" y="8464"/>
                  </a:cubicBezTo>
                  <a:cubicBezTo>
                    <a:pt x="80451" y="8464"/>
                    <a:pt x="80779" y="8054"/>
                    <a:pt x="81270" y="8038"/>
                  </a:cubicBezTo>
                  <a:cubicBezTo>
                    <a:pt x="81433" y="8038"/>
                    <a:pt x="81597" y="8071"/>
                    <a:pt x="81761" y="8153"/>
                  </a:cubicBezTo>
                  <a:cubicBezTo>
                    <a:pt x="82186" y="8300"/>
                    <a:pt x="82645" y="8251"/>
                    <a:pt x="83103" y="8251"/>
                  </a:cubicBezTo>
                  <a:cubicBezTo>
                    <a:pt x="83381" y="8251"/>
                    <a:pt x="83921" y="8153"/>
                    <a:pt x="84183" y="8267"/>
                  </a:cubicBezTo>
                  <a:cubicBezTo>
                    <a:pt x="84642" y="8447"/>
                    <a:pt x="84560" y="9200"/>
                    <a:pt x="85051" y="9364"/>
                  </a:cubicBezTo>
                  <a:lnTo>
                    <a:pt x="85755" y="9397"/>
                  </a:lnTo>
                  <a:cubicBezTo>
                    <a:pt x="86066" y="9446"/>
                    <a:pt x="86377" y="9462"/>
                    <a:pt x="86671" y="9478"/>
                  </a:cubicBezTo>
                  <a:cubicBezTo>
                    <a:pt x="86835" y="9462"/>
                    <a:pt x="87015" y="9511"/>
                    <a:pt x="87146" y="9593"/>
                  </a:cubicBezTo>
                  <a:cubicBezTo>
                    <a:pt x="87293" y="9708"/>
                    <a:pt x="87408" y="9888"/>
                    <a:pt x="87555" y="9986"/>
                  </a:cubicBezTo>
                  <a:cubicBezTo>
                    <a:pt x="87735" y="10133"/>
                    <a:pt x="87948" y="10231"/>
                    <a:pt x="88194" y="10280"/>
                  </a:cubicBezTo>
                  <a:cubicBezTo>
                    <a:pt x="88521" y="10346"/>
                    <a:pt x="88783" y="10542"/>
                    <a:pt x="89143" y="10608"/>
                  </a:cubicBezTo>
                  <a:cubicBezTo>
                    <a:pt x="89405" y="10657"/>
                    <a:pt x="90289" y="10771"/>
                    <a:pt x="90436" y="10542"/>
                  </a:cubicBezTo>
                  <a:cubicBezTo>
                    <a:pt x="90518" y="10395"/>
                    <a:pt x="90403" y="10248"/>
                    <a:pt x="90534" y="10100"/>
                  </a:cubicBezTo>
                  <a:cubicBezTo>
                    <a:pt x="90649" y="10002"/>
                    <a:pt x="90829" y="9969"/>
                    <a:pt x="90976" y="10035"/>
                  </a:cubicBezTo>
                  <a:cubicBezTo>
                    <a:pt x="91320" y="10133"/>
                    <a:pt x="91402" y="10428"/>
                    <a:pt x="91762" y="10428"/>
                  </a:cubicBezTo>
                  <a:lnTo>
                    <a:pt x="91942" y="10428"/>
                  </a:lnTo>
                  <a:lnTo>
                    <a:pt x="92106" y="10493"/>
                  </a:lnTo>
                  <a:cubicBezTo>
                    <a:pt x="92826" y="10821"/>
                    <a:pt x="93513" y="11246"/>
                    <a:pt x="94135" y="11754"/>
                  </a:cubicBezTo>
                  <a:cubicBezTo>
                    <a:pt x="94299" y="11901"/>
                    <a:pt x="94545" y="12081"/>
                    <a:pt x="94479" y="12327"/>
                  </a:cubicBezTo>
                  <a:cubicBezTo>
                    <a:pt x="95478" y="13047"/>
                    <a:pt x="96754" y="13358"/>
                    <a:pt x="97867" y="13816"/>
                  </a:cubicBezTo>
                  <a:cubicBezTo>
                    <a:pt x="98555" y="14094"/>
                    <a:pt x="98260" y="13931"/>
                    <a:pt x="98408" y="14389"/>
                  </a:cubicBezTo>
                  <a:cubicBezTo>
                    <a:pt x="98473" y="14585"/>
                    <a:pt x="98637" y="14733"/>
                    <a:pt x="98817" y="14815"/>
                  </a:cubicBezTo>
                  <a:cubicBezTo>
                    <a:pt x="99586" y="15175"/>
                    <a:pt x="100437" y="15387"/>
                    <a:pt x="101223" y="15682"/>
                  </a:cubicBezTo>
                  <a:cubicBezTo>
                    <a:pt x="101550" y="15813"/>
                    <a:pt x="102041" y="15944"/>
                    <a:pt x="102303" y="16189"/>
                  </a:cubicBezTo>
                  <a:lnTo>
                    <a:pt x="102303" y="34260"/>
                  </a:lnTo>
                  <a:lnTo>
                    <a:pt x="0" y="34260"/>
                  </a:lnTo>
                  <a:lnTo>
                    <a:pt x="0" y="13194"/>
                  </a:lnTo>
                  <a:cubicBezTo>
                    <a:pt x="327" y="12850"/>
                    <a:pt x="622" y="12507"/>
                    <a:pt x="1097" y="12507"/>
                  </a:cubicBezTo>
                  <a:cubicBezTo>
                    <a:pt x="1391" y="12507"/>
                    <a:pt x="1686" y="12457"/>
                    <a:pt x="1948" y="12327"/>
                  </a:cubicBezTo>
                  <a:cubicBezTo>
                    <a:pt x="2177" y="12245"/>
                    <a:pt x="2423" y="12179"/>
                    <a:pt x="2668" y="12130"/>
                  </a:cubicBezTo>
                  <a:cubicBezTo>
                    <a:pt x="3061" y="11999"/>
                    <a:pt x="3388" y="11917"/>
                    <a:pt x="3650" y="11574"/>
                  </a:cubicBezTo>
                  <a:cubicBezTo>
                    <a:pt x="3814" y="11377"/>
                    <a:pt x="3994" y="11197"/>
                    <a:pt x="4207" y="11033"/>
                  </a:cubicBezTo>
                  <a:cubicBezTo>
                    <a:pt x="4665" y="10690"/>
                    <a:pt x="5451" y="10919"/>
                    <a:pt x="6040" y="10739"/>
                  </a:cubicBezTo>
                  <a:cubicBezTo>
                    <a:pt x="6351" y="10641"/>
                    <a:pt x="6498" y="10428"/>
                    <a:pt x="6744" y="10248"/>
                  </a:cubicBezTo>
                  <a:cubicBezTo>
                    <a:pt x="6908" y="10133"/>
                    <a:pt x="7137" y="10100"/>
                    <a:pt x="7300" y="9969"/>
                  </a:cubicBezTo>
                  <a:cubicBezTo>
                    <a:pt x="7497" y="9806"/>
                    <a:pt x="7628" y="9495"/>
                    <a:pt x="7841" y="9298"/>
                  </a:cubicBezTo>
                  <a:lnTo>
                    <a:pt x="8643" y="9298"/>
                  </a:lnTo>
                  <a:lnTo>
                    <a:pt x="9052" y="9527"/>
                  </a:lnTo>
                  <a:lnTo>
                    <a:pt x="9870" y="9527"/>
                  </a:lnTo>
                  <a:lnTo>
                    <a:pt x="10443" y="9871"/>
                  </a:lnTo>
                  <a:lnTo>
                    <a:pt x="11556" y="9871"/>
                  </a:lnTo>
                  <a:lnTo>
                    <a:pt x="11867" y="10395"/>
                  </a:lnTo>
                  <a:lnTo>
                    <a:pt x="12260" y="1062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3805125" y="2390764"/>
              <a:ext cx="1102175" cy="672200"/>
            </a:xfrm>
            <a:custGeom>
              <a:avLst/>
              <a:gdLst/>
              <a:ahLst/>
              <a:cxnLst/>
              <a:rect l="l" t="t" r="r" b="b"/>
              <a:pathLst>
                <a:path w="44087" h="26888" extrusionOk="0">
                  <a:moveTo>
                    <a:pt x="9707" y="17633"/>
                  </a:moveTo>
                  <a:cubicBezTo>
                    <a:pt x="9705" y="17634"/>
                    <a:pt x="9703" y="17635"/>
                    <a:pt x="9702" y="17636"/>
                  </a:cubicBezTo>
                  <a:lnTo>
                    <a:pt x="9702" y="17636"/>
                  </a:lnTo>
                  <a:cubicBezTo>
                    <a:pt x="9703" y="17635"/>
                    <a:pt x="9705" y="17634"/>
                    <a:pt x="9707" y="17633"/>
                  </a:cubicBezTo>
                  <a:close/>
                  <a:moveTo>
                    <a:pt x="25549" y="0"/>
                  </a:moveTo>
                  <a:cubicBezTo>
                    <a:pt x="25403" y="0"/>
                    <a:pt x="25265" y="13"/>
                    <a:pt x="25158" y="37"/>
                  </a:cubicBezTo>
                  <a:cubicBezTo>
                    <a:pt x="24847" y="119"/>
                    <a:pt x="24504" y="364"/>
                    <a:pt x="24209" y="528"/>
                  </a:cubicBezTo>
                  <a:cubicBezTo>
                    <a:pt x="23751" y="757"/>
                    <a:pt x="23260" y="954"/>
                    <a:pt x="22785" y="1183"/>
                  </a:cubicBezTo>
                  <a:cubicBezTo>
                    <a:pt x="22098" y="1477"/>
                    <a:pt x="21443" y="1821"/>
                    <a:pt x="20788" y="2165"/>
                  </a:cubicBezTo>
                  <a:cubicBezTo>
                    <a:pt x="20510" y="2312"/>
                    <a:pt x="20264" y="2541"/>
                    <a:pt x="20084" y="2820"/>
                  </a:cubicBezTo>
                  <a:cubicBezTo>
                    <a:pt x="19642" y="3360"/>
                    <a:pt x="19184" y="3867"/>
                    <a:pt x="18807" y="4456"/>
                  </a:cubicBezTo>
                  <a:cubicBezTo>
                    <a:pt x="18529" y="4931"/>
                    <a:pt x="18202" y="5373"/>
                    <a:pt x="17825" y="5782"/>
                  </a:cubicBezTo>
                  <a:cubicBezTo>
                    <a:pt x="17662" y="5635"/>
                    <a:pt x="17531" y="5439"/>
                    <a:pt x="17449" y="5242"/>
                  </a:cubicBezTo>
                  <a:cubicBezTo>
                    <a:pt x="17432" y="4980"/>
                    <a:pt x="17465" y="4735"/>
                    <a:pt x="17563" y="4522"/>
                  </a:cubicBezTo>
                  <a:lnTo>
                    <a:pt x="17563" y="4522"/>
                  </a:lnTo>
                  <a:cubicBezTo>
                    <a:pt x="17040" y="4571"/>
                    <a:pt x="16991" y="5177"/>
                    <a:pt x="16925" y="5602"/>
                  </a:cubicBezTo>
                  <a:cubicBezTo>
                    <a:pt x="16876" y="5831"/>
                    <a:pt x="16925" y="6077"/>
                    <a:pt x="17040" y="6290"/>
                  </a:cubicBezTo>
                  <a:cubicBezTo>
                    <a:pt x="17187" y="6453"/>
                    <a:pt x="17302" y="6650"/>
                    <a:pt x="17383" y="6863"/>
                  </a:cubicBezTo>
                  <a:lnTo>
                    <a:pt x="17400" y="6863"/>
                  </a:lnTo>
                  <a:cubicBezTo>
                    <a:pt x="17383" y="7321"/>
                    <a:pt x="17547" y="7910"/>
                    <a:pt x="17547" y="8434"/>
                  </a:cubicBezTo>
                  <a:cubicBezTo>
                    <a:pt x="17531" y="9416"/>
                    <a:pt x="17416" y="10398"/>
                    <a:pt x="17203" y="11364"/>
                  </a:cubicBezTo>
                  <a:cubicBezTo>
                    <a:pt x="17072" y="11937"/>
                    <a:pt x="17040" y="12461"/>
                    <a:pt x="16696" y="12952"/>
                  </a:cubicBezTo>
                  <a:cubicBezTo>
                    <a:pt x="16156" y="13688"/>
                    <a:pt x="15485" y="14294"/>
                    <a:pt x="14846" y="14965"/>
                  </a:cubicBezTo>
                  <a:cubicBezTo>
                    <a:pt x="14584" y="15227"/>
                    <a:pt x="14290" y="15456"/>
                    <a:pt x="13995" y="15685"/>
                  </a:cubicBezTo>
                  <a:cubicBezTo>
                    <a:pt x="13766" y="15833"/>
                    <a:pt x="13520" y="15964"/>
                    <a:pt x="13275" y="16094"/>
                  </a:cubicBezTo>
                  <a:cubicBezTo>
                    <a:pt x="13455" y="15456"/>
                    <a:pt x="13488" y="14785"/>
                    <a:pt x="13357" y="14130"/>
                  </a:cubicBezTo>
                  <a:cubicBezTo>
                    <a:pt x="13259" y="13557"/>
                    <a:pt x="13078" y="13017"/>
                    <a:pt x="13062" y="12395"/>
                  </a:cubicBezTo>
                  <a:cubicBezTo>
                    <a:pt x="13062" y="12084"/>
                    <a:pt x="13062" y="11397"/>
                    <a:pt x="13177" y="11069"/>
                  </a:cubicBezTo>
                  <a:cubicBezTo>
                    <a:pt x="13259" y="10906"/>
                    <a:pt x="13406" y="10791"/>
                    <a:pt x="13586" y="10775"/>
                  </a:cubicBezTo>
                  <a:cubicBezTo>
                    <a:pt x="13615" y="10771"/>
                    <a:pt x="13642" y="10770"/>
                    <a:pt x="13667" y="10770"/>
                  </a:cubicBezTo>
                  <a:cubicBezTo>
                    <a:pt x="13886" y="10770"/>
                    <a:pt x="13983" y="10890"/>
                    <a:pt x="14159" y="11037"/>
                  </a:cubicBezTo>
                  <a:cubicBezTo>
                    <a:pt x="14192" y="10513"/>
                    <a:pt x="13897" y="10398"/>
                    <a:pt x="13520" y="10284"/>
                  </a:cubicBezTo>
                  <a:cubicBezTo>
                    <a:pt x="13471" y="10136"/>
                    <a:pt x="13406" y="9989"/>
                    <a:pt x="13324" y="9858"/>
                  </a:cubicBezTo>
                  <a:cubicBezTo>
                    <a:pt x="13209" y="9531"/>
                    <a:pt x="13078" y="9220"/>
                    <a:pt x="12964" y="8892"/>
                  </a:cubicBezTo>
                  <a:cubicBezTo>
                    <a:pt x="12833" y="8565"/>
                    <a:pt x="12898" y="8287"/>
                    <a:pt x="12948" y="7927"/>
                  </a:cubicBezTo>
                  <a:cubicBezTo>
                    <a:pt x="12997" y="7550"/>
                    <a:pt x="13209" y="7108"/>
                    <a:pt x="13226" y="6732"/>
                  </a:cubicBezTo>
                  <a:cubicBezTo>
                    <a:pt x="13340" y="6486"/>
                    <a:pt x="13553" y="6290"/>
                    <a:pt x="13831" y="6224"/>
                  </a:cubicBezTo>
                  <a:cubicBezTo>
                    <a:pt x="13909" y="6200"/>
                    <a:pt x="13972" y="6187"/>
                    <a:pt x="14026" y="6187"/>
                  </a:cubicBezTo>
                  <a:cubicBezTo>
                    <a:pt x="14154" y="6187"/>
                    <a:pt x="14230" y="6259"/>
                    <a:pt x="14322" y="6421"/>
                  </a:cubicBezTo>
                  <a:cubicBezTo>
                    <a:pt x="14355" y="6421"/>
                    <a:pt x="14388" y="6404"/>
                    <a:pt x="14421" y="6404"/>
                  </a:cubicBezTo>
                  <a:cubicBezTo>
                    <a:pt x="14372" y="5897"/>
                    <a:pt x="14142" y="5700"/>
                    <a:pt x="13651" y="5569"/>
                  </a:cubicBezTo>
                  <a:cubicBezTo>
                    <a:pt x="13488" y="5406"/>
                    <a:pt x="13373" y="5193"/>
                    <a:pt x="13324" y="4964"/>
                  </a:cubicBezTo>
                  <a:cubicBezTo>
                    <a:pt x="13242" y="4489"/>
                    <a:pt x="13242" y="4031"/>
                    <a:pt x="13324" y="3556"/>
                  </a:cubicBezTo>
                  <a:cubicBezTo>
                    <a:pt x="13373" y="3229"/>
                    <a:pt x="13324" y="2820"/>
                    <a:pt x="13570" y="2590"/>
                  </a:cubicBezTo>
                  <a:cubicBezTo>
                    <a:pt x="13717" y="2459"/>
                    <a:pt x="13897" y="2345"/>
                    <a:pt x="14110" y="2296"/>
                  </a:cubicBezTo>
                  <a:cubicBezTo>
                    <a:pt x="14162" y="2277"/>
                    <a:pt x="14208" y="2270"/>
                    <a:pt x="14251" y="2270"/>
                  </a:cubicBezTo>
                  <a:cubicBezTo>
                    <a:pt x="14396" y="2270"/>
                    <a:pt x="14502" y="2356"/>
                    <a:pt x="14666" y="2394"/>
                  </a:cubicBezTo>
                  <a:cubicBezTo>
                    <a:pt x="14666" y="2108"/>
                    <a:pt x="14180" y="1834"/>
                    <a:pt x="13828" y="1834"/>
                  </a:cubicBezTo>
                  <a:cubicBezTo>
                    <a:pt x="13756" y="1834"/>
                    <a:pt x="13690" y="1845"/>
                    <a:pt x="13635" y="1870"/>
                  </a:cubicBezTo>
                  <a:lnTo>
                    <a:pt x="13619" y="1870"/>
                  </a:lnTo>
                  <a:cubicBezTo>
                    <a:pt x="13308" y="1968"/>
                    <a:pt x="12882" y="2492"/>
                    <a:pt x="12686" y="2656"/>
                  </a:cubicBezTo>
                  <a:cubicBezTo>
                    <a:pt x="11916" y="3376"/>
                    <a:pt x="11278" y="4227"/>
                    <a:pt x="10525" y="4964"/>
                  </a:cubicBezTo>
                  <a:cubicBezTo>
                    <a:pt x="10214" y="5275"/>
                    <a:pt x="9690" y="5635"/>
                    <a:pt x="9461" y="6028"/>
                  </a:cubicBezTo>
                  <a:cubicBezTo>
                    <a:pt x="9346" y="6290"/>
                    <a:pt x="9248" y="6568"/>
                    <a:pt x="9199" y="6846"/>
                  </a:cubicBezTo>
                  <a:cubicBezTo>
                    <a:pt x="8904" y="7747"/>
                    <a:pt x="8675" y="8663"/>
                    <a:pt x="8479" y="9596"/>
                  </a:cubicBezTo>
                  <a:cubicBezTo>
                    <a:pt x="8348" y="10235"/>
                    <a:pt x="8299" y="10906"/>
                    <a:pt x="8152" y="11528"/>
                  </a:cubicBezTo>
                  <a:cubicBezTo>
                    <a:pt x="7710" y="11413"/>
                    <a:pt x="7775" y="10873"/>
                    <a:pt x="7628" y="10480"/>
                  </a:cubicBezTo>
                  <a:cubicBezTo>
                    <a:pt x="7366" y="10611"/>
                    <a:pt x="7415" y="11298"/>
                    <a:pt x="7448" y="11544"/>
                  </a:cubicBezTo>
                  <a:cubicBezTo>
                    <a:pt x="7464" y="11740"/>
                    <a:pt x="7530" y="11920"/>
                    <a:pt x="7660" y="12051"/>
                  </a:cubicBezTo>
                  <a:cubicBezTo>
                    <a:pt x="7710" y="12101"/>
                    <a:pt x="7775" y="12150"/>
                    <a:pt x="7841" y="12199"/>
                  </a:cubicBezTo>
                  <a:cubicBezTo>
                    <a:pt x="7890" y="12215"/>
                    <a:pt x="7922" y="12281"/>
                    <a:pt x="7939" y="12281"/>
                  </a:cubicBezTo>
                  <a:cubicBezTo>
                    <a:pt x="7971" y="12412"/>
                    <a:pt x="8053" y="12379"/>
                    <a:pt x="8135" y="12428"/>
                  </a:cubicBezTo>
                  <a:cubicBezTo>
                    <a:pt x="8266" y="12510"/>
                    <a:pt x="8381" y="12624"/>
                    <a:pt x="8479" y="12739"/>
                  </a:cubicBezTo>
                  <a:cubicBezTo>
                    <a:pt x="8708" y="13034"/>
                    <a:pt x="8986" y="13279"/>
                    <a:pt x="9232" y="13557"/>
                  </a:cubicBezTo>
                  <a:cubicBezTo>
                    <a:pt x="9559" y="13934"/>
                    <a:pt x="9837" y="14343"/>
                    <a:pt x="10067" y="14769"/>
                  </a:cubicBezTo>
                  <a:cubicBezTo>
                    <a:pt x="10329" y="15260"/>
                    <a:pt x="10525" y="15767"/>
                    <a:pt x="10689" y="16291"/>
                  </a:cubicBezTo>
                  <a:cubicBezTo>
                    <a:pt x="10754" y="16504"/>
                    <a:pt x="10803" y="17027"/>
                    <a:pt x="10934" y="17273"/>
                  </a:cubicBezTo>
                  <a:cubicBezTo>
                    <a:pt x="10427" y="17469"/>
                    <a:pt x="10018" y="17960"/>
                    <a:pt x="9576" y="18255"/>
                  </a:cubicBezTo>
                  <a:lnTo>
                    <a:pt x="9559" y="18239"/>
                  </a:lnTo>
                  <a:cubicBezTo>
                    <a:pt x="9543" y="18077"/>
                    <a:pt x="9575" y="17707"/>
                    <a:pt x="9702" y="17636"/>
                  </a:cubicBezTo>
                  <a:lnTo>
                    <a:pt x="9702" y="17636"/>
                  </a:lnTo>
                  <a:cubicBezTo>
                    <a:pt x="9180" y="17914"/>
                    <a:pt x="8756" y="18338"/>
                    <a:pt x="8479" y="18861"/>
                  </a:cubicBezTo>
                  <a:cubicBezTo>
                    <a:pt x="8332" y="19172"/>
                    <a:pt x="8037" y="19597"/>
                    <a:pt x="7939" y="19941"/>
                  </a:cubicBezTo>
                  <a:cubicBezTo>
                    <a:pt x="7841" y="19761"/>
                    <a:pt x="7791" y="19548"/>
                    <a:pt x="7775" y="19352"/>
                  </a:cubicBezTo>
                  <a:cubicBezTo>
                    <a:pt x="7120" y="20039"/>
                    <a:pt x="7104" y="21005"/>
                    <a:pt x="6875" y="21856"/>
                  </a:cubicBezTo>
                  <a:cubicBezTo>
                    <a:pt x="6744" y="21676"/>
                    <a:pt x="6695" y="21463"/>
                    <a:pt x="6760" y="21251"/>
                  </a:cubicBezTo>
                  <a:lnTo>
                    <a:pt x="6760" y="21251"/>
                  </a:lnTo>
                  <a:cubicBezTo>
                    <a:pt x="6220" y="21529"/>
                    <a:pt x="6089" y="22364"/>
                    <a:pt x="5925" y="22887"/>
                  </a:cubicBezTo>
                  <a:cubicBezTo>
                    <a:pt x="5827" y="23166"/>
                    <a:pt x="5680" y="23755"/>
                    <a:pt x="5402" y="24000"/>
                  </a:cubicBezTo>
                  <a:cubicBezTo>
                    <a:pt x="5451" y="23853"/>
                    <a:pt x="5483" y="23689"/>
                    <a:pt x="5516" y="23542"/>
                  </a:cubicBezTo>
                  <a:lnTo>
                    <a:pt x="5516" y="23542"/>
                  </a:lnTo>
                  <a:cubicBezTo>
                    <a:pt x="5271" y="23755"/>
                    <a:pt x="5107" y="24017"/>
                    <a:pt x="4812" y="24197"/>
                  </a:cubicBezTo>
                  <a:cubicBezTo>
                    <a:pt x="4829" y="24082"/>
                    <a:pt x="4878" y="23984"/>
                    <a:pt x="4927" y="23870"/>
                  </a:cubicBezTo>
                  <a:lnTo>
                    <a:pt x="4927" y="23870"/>
                  </a:lnTo>
                  <a:cubicBezTo>
                    <a:pt x="4731" y="23951"/>
                    <a:pt x="4567" y="24131"/>
                    <a:pt x="4370" y="24181"/>
                  </a:cubicBezTo>
                  <a:cubicBezTo>
                    <a:pt x="4436" y="24050"/>
                    <a:pt x="4518" y="23919"/>
                    <a:pt x="4632" y="23820"/>
                  </a:cubicBezTo>
                  <a:lnTo>
                    <a:pt x="4632" y="23820"/>
                  </a:lnTo>
                  <a:cubicBezTo>
                    <a:pt x="4436" y="23935"/>
                    <a:pt x="4223" y="24033"/>
                    <a:pt x="4010" y="24115"/>
                  </a:cubicBezTo>
                  <a:cubicBezTo>
                    <a:pt x="4207" y="23902"/>
                    <a:pt x="4436" y="23722"/>
                    <a:pt x="4714" y="23591"/>
                  </a:cubicBezTo>
                  <a:cubicBezTo>
                    <a:pt x="4894" y="23509"/>
                    <a:pt x="5222" y="23591"/>
                    <a:pt x="5353" y="23444"/>
                  </a:cubicBezTo>
                  <a:cubicBezTo>
                    <a:pt x="5353" y="23351"/>
                    <a:pt x="5256" y="23319"/>
                    <a:pt x="5128" y="23319"/>
                  </a:cubicBezTo>
                  <a:cubicBezTo>
                    <a:pt x="4920" y="23319"/>
                    <a:pt x="4632" y="23403"/>
                    <a:pt x="4550" y="23444"/>
                  </a:cubicBezTo>
                  <a:cubicBezTo>
                    <a:pt x="4274" y="23598"/>
                    <a:pt x="3953" y="23939"/>
                    <a:pt x="3617" y="23939"/>
                  </a:cubicBezTo>
                  <a:cubicBezTo>
                    <a:pt x="3595" y="23939"/>
                    <a:pt x="3574" y="23938"/>
                    <a:pt x="3552" y="23935"/>
                  </a:cubicBezTo>
                  <a:cubicBezTo>
                    <a:pt x="3585" y="23870"/>
                    <a:pt x="3634" y="23739"/>
                    <a:pt x="3667" y="23689"/>
                  </a:cubicBezTo>
                  <a:lnTo>
                    <a:pt x="3667" y="23689"/>
                  </a:lnTo>
                  <a:cubicBezTo>
                    <a:pt x="3503" y="23788"/>
                    <a:pt x="3323" y="23837"/>
                    <a:pt x="3176" y="23935"/>
                  </a:cubicBezTo>
                  <a:cubicBezTo>
                    <a:pt x="3028" y="24050"/>
                    <a:pt x="2897" y="24148"/>
                    <a:pt x="2750" y="24246"/>
                  </a:cubicBezTo>
                  <a:cubicBezTo>
                    <a:pt x="2488" y="24377"/>
                    <a:pt x="2112" y="24361"/>
                    <a:pt x="1899" y="24541"/>
                  </a:cubicBezTo>
                  <a:cubicBezTo>
                    <a:pt x="1637" y="24770"/>
                    <a:pt x="1571" y="24999"/>
                    <a:pt x="1228" y="25130"/>
                  </a:cubicBezTo>
                  <a:cubicBezTo>
                    <a:pt x="917" y="25228"/>
                    <a:pt x="622" y="25294"/>
                    <a:pt x="327" y="25359"/>
                  </a:cubicBezTo>
                  <a:cubicBezTo>
                    <a:pt x="164" y="25392"/>
                    <a:pt x="147" y="25359"/>
                    <a:pt x="131" y="25572"/>
                  </a:cubicBezTo>
                  <a:cubicBezTo>
                    <a:pt x="115" y="25752"/>
                    <a:pt x="147" y="25850"/>
                    <a:pt x="0" y="25965"/>
                  </a:cubicBezTo>
                  <a:cubicBezTo>
                    <a:pt x="98" y="26047"/>
                    <a:pt x="65" y="26177"/>
                    <a:pt x="115" y="26243"/>
                  </a:cubicBezTo>
                  <a:cubicBezTo>
                    <a:pt x="180" y="26308"/>
                    <a:pt x="295" y="26341"/>
                    <a:pt x="360" y="26407"/>
                  </a:cubicBezTo>
                  <a:cubicBezTo>
                    <a:pt x="458" y="26488"/>
                    <a:pt x="491" y="26587"/>
                    <a:pt x="622" y="26619"/>
                  </a:cubicBezTo>
                  <a:cubicBezTo>
                    <a:pt x="666" y="26637"/>
                    <a:pt x="718" y="26644"/>
                    <a:pt x="773" y="26644"/>
                  </a:cubicBezTo>
                  <a:cubicBezTo>
                    <a:pt x="921" y="26644"/>
                    <a:pt x="1092" y="26594"/>
                    <a:pt x="1211" y="26570"/>
                  </a:cubicBezTo>
                  <a:cubicBezTo>
                    <a:pt x="1313" y="26564"/>
                    <a:pt x="1415" y="26560"/>
                    <a:pt x="1518" y="26560"/>
                  </a:cubicBezTo>
                  <a:cubicBezTo>
                    <a:pt x="1663" y="26560"/>
                    <a:pt x="1811" y="26568"/>
                    <a:pt x="1964" y="26587"/>
                  </a:cubicBezTo>
                  <a:cubicBezTo>
                    <a:pt x="2062" y="26701"/>
                    <a:pt x="2193" y="26783"/>
                    <a:pt x="2341" y="26849"/>
                  </a:cubicBezTo>
                  <a:cubicBezTo>
                    <a:pt x="2473" y="26873"/>
                    <a:pt x="2604" y="26888"/>
                    <a:pt x="2730" y="26888"/>
                  </a:cubicBezTo>
                  <a:cubicBezTo>
                    <a:pt x="2776" y="26888"/>
                    <a:pt x="2821" y="26886"/>
                    <a:pt x="2865" y="26881"/>
                  </a:cubicBezTo>
                  <a:cubicBezTo>
                    <a:pt x="2635" y="26832"/>
                    <a:pt x="2423" y="26701"/>
                    <a:pt x="2242" y="26538"/>
                  </a:cubicBezTo>
                  <a:cubicBezTo>
                    <a:pt x="2279" y="26534"/>
                    <a:pt x="2315" y="26533"/>
                    <a:pt x="2350" y="26533"/>
                  </a:cubicBezTo>
                  <a:cubicBezTo>
                    <a:pt x="2494" y="26533"/>
                    <a:pt x="2635" y="26554"/>
                    <a:pt x="2766" y="26554"/>
                  </a:cubicBezTo>
                  <a:cubicBezTo>
                    <a:pt x="2995" y="26538"/>
                    <a:pt x="3208" y="26488"/>
                    <a:pt x="3421" y="26407"/>
                  </a:cubicBezTo>
                  <a:lnTo>
                    <a:pt x="3421" y="26423"/>
                  </a:lnTo>
                  <a:cubicBezTo>
                    <a:pt x="3570" y="26369"/>
                    <a:pt x="3731" y="26337"/>
                    <a:pt x="3893" y="26337"/>
                  </a:cubicBezTo>
                  <a:cubicBezTo>
                    <a:pt x="3927" y="26337"/>
                    <a:pt x="3960" y="26338"/>
                    <a:pt x="3994" y="26341"/>
                  </a:cubicBezTo>
                  <a:cubicBezTo>
                    <a:pt x="4068" y="26346"/>
                    <a:pt x="4144" y="26348"/>
                    <a:pt x="4221" y="26348"/>
                  </a:cubicBezTo>
                  <a:cubicBezTo>
                    <a:pt x="4430" y="26348"/>
                    <a:pt x="4646" y="26332"/>
                    <a:pt x="4861" y="26308"/>
                  </a:cubicBezTo>
                  <a:cubicBezTo>
                    <a:pt x="5025" y="26259"/>
                    <a:pt x="5189" y="26210"/>
                    <a:pt x="5369" y="26177"/>
                  </a:cubicBezTo>
                  <a:cubicBezTo>
                    <a:pt x="5303" y="26128"/>
                    <a:pt x="5254" y="26096"/>
                    <a:pt x="5205" y="26030"/>
                  </a:cubicBezTo>
                  <a:lnTo>
                    <a:pt x="5254" y="26030"/>
                  </a:lnTo>
                  <a:cubicBezTo>
                    <a:pt x="5254" y="26030"/>
                    <a:pt x="5582" y="25997"/>
                    <a:pt x="5696" y="25948"/>
                  </a:cubicBezTo>
                  <a:cubicBezTo>
                    <a:pt x="5909" y="25883"/>
                    <a:pt x="6089" y="25703"/>
                    <a:pt x="6286" y="25654"/>
                  </a:cubicBezTo>
                  <a:cubicBezTo>
                    <a:pt x="6269" y="25621"/>
                    <a:pt x="6236" y="25572"/>
                    <a:pt x="6204" y="25539"/>
                  </a:cubicBezTo>
                  <a:cubicBezTo>
                    <a:pt x="6269" y="25490"/>
                    <a:pt x="6351" y="25441"/>
                    <a:pt x="6433" y="25392"/>
                  </a:cubicBezTo>
                  <a:cubicBezTo>
                    <a:pt x="6564" y="25310"/>
                    <a:pt x="6678" y="25212"/>
                    <a:pt x="6809" y="25114"/>
                  </a:cubicBezTo>
                  <a:cubicBezTo>
                    <a:pt x="7120" y="24819"/>
                    <a:pt x="7415" y="24492"/>
                    <a:pt x="7710" y="24164"/>
                  </a:cubicBezTo>
                  <a:cubicBezTo>
                    <a:pt x="8191" y="23616"/>
                    <a:pt x="8901" y="22621"/>
                    <a:pt x="9733" y="22621"/>
                  </a:cubicBezTo>
                  <a:cubicBezTo>
                    <a:pt x="9920" y="22621"/>
                    <a:pt x="10114" y="22672"/>
                    <a:pt x="10312" y="22789"/>
                  </a:cubicBezTo>
                  <a:cubicBezTo>
                    <a:pt x="10640" y="22986"/>
                    <a:pt x="10918" y="23231"/>
                    <a:pt x="11294" y="23362"/>
                  </a:cubicBezTo>
                  <a:cubicBezTo>
                    <a:pt x="11629" y="23449"/>
                    <a:pt x="11964" y="23489"/>
                    <a:pt x="12306" y="23489"/>
                  </a:cubicBezTo>
                  <a:cubicBezTo>
                    <a:pt x="12415" y="23489"/>
                    <a:pt x="12525" y="23485"/>
                    <a:pt x="12637" y="23477"/>
                  </a:cubicBezTo>
                  <a:cubicBezTo>
                    <a:pt x="12864" y="23465"/>
                    <a:pt x="13153" y="23391"/>
                    <a:pt x="13407" y="23391"/>
                  </a:cubicBezTo>
                  <a:cubicBezTo>
                    <a:pt x="13500" y="23391"/>
                    <a:pt x="13589" y="23401"/>
                    <a:pt x="13668" y="23428"/>
                  </a:cubicBezTo>
                  <a:cubicBezTo>
                    <a:pt x="13979" y="23509"/>
                    <a:pt x="14273" y="23673"/>
                    <a:pt x="14519" y="23870"/>
                  </a:cubicBezTo>
                  <a:lnTo>
                    <a:pt x="14535" y="23870"/>
                  </a:lnTo>
                  <a:cubicBezTo>
                    <a:pt x="14633" y="24033"/>
                    <a:pt x="14764" y="24181"/>
                    <a:pt x="14912" y="24295"/>
                  </a:cubicBezTo>
                  <a:cubicBezTo>
                    <a:pt x="14879" y="24213"/>
                    <a:pt x="14863" y="24131"/>
                    <a:pt x="14863" y="24050"/>
                  </a:cubicBezTo>
                  <a:lnTo>
                    <a:pt x="14863" y="24050"/>
                  </a:lnTo>
                  <a:cubicBezTo>
                    <a:pt x="15092" y="24181"/>
                    <a:pt x="15272" y="24426"/>
                    <a:pt x="15501" y="24508"/>
                  </a:cubicBezTo>
                  <a:lnTo>
                    <a:pt x="15501" y="24442"/>
                  </a:lnTo>
                  <a:cubicBezTo>
                    <a:pt x="15583" y="24508"/>
                    <a:pt x="15665" y="24573"/>
                    <a:pt x="15747" y="24639"/>
                  </a:cubicBezTo>
                  <a:lnTo>
                    <a:pt x="15763" y="24639"/>
                  </a:lnTo>
                  <a:cubicBezTo>
                    <a:pt x="15779" y="24868"/>
                    <a:pt x="16025" y="25163"/>
                    <a:pt x="16205" y="25179"/>
                  </a:cubicBezTo>
                  <a:cubicBezTo>
                    <a:pt x="16270" y="25179"/>
                    <a:pt x="16418" y="25048"/>
                    <a:pt x="16499" y="25032"/>
                  </a:cubicBezTo>
                  <a:cubicBezTo>
                    <a:pt x="16663" y="25032"/>
                    <a:pt x="16827" y="25032"/>
                    <a:pt x="16974" y="25064"/>
                  </a:cubicBezTo>
                  <a:cubicBezTo>
                    <a:pt x="17054" y="25068"/>
                    <a:pt x="17123" y="25070"/>
                    <a:pt x="17185" y="25070"/>
                  </a:cubicBezTo>
                  <a:cubicBezTo>
                    <a:pt x="17441" y="25070"/>
                    <a:pt x="17572" y="25026"/>
                    <a:pt x="17809" y="24803"/>
                  </a:cubicBezTo>
                  <a:cubicBezTo>
                    <a:pt x="18005" y="24590"/>
                    <a:pt x="18169" y="24442"/>
                    <a:pt x="18054" y="24262"/>
                  </a:cubicBezTo>
                  <a:lnTo>
                    <a:pt x="18071" y="24262"/>
                  </a:lnTo>
                  <a:cubicBezTo>
                    <a:pt x="17973" y="24050"/>
                    <a:pt x="17989" y="23837"/>
                    <a:pt x="17858" y="23624"/>
                  </a:cubicBezTo>
                  <a:cubicBezTo>
                    <a:pt x="17793" y="23706"/>
                    <a:pt x="17760" y="23837"/>
                    <a:pt x="17776" y="23951"/>
                  </a:cubicBezTo>
                  <a:cubicBezTo>
                    <a:pt x="17743" y="23935"/>
                    <a:pt x="17727" y="23935"/>
                    <a:pt x="17711" y="23935"/>
                  </a:cubicBezTo>
                  <a:cubicBezTo>
                    <a:pt x="17662" y="23788"/>
                    <a:pt x="17613" y="23640"/>
                    <a:pt x="17563" y="23509"/>
                  </a:cubicBezTo>
                  <a:cubicBezTo>
                    <a:pt x="17531" y="23657"/>
                    <a:pt x="17514" y="23820"/>
                    <a:pt x="17514" y="23968"/>
                  </a:cubicBezTo>
                  <a:cubicBezTo>
                    <a:pt x="17465" y="23968"/>
                    <a:pt x="17416" y="23968"/>
                    <a:pt x="17383" y="23951"/>
                  </a:cubicBezTo>
                  <a:cubicBezTo>
                    <a:pt x="17351" y="23820"/>
                    <a:pt x="17252" y="23706"/>
                    <a:pt x="17138" y="23657"/>
                  </a:cubicBezTo>
                  <a:lnTo>
                    <a:pt x="17138" y="23657"/>
                  </a:lnTo>
                  <a:cubicBezTo>
                    <a:pt x="17171" y="23755"/>
                    <a:pt x="17203" y="23870"/>
                    <a:pt x="17236" y="23968"/>
                  </a:cubicBezTo>
                  <a:lnTo>
                    <a:pt x="17236" y="24000"/>
                  </a:lnTo>
                  <a:cubicBezTo>
                    <a:pt x="17105" y="24050"/>
                    <a:pt x="17138" y="24164"/>
                    <a:pt x="17089" y="24295"/>
                  </a:cubicBezTo>
                  <a:cubicBezTo>
                    <a:pt x="17056" y="24426"/>
                    <a:pt x="17121" y="24377"/>
                    <a:pt x="17040" y="24475"/>
                  </a:cubicBezTo>
                  <a:cubicBezTo>
                    <a:pt x="16974" y="24541"/>
                    <a:pt x="16876" y="24606"/>
                    <a:pt x="16794" y="24639"/>
                  </a:cubicBezTo>
                  <a:cubicBezTo>
                    <a:pt x="16647" y="24573"/>
                    <a:pt x="16434" y="24459"/>
                    <a:pt x="16352" y="24410"/>
                  </a:cubicBezTo>
                  <a:cubicBezTo>
                    <a:pt x="16385" y="24164"/>
                    <a:pt x="16450" y="23919"/>
                    <a:pt x="16516" y="23689"/>
                  </a:cubicBezTo>
                  <a:cubicBezTo>
                    <a:pt x="16598" y="23362"/>
                    <a:pt x="16581" y="22855"/>
                    <a:pt x="16778" y="22593"/>
                  </a:cubicBezTo>
                  <a:cubicBezTo>
                    <a:pt x="16680" y="22413"/>
                    <a:pt x="16647" y="22102"/>
                    <a:pt x="16549" y="21954"/>
                  </a:cubicBezTo>
                  <a:cubicBezTo>
                    <a:pt x="16745" y="21954"/>
                    <a:pt x="16958" y="21905"/>
                    <a:pt x="17154" y="21905"/>
                  </a:cubicBezTo>
                  <a:cubicBezTo>
                    <a:pt x="17121" y="21823"/>
                    <a:pt x="17056" y="21758"/>
                    <a:pt x="16991" y="21693"/>
                  </a:cubicBezTo>
                  <a:cubicBezTo>
                    <a:pt x="17077" y="21620"/>
                    <a:pt x="17217" y="21596"/>
                    <a:pt x="17380" y="21596"/>
                  </a:cubicBezTo>
                  <a:cubicBezTo>
                    <a:pt x="17703" y="21596"/>
                    <a:pt x="18118" y="21690"/>
                    <a:pt x="18402" y="21690"/>
                  </a:cubicBezTo>
                  <a:cubicBezTo>
                    <a:pt x="18462" y="21690"/>
                    <a:pt x="18516" y="21686"/>
                    <a:pt x="18562" y="21676"/>
                  </a:cubicBezTo>
                  <a:cubicBezTo>
                    <a:pt x="18513" y="21611"/>
                    <a:pt x="18464" y="21545"/>
                    <a:pt x="18398" y="21480"/>
                  </a:cubicBezTo>
                  <a:cubicBezTo>
                    <a:pt x="18464" y="21463"/>
                    <a:pt x="18513" y="21463"/>
                    <a:pt x="18578" y="21463"/>
                  </a:cubicBezTo>
                  <a:cubicBezTo>
                    <a:pt x="18635" y="21511"/>
                    <a:pt x="18726" y="21529"/>
                    <a:pt x="18835" y="21529"/>
                  </a:cubicBezTo>
                  <a:cubicBezTo>
                    <a:pt x="19136" y="21529"/>
                    <a:pt x="19573" y="21394"/>
                    <a:pt x="19790" y="21382"/>
                  </a:cubicBezTo>
                  <a:cubicBezTo>
                    <a:pt x="19740" y="21316"/>
                    <a:pt x="19691" y="21251"/>
                    <a:pt x="19626" y="21201"/>
                  </a:cubicBezTo>
                  <a:cubicBezTo>
                    <a:pt x="19672" y="21190"/>
                    <a:pt x="19721" y="21184"/>
                    <a:pt x="19769" y="21184"/>
                  </a:cubicBezTo>
                  <a:cubicBezTo>
                    <a:pt x="19857" y="21184"/>
                    <a:pt x="19945" y="21202"/>
                    <a:pt x="20019" y="21234"/>
                  </a:cubicBezTo>
                  <a:lnTo>
                    <a:pt x="20035" y="21218"/>
                  </a:lnTo>
                  <a:cubicBezTo>
                    <a:pt x="20673" y="21807"/>
                    <a:pt x="21459" y="22216"/>
                    <a:pt x="22294" y="22429"/>
                  </a:cubicBezTo>
                  <a:lnTo>
                    <a:pt x="22785" y="22462"/>
                  </a:lnTo>
                  <a:cubicBezTo>
                    <a:pt x="22849" y="22463"/>
                    <a:pt x="22912" y="22464"/>
                    <a:pt x="22976" y="22464"/>
                  </a:cubicBezTo>
                  <a:cubicBezTo>
                    <a:pt x="23665" y="22464"/>
                    <a:pt x="24353" y="22384"/>
                    <a:pt x="25027" y="22249"/>
                  </a:cubicBezTo>
                  <a:cubicBezTo>
                    <a:pt x="25338" y="22200"/>
                    <a:pt x="25649" y="22102"/>
                    <a:pt x="25944" y="21971"/>
                  </a:cubicBezTo>
                  <a:cubicBezTo>
                    <a:pt x="26075" y="21889"/>
                    <a:pt x="26206" y="21840"/>
                    <a:pt x="26353" y="21791"/>
                  </a:cubicBezTo>
                  <a:cubicBezTo>
                    <a:pt x="26681" y="21905"/>
                    <a:pt x="26992" y="22085"/>
                    <a:pt x="27237" y="22331"/>
                  </a:cubicBezTo>
                  <a:cubicBezTo>
                    <a:pt x="27483" y="22560"/>
                    <a:pt x="27794" y="22969"/>
                    <a:pt x="28121" y="23067"/>
                  </a:cubicBezTo>
                  <a:cubicBezTo>
                    <a:pt x="28145" y="23075"/>
                    <a:pt x="28170" y="23078"/>
                    <a:pt x="28194" y="23078"/>
                  </a:cubicBezTo>
                  <a:cubicBezTo>
                    <a:pt x="28383" y="23078"/>
                    <a:pt x="28573" y="22872"/>
                    <a:pt x="28776" y="22756"/>
                  </a:cubicBezTo>
                  <a:cubicBezTo>
                    <a:pt x="29070" y="22593"/>
                    <a:pt x="29381" y="22445"/>
                    <a:pt x="29709" y="22331"/>
                  </a:cubicBezTo>
                  <a:cubicBezTo>
                    <a:pt x="29840" y="22315"/>
                    <a:pt x="29971" y="22265"/>
                    <a:pt x="30085" y="22216"/>
                  </a:cubicBezTo>
                  <a:cubicBezTo>
                    <a:pt x="30134" y="22184"/>
                    <a:pt x="30134" y="22102"/>
                    <a:pt x="30184" y="22069"/>
                  </a:cubicBezTo>
                  <a:cubicBezTo>
                    <a:pt x="30298" y="21971"/>
                    <a:pt x="30429" y="21987"/>
                    <a:pt x="30544" y="21889"/>
                  </a:cubicBezTo>
                  <a:cubicBezTo>
                    <a:pt x="30822" y="21627"/>
                    <a:pt x="31018" y="21234"/>
                    <a:pt x="30838" y="20890"/>
                  </a:cubicBezTo>
                  <a:lnTo>
                    <a:pt x="30838" y="20890"/>
                  </a:lnTo>
                  <a:cubicBezTo>
                    <a:pt x="30756" y="21103"/>
                    <a:pt x="30625" y="21300"/>
                    <a:pt x="30544" y="21512"/>
                  </a:cubicBezTo>
                  <a:cubicBezTo>
                    <a:pt x="30609" y="21267"/>
                    <a:pt x="30642" y="20841"/>
                    <a:pt x="30413" y="20678"/>
                  </a:cubicBezTo>
                  <a:cubicBezTo>
                    <a:pt x="30365" y="20883"/>
                    <a:pt x="30364" y="21301"/>
                    <a:pt x="30055" y="21301"/>
                  </a:cubicBezTo>
                  <a:cubicBezTo>
                    <a:pt x="30044" y="21301"/>
                    <a:pt x="30032" y="21301"/>
                    <a:pt x="30020" y="21300"/>
                  </a:cubicBezTo>
                  <a:cubicBezTo>
                    <a:pt x="30069" y="21136"/>
                    <a:pt x="30036" y="20956"/>
                    <a:pt x="29938" y="20825"/>
                  </a:cubicBezTo>
                  <a:cubicBezTo>
                    <a:pt x="29905" y="21005"/>
                    <a:pt x="29840" y="21152"/>
                    <a:pt x="29725" y="21283"/>
                  </a:cubicBezTo>
                  <a:cubicBezTo>
                    <a:pt x="29660" y="21332"/>
                    <a:pt x="29594" y="21365"/>
                    <a:pt x="29512" y="21365"/>
                  </a:cubicBezTo>
                  <a:cubicBezTo>
                    <a:pt x="29185" y="21512"/>
                    <a:pt x="28841" y="21594"/>
                    <a:pt x="28481" y="21611"/>
                  </a:cubicBezTo>
                  <a:cubicBezTo>
                    <a:pt x="28203" y="21545"/>
                    <a:pt x="27974" y="21365"/>
                    <a:pt x="27843" y="21120"/>
                  </a:cubicBezTo>
                  <a:cubicBezTo>
                    <a:pt x="27696" y="20907"/>
                    <a:pt x="27630" y="20383"/>
                    <a:pt x="27385" y="20268"/>
                  </a:cubicBezTo>
                  <a:cubicBezTo>
                    <a:pt x="27346" y="20251"/>
                    <a:pt x="27306" y="20244"/>
                    <a:pt x="27264" y="20244"/>
                  </a:cubicBezTo>
                  <a:cubicBezTo>
                    <a:pt x="27109" y="20244"/>
                    <a:pt x="26937" y="20341"/>
                    <a:pt x="26795" y="20367"/>
                  </a:cubicBezTo>
                  <a:cubicBezTo>
                    <a:pt x="26647" y="20398"/>
                    <a:pt x="26492" y="20416"/>
                    <a:pt x="26340" y="20416"/>
                  </a:cubicBezTo>
                  <a:cubicBezTo>
                    <a:pt x="26256" y="20416"/>
                    <a:pt x="26173" y="20411"/>
                    <a:pt x="26091" y="20399"/>
                  </a:cubicBezTo>
                  <a:cubicBezTo>
                    <a:pt x="25944" y="20318"/>
                    <a:pt x="25813" y="20219"/>
                    <a:pt x="25715" y="20105"/>
                  </a:cubicBezTo>
                  <a:cubicBezTo>
                    <a:pt x="25600" y="19941"/>
                    <a:pt x="25502" y="19777"/>
                    <a:pt x="25404" y="19597"/>
                  </a:cubicBezTo>
                  <a:lnTo>
                    <a:pt x="25404" y="19597"/>
                  </a:lnTo>
                  <a:cubicBezTo>
                    <a:pt x="25510" y="19614"/>
                    <a:pt x="25649" y="19614"/>
                    <a:pt x="25780" y="19614"/>
                  </a:cubicBezTo>
                  <a:cubicBezTo>
                    <a:pt x="25911" y="19614"/>
                    <a:pt x="26034" y="19614"/>
                    <a:pt x="26108" y="19630"/>
                  </a:cubicBezTo>
                  <a:cubicBezTo>
                    <a:pt x="26468" y="19679"/>
                    <a:pt x="26844" y="19777"/>
                    <a:pt x="27204" y="19859"/>
                  </a:cubicBezTo>
                  <a:cubicBezTo>
                    <a:pt x="27991" y="20064"/>
                    <a:pt x="28747" y="20253"/>
                    <a:pt x="29560" y="20253"/>
                  </a:cubicBezTo>
                  <a:cubicBezTo>
                    <a:pt x="29593" y="20253"/>
                    <a:pt x="29626" y="20253"/>
                    <a:pt x="29660" y="20252"/>
                  </a:cubicBezTo>
                  <a:cubicBezTo>
                    <a:pt x="30396" y="20252"/>
                    <a:pt x="31149" y="20187"/>
                    <a:pt x="31870" y="20056"/>
                  </a:cubicBezTo>
                  <a:cubicBezTo>
                    <a:pt x="32230" y="19974"/>
                    <a:pt x="32606" y="19859"/>
                    <a:pt x="32966" y="19761"/>
                  </a:cubicBezTo>
                  <a:cubicBezTo>
                    <a:pt x="33621" y="19532"/>
                    <a:pt x="34210" y="19155"/>
                    <a:pt x="34685" y="18648"/>
                  </a:cubicBezTo>
                  <a:cubicBezTo>
                    <a:pt x="35192" y="18124"/>
                    <a:pt x="35651" y="17535"/>
                    <a:pt x="36027" y="16897"/>
                  </a:cubicBezTo>
                  <a:cubicBezTo>
                    <a:pt x="36387" y="16340"/>
                    <a:pt x="36796" y="15816"/>
                    <a:pt x="37157" y="15260"/>
                  </a:cubicBezTo>
                  <a:cubicBezTo>
                    <a:pt x="37353" y="14981"/>
                    <a:pt x="37533" y="14687"/>
                    <a:pt x="37746" y="14409"/>
                  </a:cubicBezTo>
                  <a:cubicBezTo>
                    <a:pt x="37844" y="14294"/>
                    <a:pt x="37926" y="14179"/>
                    <a:pt x="37991" y="14065"/>
                  </a:cubicBezTo>
                  <a:cubicBezTo>
                    <a:pt x="38155" y="13836"/>
                    <a:pt x="38319" y="13606"/>
                    <a:pt x="38499" y="13410"/>
                  </a:cubicBezTo>
                  <a:cubicBezTo>
                    <a:pt x="38679" y="13197"/>
                    <a:pt x="38892" y="13017"/>
                    <a:pt x="39104" y="12853"/>
                  </a:cubicBezTo>
                  <a:cubicBezTo>
                    <a:pt x="39710" y="12395"/>
                    <a:pt x="40414" y="12101"/>
                    <a:pt x="41167" y="11986"/>
                  </a:cubicBezTo>
                  <a:cubicBezTo>
                    <a:pt x="41311" y="11958"/>
                    <a:pt x="41454" y="11945"/>
                    <a:pt x="41597" y="11945"/>
                  </a:cubicBezTo>
                  <a:cubicBezTo>
                    <a:pt x="42555" y="11945"/>
                    <a:pt x="43444" y="12549"/>
                    <a:pt x="43786" y="13476"/>
                  </a:cubicBezTo>
                  <a:cubicBezTo>
                    <a:pt x="44086" y="13143"/>
                    <a:pt x="43439" y="12047"/>
                    <a:pt x="43041" y="12047"/>
                  </a:cubicBezTo>
                  <a:cubicBezTo>
                    <a:pt x="43027" y="12047"/>
                    <a:pt x="43013" y="12049"/>
                    <a:pt x="43000" y="12051"/>
                  </a:cubicBezTo>
                  <a:lnTo>
                    <a:pt x="43000" y="12035"/>
                  </a:lnTo>
                  <a:cubicBezTo>
                    <a:pt x="43115" y="12002"/>
                    <a:pt x="43246" y="12002"/>
                    <a:pt x="43360" y="12002"/>
                  </a:cubicBezTo>
                  <a:cubicBezTo>
                    <a:pt x="42911" y="11718"/>
                    <a:pt x="42392" y="11556"/>
                    <a:pt x="41868" y="11556"/>
                  </a:cubicBezTo>
                  <a:cubicBezTo>
                    <a:pt x="41820" y="11556"/>
                    <a:pt x="41772" y="11558"/>
                    <a:pt x="41723" y="11560"/>
                  </a:cubicBezTo>
                  <a:lnTo>
                    <a:pt x="41723" y="11511"/>
                  </a:lnTo>
                  <a:cubicBezTo>
                    <a:pt x="41707" y="11511"/>
                    <a:pt x="41691" y="11495"/>
                    <a:pt x="41691" y="11479"/>
                  </a:cubicBezTo>
                  <a:cubicBezTo>
                    <a:pt x="41805" y="11429"/>
                    <a:pt x="41887" y="11348"/>
                    <a:pt x="41936" y="11233"/>
                  </a:cubicBezTo>
                  <a:cubicBezTo>
                    <a:pt x="41807" y="11214"/>
                    <a:pt x="41678" y="11205"/>
                    <a:pt x="41550" y="11205"/>
                  </a:cubicBezTo>
                  <a:cubicBezTo>
                    <a:pt x="41239" y="11205"/>
                    <a:pt x="40933" y="11260"/>
                    <a:pt x="40643" y="11364"/>
                  </a:cubicBezTo>
                  <a:cubicBezTo>
                    <a:pt x="40709" y="11266"/>
                    <a:pt x="40807" y="11184"/>
                    <a:pt x="40905" y="11102"/>
                  </a:cubicBezTo>
                  <a:lnTo>
                    <a:pt x="40905" y="11102"/>
                  </a:lnTo>
                  <a:cubicBezTo>
                    <a:pt x="40627" y="11118"/>
                    <a:pt x="40332" y="11200"/>
                    <a:pt x="40086" y="11348"/>
                  </a:cubicBezTo>
                  <a:cubicBezTo>
                    <a:pt x="39825" y="11462"/>
                    <a:pt x="39612" y="11691"/>
                    <a:pt x="39366" y="11822"/>
                  </a:cubicBezTo>
                  <a:cubicBezTo>
                    <a:pt x="39350" y="11659"/>
                    <a:pt x="39366" y="11495"/>
                    <a:pt x="39383" y="11348"/>
                  </a:cubicBezTo>
                  <a:lnTo>
                    <a:pt x="39383" y="11348"/>
                  </a:lnTo>
                  <a:cubicBezTo>
                    <a:pt x="38842" y="11593"/>
                    <a:pt x="38384" y="12281"/>
                    <a:pt x="38040" y="12772"/>
                  </a:cubicBezTo>
                  <a:cubicBezTo>
                    <a:pt x="38024" y="12657"/>
                    <a:pt x="37975" y="12559"/>
                    <a:pt x="37942" y="12444"/>
                  </a:cubicBezTo>
                  <a:cubicBezTo>
                    <a:pt x="37680" y="12542"/>
                    <a:pt x="37533" y="12853"/>
                    <a:pt x="37386" y="13083"/>
                  </a:cubicBezTo>
                  <a:cubicBezTo>
                    <a:pt x="37222" y="13394"/>
                    <a:pt x="37009" y="13672"/>
                    <a:pt x="36780" y="13950"/>
                  </a:cubicBezTo>
                  <a:cubicBezTo>
                    <a:pt x="36780" y="13836"/>
                    <a:pt x="36780" y="13721"/>
                    <a:pt x="36780" y="13606"/>
                  </a:cubicBezTo>
                  <a:cubicBezTo>
                    <a:pt x="36289" y="14065"/>
                    <a:pt x="36158" y="14867"/>
                    <a:pt x="35602" y="15309"/>
                  </a:cubicBezTo>
                  <a:cubicBezTo>
                    <a:pt x="35602" y="15211"/>
                    <a:pt x="35585" y="14998"/>
                    <a:pt x="35585" y="14932"/>
                  </a:cubicBezTo>
                  <a:cubicBezTo>
                    <a:pt x="35372" y="15161"/>
                    <a:pt x="35241" y="15456"/>
                    <a:pt x="35061" y="15702"/>
                  </a:cubicBezTo>
                  <a:cubicBezTo>
                    <a:pt x="34914" y="15914"/>
                    <a:pt x="34701" y="16013"/>
                    <a:pt x="34554" y="16176"/>
                  </a:cubicBezTo>
                  <a:cubicBezTo>
                    <a:pt x="34554" y="16062"/>
                    <a:pt x="34554" y="15931"/>
                    <a:pt x="34603" y="15816"/>
                  </a:cubicBezTo>
                  <a:lnTo>
                    <a:pt x="34603" y="15816"/>
                  </a:lnTo>
                  <a:cubicBezTo>
                    <a:pt x="34308" y="15980"/>
                    <a:pt x="34030" y="16160"/>
                    <a:pt x="33785" y="16389"/>
                  </a:cubicBezTo>
                  <a:cubicBezTo>
                    <a:pt x="33637" y="16504"/>
                    <a:pt x="33212" y="16929"/>
                    <a:pt x="32999" y="16995"/>
                  </a:cubicBezTo>
                  <a:cubicBezTo>
                    <a:pt x="32901" y="16815"/>
                    <a:pt x="33097" y="16684"/>
                    <a:pt x="33114" y="16504"/>
                  </a:cubicBezTo>
                  <a:cubicBezTo>
                    <a:pt x="33087" y="16502"/>
                    <a:pt x="33061" y="16501"/>
                    <a:pt x="33035" y="16501"/>
                  </a:cubicBezTo>
                  <a:cubicBezTo>
                    <a:pt x="32506" y="16501"/>
                    <a:pt x="31992" y="16810"/>
                    <a:pt x="31493" y="17044"/>
                  </a:cubicBezTo>
                  <a:cubicBezTo>
                    <a:pt x="31559" y="16962"/>
                    <a:pt x="31608" y="16864"/>
                    <a:pt x="31640" y="16766"/>
                  </a:cubicBezTo>
                  <a:cubicBezTo>
                    <a:pt x="31531" y="16723"/>
                    <a:pt x="31400" y="16707"/>
                    <a:pt x="31264" y="16707"/>
                  </a:cubicBezTo>
                  <a:cubicBezTo>
                    <a:pt x="31034" y="16707"/>
                    <a:pt x="30788" y="16751"/>
                    <a:pt x="30593" y="16782"/>
                  </a:cubicBezTo>
                  <a:cubicBezTo>
                    <a:pt x="30298" y="16815"/>
                    <a:pt x="30020" y="16880"/>
                    <a:pt x="29742" y="16962"/>
                  </a:cubicBezTo>
                  <a:cubicBezTo>
                    <a:pt x="29823" y="16864"/>
                    <a:pt x="29905" y="16766"/>
                    <a:pt x="30003" y="16684"/>
                  </a:cubicBezTo>
                  <a:cubicBezTo>
                    <a:pt x="29753" y="16613"/>
                    <a:pt x="29451" y="16583"/>
                    <a:pt x="29137" y="16583"/>
                  </a:cubicBezTo>
                  <a:cubicBezTo>
                    <a:pt x="28651" y="16583"/>
                    <a:pt x="28139" y="16656"/>
                    <a:pt x="27761" y="16766"/>
                  </a:cubicBezTo>
                  <a:cubicBezTo>
                    <a:pt x="27810" y="16651"/>
                    <a:pt x="27892" y="16536"/>
                    <a:pt x="27957" y="16438"/>
                  </a:cubicBezTo>
                  <a:cubicBezTo>
                    <a:pt x="27717" y="16373"/>
                    <a:pt x="27461" y="16351"/>
                    <a:pt x="27198" y="16351"/>
                  </a:cubicBezTo>
                  <a:cubicBezTo>
                    <a:pt x="26672" y="16351"/>
                    <a:pt x="26119" y="16438"/>
                    <a:pt x="25617" y="16438"/>
                  </a:cubicBezTo>
                  <a:cubicBezTo>
                    <a:pt x="25715" y="16291"/>
                    <a:pt x="26026" y="16144"/>
                    <a:pt x="26190" y="16078"/>
                  </a:cubicBezTo>
                  <a:cubicBezTo>
                    <a:pt x="25927" y="15989"/>
                    <a:pt x="25658" y="15957"/>
                    <a:pt x="25389" y="15957"/>
                  </a:cubicBezTo>
                  <a:cubicBezTo>
                    <a:pt x="24819" y="15957"/>
                    <a:pt x="24241" y="16099"/>
                    <a:pt x="23685" y="16144"/>
                  </a:cubicBezTo>
                  <a:lnTo>
                    <a:pt x="23636" y="16176"/>
                  </a:lnTo>
                  <a:lnTo>
                    <a:pt x="23636" y="16144"/>
                  </a:lnTo>
                  <a:cubicBezTo>
                    <a:pt x="23685" y="15931"/>
                    <a:pt x="23882" y="15865"/>
                    <a:pt x="24062" y="15783"/>
                  </a:cubicBezTo>
                  <a:cubicBezTo>
                    <a:pt x="23800" y="15685"/>
                    <a:pt x="23505" y="15636"/>
                    <a:pt x="23227" y="15636"/>
                  </a:cubicBezTo>
                  <a:cubicBezTo>
                    <a:pt x="23034" y="15623"/>
                    <a:pt x="22793" y="15604"/>
                    <a:pt x="22547" y="15604"/>
                  </a:cubicBezTo>
                  <a:cubicBezTo>
                    <a:pt x="22187" y="15604"/>
                    <a:pt x="21817" y="15644"/>
                    <a:pt x="21574" y="15800"/>
                  </a:cubicBezTo>
                  <a:cubicBezTo>
                    <a:pt x="21541" y="15636"/>
                    <a:pt x="21836" y="15505"/>
                    <a:pt x="21967" y="15423"/>
                  </a:cubicBezTo>
                  <a:cubicBezTo>
                    <a:pt x="21803" y="15407"/>
                    <a:pt x="21639" y="15374"/>
                    <a:pt x="21492" y="15325"/>
                  </a:cubicBezTo>
                  <a:cubicBezTo>
                    <a:pt x="21402" y="15319"/>
                    <a:pt x="21314" y="15315"/>
                    <a:pt x="21228" y="15315"/>
                  </a:cubicBezTo>
                  <a:cubicBezTo>
                    <a:pt x="21079" y="15315"/>
                    <a:pt x="20933" y="15327"/>
                    <a:pt x="20788" y="15358"/>
                  </a:cubicBezTo>
                  <a:cubicBezTo>
                    <a:pt x="20330" y="15423"/>
                    <a:pt x="19839" y="15571"/>
                    <a:pt x="19397" y="15571"/>
                  </a:cubicBezTo>
                  <a:cubicBezTo>
                    <a:pt x="19495" y="15374"/>
                    <a:pt x="19675" y="15243"/>
                    <a:pt x="19888" y="15211"/>
                  </a:cubicBezTo>
                  <a:lnTo>
                    <a:pt x="19888" y="15211"/>
                  </a:lnTo>
                  <a:cubicBezTo>
                    <a:pt x="19826" y="15212"/>
                    <a:pt x="19764" y="15213"/>
                    <a:pt x="19701" y="15213"/>
                  </a:cubicBezTo>
                  <a:cubicBezTo>
                    <a:pt x="19545" y="15213"/>
                    <a:pt x="19384" y="15209"/>
                    <a:pt x="19223" y="15209"/>
                  </a:cubicBezTo>
                  <a:cubicBezTo>
                    <a:pt x="18843" y="15209"/>
                    <a:pt x="18459" y="15230"/>
                    <a:pt x="18120" y="15374"/>
                  </a:cubicBezTo>
                  <a:cubicBezTo>
                    <a:pt x="18251" y="15194"/>
                    <a:pt x="18415" y="15031"/>
                    <a:pt x="18611" y="14900"/>
                  </a:cubicBezTo>
                  <a:cubicBezTo>
                    <a:pt x="18906" y="14638"/>
                    <a:pt x="19217" y="14376"/>
                    <a:pt x="19544" y="14130"/>
                  </a:cubicBezTo>
                  <a:cubicBezTo>
                    <a:pt x="19970" y="13803"/>
                    <a:pt x="20379" y="13476"/>
                    <a:pt x="20821" y="13181"/>
                  </a:cubicBezTo>
                  <a:cubicBezTo>
                    <a:pt x="21083" y="13001"/>
                    <a:pt x="21394" y="12690"/>
                    <a:pt x="21721" y="12592"/>
                  </a:cubicBezTo>
                  <a:cubicBezTo>
                    <a:pt x="21924" y="12466"/>
                    <a:pt x="22156" y="12403"/>
                    <a:pt x="22389" y="12403"/>
                  </a:cubicBezTo>
                  <a:cubicBezTo>
                    <a:pt x="22551" y="12403"/>
                    <a:pt x="22713" y="12433"/>
                    <a:pt x="22867" y="12493"/>
                  </a:cubicBezTo>
                  <a:cubicBezTo>
                    <a:pt x="22998" y="12526"/>
                    <a:pt x="23129" y="12575"/>
                    <a:pt x="23243" y="12657"/>
                  </a:cubicBezTo>
                  <a:cubicBezTo>
                    <a:pt x="23325" y="12739"/>
                    <a:pt x="23292" y="12870"/>
                    <a:pt x="23391" y="12952"/>
                  </a:cubicBezTo>
                  <a:cubicBezTo>
                    <a:pt x="23456" y="12690"/>
                    <a:pt x="23456" y="12412"/>
                    <a:pt x="23374" y="12166"/>
                  </a:cubicBezTo>
                  <a:cubicBezTo>
                    <a:pt x="23276" y="11953"/>
                    <a:pt x="22998" y="11888"/>
                    <a:pt x="22900" y="11708"/>
                  </a:cubicBezTo>
                  <a:cubicBezTo>
                    <a:pt x="22720" y="11413"/>
                    <a:pt x="22867" y="10758"/>
                    <a:pt x="22900" y="10431"/>
                  </a:cubicBezTo>
                  <a:cubicBezTo>
                    <a:pt x="22981" y="9842"/>
                    <a:pt x="23211" y="9285"/>
                    <a:pt x="23554" y="8794"/>
                  </a:cubicBezTo>
                  <a:cubicBezTo>
                    <a:pt x="23816" y="8418"/>
                    <a:pt x="24144" y="7927"/>
                    <a:pt x="24520" y="7665"/>
                  </a:cubicBezTo>
                  <a:lnTo>
                    <a:pt x="24553" y="7632"/>
                  </a:lnTo>
                  <a:cubicBezTo>
                    <a:pt x="24586" y="7648"/>
                    <a:pt x="24586" y="7648"/>
                    <a:pt x="24569" y="7665"/>
                  </a:cubicBezTo>
                  <a:cubicBezTo>
                    <a:pt x="24620" y="7656"/>
                    <a:pt x="24671" y="7652"/>
                    <a:pt x="24721" y="7652"/>
                  </a:cubicBezTo>
                  <a:cubicBezTo>
                    <a:pt x="24866" y="7652"/>
                    <a:pt x="25009" y="7686"/>
                    <a:pt x="25142" y="7747"/>
                  </a:cubicBezTo>
                  <a:cubicBezTo>
                    <a:pt x="25306" y="7861"/>
                    <a:pt x="25437" y="8008"/>
                    <a:pt x="25551" y="8156"/>
                  </a:cubicBezTo>
                  <a:cubicBezTo>
                    <a:pt x="25584" y="7828"/>
                    <a:pt x="25469" y="7501"/>
                    <a:pt x="25224" y="7255"/>
                  </a:cubicBezTo>
                  <a:cubicBezTo>
                    <a:pt x="25011" y="7075"/>
                    <a:pt x="24733" y="6961"/>
                    <a:pt x="24520" y="6764"/>
                  </a:cubicBezTo>
                  <a:cubicBezTo>
                    <a:pt x="24225" y="6486"/>
                    <a:pt x="24062" y="6044"/>
                    <a:pt x="23914" y="5635"/>
                  </a:cubicBezTo>
                  <a:cubicBezTo>
                    <a:pt x="23767" y="5324"/>
                    <a:pt x="23669" y="4980"/>
                    <a:pt x="23636" y="4636"/>
                  </a:cubicBezTo>
                  <a:cubicBezTo>
                    <a:pt x="23653" y="4325"/>
                    <a:pt x="23702" y="4014"/>
                    <a:pt x="23816" y="3720"/>
                  </a:cubicBezTo>
                  <a:cubicBezTo>
                    <a:pt x="24029" y="2885"/>
                    <a:pt x="24324" y="2083"/>
                    <a:pt x="24684" y="1314"/>
                  </a:cubicBezTo>
                  <a:cubicBezTo>
                    <a:pt x="24962" y="970"/>
                    <a:pt x="25175" y="708"/>
                    <a:pt x="25633" y="561"/>
                  </a:cubicBezTo>
                  <a:cubicBezTo>
                    <a:pt x="25715" y="527"/>
                    <a:pt x="25800" y="510"/>
                    <a:pt x="25884" y="510"/>
                  </a:cubicBezTo>
                  <a:cubicBezTo>
                    <a:pt x="26001" y="510"/>
                    <a:pt x="26117" y="543"/>
                    <a:pt x="26222" y="610"/>
                  </a:cubicBezTo>
                  <a:cubicBezTo>
                    <a:pt x="26337" y="692"/>
                    <a:pt x="26468" y="872"/>
                    <a:pt x="26615" y="872"/>
                  </a:cubicBezTo>
                  <a:cubicBezTo>
                    <a:pt x="26599" y="593"/>
                    <a:pt x="26468" y="332"/>
                    <a:pt x="26255" y="135"/>
                  </a:cubicBezTo>
                  <a:cubicBezTo>
                    <a:pt x="26088" y="41"/>
                    <a:pt x="25807" y="0"/>
                    <a:pt x="25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00" name="Google Shape;2200;p68"/>
            <p:cNvSpPr/>
            <p:nvPr/>
          </p:nvSpPr>
          <p:spPr>
            <a:xfrm>
              <a:off x="3293200" y="2653164"/>
              <a:ext cx="2557600" cy="1920875"/>
            </a:xfrm>
            <a:custGeom>
              <a:avLst/>
              <a:gdLst/>
              <a:ahLst/>
              <a:cxnLst/>
              <a:rect l="l" t="t" r="r" b="b"/>
              <a:pathLst>
                <a:path w="102304" h="76835" extrusionOk="0">
                  <a:moveTo>
                    <a:pt x="82170" y="46356"/>
                  </a:moveTo>
                  <a:cubicBezTo>
                    <a:pt x="82170" y="46372"/>
                    <a:pt x="82154" y="46372"/>
                    <a:pt x="82137" y="46389"/>
                  </a:cubicBezTo>
                  <a:cubicBezTo>
                    <a:pt x="82137" y="46372"/>
                    <a:pt x="82154" y="46356"/>
                    <a:pt x="82170" y="46356"/>
                  </a:cubicBezTo>
                  <a:close/>
                  <a:moveTo>
                    <a:pt x="81990" y="46422"/>
                  </a:moveTo>
                  <a:cubicBezTo>
                    <a:pt x="81957" y="46438"/>
                    <a:pt x="81941" y="46454"/>
                    <a:pt x="81924" y="46471"/>
                  </a:cubicBezTo>
                  <a:lnTo>
                    <a:pt x="81924" y="46454"/>
                  </a:lnTo>
                  <a:cubicBezTo>
                    <a:pt x="81941" y="46438"/>
                    <a:pt x="81957" y="46438"/>
                    <a:pt x="81990" y="46422"/>
                  </a:cubicBezTo>
                  <a:close/>
                  <a:moveTo>
                    <a:pt x="81760" y="47193"/>
                  </a:moveTo>
                  <a:lnTo>
                    <a:pt x="81760" y="47193"/>
                  </a:lnTo>
                  <a:cubicBezTo>
                    <a:pt x="81744" y="47257"/>
                    <a:pt x="81728" y="47306"/>
                    <a:pt x="81712" y="47355"/>
                  </a:cubicBezTo>
                  <a:lnTo>
                    <a:pt x="81695" y="47355"/>
                  </a:lnTo>
                  <a:cubicBezTo>
                    <a:pt x="81728" y="47306"/>
                    <a:pt x="81744" y="47257"/>
                    <a:pt x="81760" y="47193"/>
                  </a:cubicBezTo>
                  <a:close/>
                  <a:moveTo>
                    <a:pt x="77796" y="49550"/>
                  </a:moveTo>
                  <a:lnTo>
                    <a:pt x="77796" y="49550"/>
                  </a:lnTo>
                  <a:cubicBezTo>
                    <a:pt x="77634" y="49664"/>
                    <a:pt x="77471" y="49778"/>
                    <a:pt x="77325" y="49908"/>
                  </a:cubicBezTo>
                  <a:lnTo>
                    <a:pt x="77308" y="49892"/>
                  </a:lnTo>
                  <a:cubicBezTo>
                    <a:pt x="77471" y="49778"/>
                    <a:pt x="77634" y="49664"/>
                    <a:pt x="77796" y="49550"/>
                  </a:cubicBezTo>
                  <a:close/>
                  <a:moveTo>
                    <a:pt x="77243" y="49974"/>
                  </a:moveTo>
                  <a:lnTo>
                    <a:pt x="77243" y="49974"/>
                  </a:lnTo>
                  <a:cubicBezTo>
                    <a:pt x="77227" y="49990"/>
                    <a:pt x="77210" y="50023"/>
                    <a:pt x="77210" y="50039"/>
                  </a:cubicBezTo>
                  <a:lnTo>
                    <a:pt x="77194" y="50039"/>
                  </a:lnTo>
                  <a:cubicBezTo>
                    <a:pt x="77210" y="50006"/>
                    <a:pt x="77227" y="49990"/>
                    <a:pt x="77243" y="49974"/>
                  </a:cubicBezTo>
                  <a:close/>
                  <a:moveTo>
                    <a:pt x="75852" y="40938"/>
                  </a:moveTo>
                  <a:cubicBezTo>
                    <a:pt x="77930" y="40938"/>
                    <a:pt x="79616" y="42591"/>
                    <a:pt x="79666" y="44670"/>
                  </a:cubicBezTo>
                  <a:lnTo>
                    <a:pt x="79666" y="46389"/>
                  </a:lnTo>
                  <a:cubicBezTo>
                    <a:pt x="79485" y="46503"/>
                    <a:pt x="79338" y="46602"/>
                    <a:pt x="79338" y="46602"/>
                  </a:cubicBezTo>
                  <a:cubicBezTo>
                    <a:pt x="79338" y="46602"/>
                    <a:pt x="78831" y="46880"/>
                    <a:pt x="78765" y="47175"/>
                  </a:cubicBezTo>
                  <a:cubicBezTo>
                    <a:pt x="78683" y="47453"/>
                    <a:pt x="78061" y="48009"/>
                    <a:pt x="78061" y="48009"/>
                  </a:cubicBezTo>
                  <a:cubicBezTo>
                    <a:pt x="78094" y="48271"/>
                    <a:pt x="77947" y="48517"/>
                    <a:pt x="77701" y="48599"/>
                  </a:cubicBezTo>
                  <a:cubicBezTo>
                    <a:pt x="77276" y="48746"/>
                    <a:pt x="76654" y="50317"/>
                    <a:pt x="76654" y="50317"/>
                  </a:cubicBezTo>
                  <a:lnTo>
                    <a:pt x="76245" y="50677"/>
                  </a:lnTo>
                  <a:cubicBezTo>
                    <a:pt x="76228" y="50874"/>
                    <a:pt x="76048" y="51021"/>
                    <a:pt x="75852" y="51021"/>
                  </a:cubicBezTo>
                  <a:cubicBezTo>
                    <a:pt x="75806" y="51025"/>
                    <a:pt x="75770" y="51027"/>
                    <a:pt x="75740" y="51027"/>
                  </a:cubicBezTo>
                  <a:cubicBezTo>
                    <a:pt x="75622" y="51027"/>
                    <a:pt x="75605" y="51002"/>
                    <a:pt x="75551" y="51002"/>
                  </a:cubicBezTo>
                  <a:cubicBezTo>
                    <a:pt x="75505" y="51002"/>
                    <a:pt x="75432" y="51020"/>
                    <a:pt x="75246" y="51087"/>
                  </a:cubicBezTo>
                  <a:cubicBezTo>
                    <a:pt x="74771" y="51234"/>
                    <a:pt x="74886" y="51070"/>
                    <a:pt x="74591" y="51365"/>
                  </a:cubicBezTo>
                  <a:cubicBezTo>
                    <a:pt x="74297" y="51676"/>
                    <a:pt x="74493" y="51414"/>
                    <a:pt x="74297" y="51676"/>
                  </a:cubicBezTo>
                  <a:lnTo>
                    <a:pt x="74084" y="51938"/>
                  </a:lnTo>
                  <a:lnTo>
                    <a:pt x="73511" y="52756"/>
                  </a:lnTo>
                  <a:cubicBezTo>
                    <a:pt x="73511" y="52756"/>
                    <a:pt x="73693" y="53169"/>
                    <a:pt x="73389" y="53169"/>
                  </a:cubicBezTo>
                  <a:cubicBezTo>
                    <a:pt x="73339" y="53169"/>
                    <a:pt x="73277" y="53158"/>
                    <a:pt x="73200" y="53133"/>
                  </a:cubicBezTo>
                  <a:cubicBezTo>
                    <a:pt x="72800" y="53007"/>
                    <a:pt x="72743" y="52849"/>
                    <a:pt x="72701" y="52849"/>
                  </a:cubicBezTo>
                  <a:cubicBezTo>
                    <a:pt x="72682" y="52849"/>
                    <a:pt x="72667" y="52879"/>
                    <a:pt x="72627" y="52953"/>
                  </a:cubicBezTo>
                  <a:cubicBezTo>
                    <a:pt x="72496" y="53182"/>
                    <a:pt x="72693" y="53378"/>
                    <a:pt x="72365" y="53411"/>
                  </a:cubicBezTo>
                  <a:cubicBezTo>
                    <a:pt x="72251" y="53427"/>
                    <a:pt x="72136" y="53460"/>
                    <a:pt x="72038" y="53493"/>
                  </a:cubicBezTo>
                  <a:lnTo>
                    <a:pt x="72038" y="44670"/>
                  </a:lnTo>
                  <a:cubicBezTo>
                    <a:pt x="72071" y="42591"/>
                    <a:pt x="73773" y="40938"/>
                    <a:pt x="75852" y="40938"/>
                  </a:cubicBezTo>
                  <a:close/>
                  <a:moveTo>
                    <a:pt x="49777" y="40938"/>
                  </a:moveTo>
                  <a:cubicBezTo>
                    <a:pt x="51839" y="40938"/>
                    <a:pt x="53541" y="42591"/>
                    <a:pt x="53591" y="44670"/>
                  </a:cubicBezTo>
                  <a:lnTo>
                    <a:pt x="53591" y="51725"/>
                  </a:lnTo>
                  <a:cubicBezTo>
                    <a:pt x="53541" y="51692"/>
                    <a:pt x="53476" y="51660"/>
                    <a:pt x="53410" y="51627"/>
                  </a:cubicBezTo>
                  <a:cubicBezTo>
                    <a:pt x="53109" y="51498"/>
                    <a:pt x="53324" y="51129"/>
                    <a:pt x="52939" y="51129"/>
                  </a:cubicBezTo>
                  <a:cubicBezTo>
                    <a:pt x="52885" y="51129"/>
                    <a:pt x="52820" y="51136"/>
                    <a:pt x="52739" y="51152"/>
                  </a:cubicBezTo>
                  <a:cubicBezTo>
                    <a:pt x="52085" y="51267"/>
                    <a:pt x="52265" y="51267"/>
                    <a:pt x="52085" y="51479"/>
                  </a:cubicBezTo>
                  <a:cubicBezTo>
                    <a:pt x="51921" y="51692"/>
                    <a:pt x="51495" y="52412"/>
                    <a:pt x="51463" y="52462"/>
                  </a:cubicBezTo>
                  <a:cubicBezTo>
                    <a:pt x="51414" y="52511"/>
                    <a:pt x="50546" y="52920"/>
                    <a:pt x="50268" y="52920"/>
                  </a:cubicBezTo>
                  <a:cubicBezTo>
                    <a:pt x="49989" y="52920"/>
                    <a:pt x="49940" y="53002"/>
                    <a:pt x="49777" y="53280"/>
                  </a:cubicBezTo>
                  <a:cubicBezTo>
                    <a:pt x="49613" y="53575"/>
                    <a:pt x="49515" y="53755"/>
                    <a:pt x="49138" y="53804"/>
                  </a:cubicBezTo>
                  <a:cubicBezTo>
                    <a:pt x="48900" y="53834"/>
                    <a:pt x="48685" y="53882"/>
                    <a:pt x="48502" y="53882"/>
                  </a:cubicBezTo>
                  <a:cubicBezTo>
                    <a:pt x="48384" y="53882"/>
                    <a:pt x="48279" y="53862"/>
                    <a:pt x="48189" y="53804"/>
                  </a:cubicBezTo>
                  <a:cubicBezTo>
                    <a:pt x="47943" y="53656"/>
                    <a:pt x="47698" y="53526"/>
                    <a:pt x="47436" y="53362"/>
                  </a:cubicBezTo>
                  <a:cubicBezTo>
                    <a:pt x="47298" y="53263"/>
                    <a:pt x="47136" y="53212"/>
                    <a:pt x="46976" y="53212"/>
                  </a:cubicBezTo>
                  <a:cubicBezTo>
                    <a:pt x="46870" y="53212"/>
                    <a:pt x="46764" y="53234"/>
                    <a:pt x="46667" y="53280"/>
                  </a:cubicBezTo>
                  <a:cubicBezTo>
                    <a:pt x="46323" y="53395"/>
                    <a:pt x="46716" y="53395"/>
                    <a:pt x="46323" y="53395"/>
                  </a:cubicBezTo>
                  <a:cubicBezTo>
                    <a:pt x="46176" y="53378"/>
                    <a:pt x="46061" y="53329"/>
                    <a:pt x="45946" y="53247"/>
                  </a:cubicBezTo>
                  <a:lnTo>
                    <a:pt x="45946" y="44670"/>
                  </a:lnTo>
                  <a:cubicBezTo>
                    <a:pt x="45996" y="42591"/>
                    <a:pt x="47698" y="40938"/>
                    <a:pt x="49777" y="40938"/>
                  </a:cubicBezTo>
                  <a:close/>
                  <a:moveTo>
                    <a:pt x="62806" y="40840"/>
                  </a:moveTo>
                  <a:cubicBezTo>
                    <a:pt x="64918" y="40840"/>
                    <a:pt x="66620" y="42559"/>
                    <a:pt x="66620" y="44670"/>
                  </a:cubicBezTo>
                  <a:lnTo>
                    <a:pt x="66620" y="54017"/>
                  </a:lnTo>
                  <a:cubicBezTo>
                    <a:pt x="66505" y="54017"/>
                    <a:pt x="66391" y="54049"/>
                    <a:pt x="66276" y="54098"/>
                  </a:cubicBezTo>
                  <a:lnTo>
                    <a:pt x="66276" y="54082"/>
                  </a:lnTo>
                  <a:cubicBezTo>
                    <a:pt x="66031" y="54229"/>
                    <a:pt x="65507" y="54524"/>
                    <a:pt x="65458" y="54557"/>
                  </a:cubicBezTo>
                  <a:cubicBezTo>
                    <a:pt x="65402" y="54585"/>
                    <a:pt x="65658" y="54986"/>
                    <a:pt x="65340" y="54986"/>
                  </a:cubicBezTo>
                  <a:cubicBezTo>
                    <a:pt x="65287" y="54986"/>
                    <a:pt x="65219" y="54975"/>
                    <a:pt x="65130" y="54950"/>
                  </a:cubicBezTo>
                  <a:cubicBezTo>
                    <a:pt x="64557" y="54802"/>
                    <a:pt x="63952" y="54753"/>
                    <a:pt x="63363" y="54753"/>
                  </a:cubicBezTo>
                  <a:cubicBezTo>
                    <a:pt x="63226" y="54685"/>
                    <a:pt x="63067" y="54651"/>
                    <a:pt x="62904" y="54651"/>
                  </a:cubicBezTo>
                  <a:cubicBezTo>
                    <a:pt x="62871" y="54651"/>
                    <a:pt x="62839" y="54652"/>
                    <a:pt x="62806" y="54655"/>
                  </a:cubicBezTo>
                  <a:cubicBezTo>
                    <a:pt x="62446" y="54655"/>
                    <a:pt x="62289" y="54873"/>
                    <a:pt x="62123" y="54873"/>
                  </a:cubicBezTo>
                  <a:cubicBezTo>
                    <a:pt x="62040" y="54873"/>
                    <a:pt x="61955" y="54819"/>
                    <a:pt x="61840" y="54655"/>
                  </a:cubicBezTo>
                  <a:cubicBezTo>
                    <a:pt x="61660" y="54442"/>
                    <a:pt x="61497" y="54213"/>
                    <a:pt x="61366" y="53984"/>
                  </a:cubicBezTo>
                  <a:cubicBezTo>
                    <a:pt x="60956" y="53345"/>
                    <a:pt x="61022" y="53395"/>
                    <a:pt x="60793" y="53247"/>
                  </a:cubicBezTo>
                  <a:cubicBezTo>
                    <a:pt x="60547" y="53116"/>
                    <a:pt x="60351" y="52985"/>
                    <a:pt x="60023" y="52462"/>
                  </a:cubicBezTo>
                  <a:cubicBezTo>
                    <a:pt x="59696" y="51938"/>
                    <a:pt x="59745" y="51921"/>
                    <a:pt x="59516" y="51856"/>
                  </a:cubicBezTo>
                  <a:cubicBezTo>
                    <a:pt x="59336" y="51823"/>
                    <a:pt x="59172" y="51807"/>
                    <a:pt x="58992" y="51807"/>
                  </a:cubicBezTo>
                  <a:lnTo>
                    <a:pt x="58992" y="44670"/>
                  </a:lnTo>
                  <a:cubicBezTo>
                    <a:pt x="58992" y="42559"/>
                    <a:pt x="60694" y="40840"/>
                    <a:pt x="62806" y="40840"/>
                  </a:cubicBezTo>
                  <a:close/>
                  <a:moveTo>
                    <a:pt x="72791" y="0"/>
                  </a:moveTo>
                  <a:lnTo>
                    <a:pt x="72791" y="1490"/>
                  </a:lnTo>
                  <a:lnTo>
                    <a:pt x="73216" y="1490"/>
                  </a:lnTo>
                  <a:lnTo>
                    <a:pt x="73216" y="4142"/>
                  </a:lnTo>
                  <a:lnTo>
                    <a:pt x="72087" y="4142"/>
                  </a:lnTo>
                  <a:lnTo>
                    <a:pt x="72087" y="5909"/>
                  </a:lnTo>
                  <a:lnTo>
                    <a:pt x="72447" y="5909"/>
                  </a:lnTo>
                  <a:lnTo>
                    <a:pt x="72447" y="9478"/>
                  </a:lnTo>
                  <a:lnTo>
                    <a:pt x="71219" y="9478"/>
                  </a:lnTo>
                  <a:lnTo>
                    <a:pt x="71219" y="10476"/>
                  </a:lnTo>
                  <a:lnTo>
                    <a:pt x="71891" y="11147"/>
                  </a:lnTo>
                  <a:lnTo>
                    <a:pt x="71891" y="16451"/>
                  </a:lnTo>
                  <a:lnTo>
                    <a:pt x="71219" y="16451"/>
                  </a:lnTo>
                  <a:lnTo>
                    <a:pt x="71219" y="18153"/>
                  </a:lnTo>
                  <a:lnTo>
                    <a:pt x="71727" y="18153"/>
                  </a:lnTo>
                  <a:lnTo>
                    <a:pt x="71727" y="23997"/>
                  </a:lnTo>
                  <a:lnTo>
                    <a:pt x="70516" y="23997"/>
                  </a:lnTo>
                  <a:lnTo>
                    <a:pt x="70516" y="23015"/>
                  </a:lnTo>
                  <a:lnTo>
                    <a:pt x="69828" y="23015"/>
                  </a:lnTo>
                  <a:lnTo>
                    <a:pt x="69828" y="27303"/>
                  </a:lnTo>
                  <a:lnTo>
                    <a:pt x="71154" y="27303"/>
                  </a:lnTo>
                  <a:lnTo>
                    <a:pt x="71154" y="28334"/>
                  </a:lnTo>
                  <a:lnTo>
                    <a:pt x="69239" y="28334"/>
                  </a:lnTo>
                  <a:lnTo>
                    <a:pt x="69239" y="31199"/>
                  </a:lnTo>
                  <a:lnTo>
                    <a:pt x="62937" y="31199"/>
                  </a:lnTo>
                  <a:lnTo>
                    <a:pt x="62249" y="23587"/>
                  </a:lnTo>
                  <a:lnTo>
                    <a:pt x="59680" y="23587"/>
                  </a:lnTo>
                  <a:lnTo>
                    <a:pt x="59483" y="21165"/>
                  </a:lnTo>
                  <a:lnTo>
                    <a:pt x="56897" y="21165"/>
                  </a:lnTo>
                  <a:lnTo>
                    <a:pt x="56684" y="23587"/>
                  </a:lnTo>
                  <a:lnTo>
                    <a:pt x="54114" y="23587"/>
                  </a:lnTo>
                  <a:lnTo>
                    <a:pt x="53443" y="31232"/>
                  </a:lnTo>
                  <a:lnTo>
                    <a:pt x="44424" y="31232"/>
                  </a:lnTo>
                  <a:lnTo>
                    <a:pt x="44424" y="29758"/>
                  </a:lnTo>
                  <a:lnTo>
                    <a:pt x="44752" y="29758"/>
                  </a:lnTo>
                  <a:lnTo>
                    <a:pt x="44752" y="28547"/>
                  </a:lnTo>
                  <a:lnTo>
                    <a:pt x="44424" y="28547"/>
                  </a:lnTo>
                  <a:lnTo>
                    <a:pt x="44424" y="28334"/>
                  </a:lnTo>
                  <a:cubicBezTo>
                    <a:pt x="44457" y="26943"/>
                    <a:pt x="43344" y="25797"/>
                    <a:pt x="41953" y="25797"/>
                  </a:cubicBezTo>
                  <a:cubicBezTo>
                    <a:pt x="40545" y="25797"/>
                    <a:pt x="39432" y="26943"/>
                    <a:pt x="39481" y="28334"/>
                  </a:cubicBezTo>
                  <a:lnTo>
                    <a:pt x="39481" y="28547"/>
                  </a:lnTo>
                  <a:lnTo>
                    <a:pt x="39137" y="28547"/>
                  </a:lnTo>
                  <a:lnTo>
                    <a:pt x="39137" y="29758"/>
                  </a:lnTo>
                  <a:lnTo>
                    <a:pt x="39481" y="29758"/>
                  </a:lnTo>
                  <a:lnTo>
                    <a:pt x="39481" y="32721"/>
                  </a:lnTo>
                  <a:lnTo>
                    <a:pt x="40872" y="34112"/>
                  </a:lnTo>
                  <a:lnTo>
                    <a:pt x="40872" y="36813"/>
                  </a:lnTo>
                  <a:lnTo>
                    <a:pt x="35143" y="36813"/>
                  </a:lnTo>
                  <a:lnTo>
                    <a:pt x="35143" y="38908"/>
                  </a:lnTo>
                  <a:lnTo>
                    <a:pt x="37058" y="40840"/>
                  </a:lnTo>
                  <a:lnTo>
                    <a:pt x="37058" y="51856"/>
                  </a:lnTo>
                  <a:cubicBezTo>
                    <a:pt x="36829" y="51889"/>
                    <a:pt x="36584" y="51889"/>
                    <a:pt x="36354" y="51889"/>
                  </a:cubicBezTo>
                  <a:cubicBezTo>
                    <a:pt x="36087" y="51889"/>
                    <a:pt x="36001" y="52481"/>
                    <a:pt x="35615" y="52481"/>
                  </a:cubicBezTo>
                  <a:cubicBezTo>
                    <a:pt x="35600" y="52481"/>
                    <a:pt x="35585" y="52480"/>
                    <a:pt x="35569" y="52478"/>
                  </a:cubicBezTo>
                  <a:cubicBezTo>
                    <a:pt x="35553" y="52476"/>
                    <a:pt x="35537" y="52475"/>
                    <a:pt x="35521" y="52475"/>
                  </a:cubicBezTo>
                  <a:cubicBezTo>
                    <a:pt x="35113" y="52475"/>
                    <a:pt x="34917" y="53079"/>
                    <a:pt x="34145" y="53378"/>
                  </a:cubicBezTo>
                  <a:cubicBezTo>
                    <a:pt x="33917" y="53462"/>
                    <a:pt x="33821" y="53482"/>
                    <a:pt x="33777" y="53482"/>
                  </a:cubicBezTo>
                  <a:cubicBezTo>
                    <a:pt x="33737" y="53482"/>
                    <a:pt x="33742" y="53465"/>
                    <a:pt x="33727" y="53465"/>
                  </a:cubicBezTo>
                  <a:cubicBezTo>
                    <a:pt x="33701" y="53465"/>
                    <a:pt x="33619" y="53515"/>
                    <a:pt x="33163" y="53787"/>
                  </a:cubicBezTo>
                  <a:cubicBezTo>
                    <a:pt x="32131" y="54377"/>
                    <a:pt x="32704" y="54229"/>
                    <a:pt x="31608" y="54671"/>
                  </a:cubicBezTo>
                  <a:cubicBezTo>
                    <a:pt x="30495" y="55130"/>
                    <a:pt x="30462" y="54868"/>
                    <a:pt x="29889" y="55228"/>
                  </a:cubicBezTo>
                  <a:cubicBezTo>
                    <a:pt x="29332" y="55588"/>
                    <a:pt x="29643" y="55408"/>
                    <a:pt x="29136" y="55703"/>
                  </a:cubicBezTo>
                  <a:cubicBezTo>
                    <a:pt x="28761" y="55913"/>
                    <a:pt x="28755" y="56091"/>
                    <a:pt x="28500" y="56091"/>
                  </a:cubicBezTo>
                  <a:cubicBezTo>
                    <a:pt x="28399" y="56091"/>
                    <a:pt x="28258" y="56062"/>
                    <a:pt x="28039" y="55997"/>
                  </a:cubicBezTo>
                  <a:cubicBezTo>
                    <a:pt x="27286" y="55768"/>
                    <a:pt x="27532" y="55768"/>
                    <a:pt x="27286" y="55768"/>
                  </a:cubicBezTo>
                  <a:cubicBezTo>
                    <a:pt x="27057" y="55768"/>
                    <a:pt x="26713" y="55932"/>
                    <a:pt x="26681" y="56095"/>
                  </a:cubicBezTo>
                  <a:cubicBezTo>
                    <a:pt x="26664" y="56259"/>
                    <a:pt x="27188" y="56259"/>
                    <a:pt x="26533" y="56472"/>
                  </a:cubicBezTo>
                  <a:cubicBezTo>
                    <a:pt x="26321" y="56548"/>
                    <a:pt x="26159" y="56574"/>
                    <a:pt x="26037" y="56574"/>
                  </a:cubicBezTo>
                  <a:cubicBezTo>
                    <a:pt x="25795" y="56574"/>
                    <a:pt x="25715" y="56472"/>
                    <a:pt x="25715" y="56472"/>
                  </a:cubicBezTo>
                  <a:cubicBezTo>
                    <a:pt x="25715" y="56472"/>
                    <a:pt x="25060" y="57012"/>
                    <a:pt x="24798" y="57192"/>
                  </a:cubicBezTo>
                  <a:cubicBezTo>
                    <a:pt x="24536" y="57389"/>
                    <a:pt x="24438" y="57290"/>
                    <a:pt x="23751" y="57634"/>
                  </a:cubicBezTo>
                  <a:cubicBezTo>
                    <a:pt x="23063" y="57961"/>
                    <a:pt x="22867" y="58305"/>
                    <a:pt x="22801" y="58420"/>
                  </a:cubicBezTo>
                  <a:cubicBezTo>
                    <a:pt x="22785" y="58420"/>
                    <a:pt x="22769" y="58436"/>
                    <a:pt x="22736" y="58452"/>
                  </a:cubicBezTo>
                  <a:cubicBezTo>
                    <a:pt x="22683" y="58440"/>
                    <a:pt x="22628" y="58434"/>
                    <a:pt x="22574" y="58434"/>
                  </a:cubicBezTo>
                  <a:cubicBezTo>
                    <a:pt x="22413" y="58434"/>
                    <a:pt x="22253" y="58489"/>
                    <a:pt x="22130" y="58600"/>
                  </a:cubicBezTo>
                  <a:lnTo>
                    <a:pt x="22065" y="58600"/>
                  </a:lnTo>
                  <a:cubicBezTo>
                    <a:pt x="21983" y="58583"/>
                    <a:pt x="21967" y="58502"/>
                    <a:pt x="21885" y="58485"/>
                  </a:cubicBezTo>
                  <a:cubicBezTo>
                    <a:pt x="21876" y="58484"/>
                    <a:pt x="21867" y="58484"/>
                    <a:pt x="21858" y="58484"/>
                  </a:cubicBezTo>
                  <a:cubicBezTo>
                    <a:pt x="21748" y="58484"/>
                    <a:pt x="21631" y="58553"/>
                    <a:pt x="21526" y="58553"/>
                  </a:cubicBezTo>
                  <a:cubicBezTo>
                    <a:pt x="21497" y="58553"/>
                    <a:pt x="21469" y="58548"/>
                    <a:pt x="21443" y="58534"/>
                  </a:cubicBezTo>
                  <a:cubicBezTo>
                    <a:pt x="21377" y="58502"/>
                    <a:pt x="21361" y="58354"/>
                    <a:pt x="21279" y="58305"/>
                  </a:cubicBezTo>
                  <a:cubicBezTo>
                    <a:pt x="21262" y="58296"/>
                    <a:pt x="21245" y="58293"/>
                    <a:pt x="21229" y="58293"/>
                  </a:cubicBezTo>
                  <a:cubicBezTo>
                    <a:pt x="21161" y="58293"/>
                    <a:pt x="21102" y="58356"/>
                    <a:pt x="21010" y="58356"/>
                  </a:cubicBezTo>
                  <a:cubicBezTo>
                    <a:pt x="21002" y="58356"/>
                    <a:pt x="20993" y="58355"/>
                    <a:pt x="20984" y="58354"/>
                  </a:cubicBezTo>
                  <a:cubicBezTo>
                    <a:pt x="20788" y="58338"/>
                    <a:pt x="20804" y="58305"/>
                    <a:pt x="20723" y="58109"/>
                  </a:cubicBezTo>
                  <a:cubicBezTo>
                    <a:pt x="20575" y="58109"/>
                    <a:pt x="20412" y="58141"/>
                    <a:pt x="20264" y="58207"/>
                  </a:cubicBezTo>
                  <a:cubicBezTo>
                    <a:pt x="20133" y="58240"/>
                    <a:pt x="19806" y="58403"/>
                    <a:pt x="19675" y="58403"/>
                  </a:cubicBezTo>
                  <a:cubicBezTo>
                    <a:pt x="19429" y="58371"/>
                    <a:pt x="19429" y="57880"/>
                    <a:pt x="19086" y="57847"/>
                  </a:cubicBezTo>
                  <a:cubicBezTo>
                    <a:pt x="19077" y="57845"/>
                    <a:pt x="19067" y="57844"/>
                    <a:pt x="19057" y="57844"/>
                  </a:cubicBezTo>
                  <a:cubicBezTo>
                    <a:pt x="18979" y="57844"/>
                    <a:pt x="18880" y="57896"/>
                    <a:pt x="18807" y="57896"/>
                  </a:cubicBezTo>
                  <a:cubicBezTo>
                    <a:pt x="18726" y="57880"/>
                    <a:pt x="18562" y="57798"/>
                    <a:pt x="18447" y="57798"/>
                  </a:cubicBezTo>
                  <a:cubicBezTo>
                    <a:pt x="18349" y="57798"/>
                    <a:pt x="18251" y="57880"/>
                    <a:pt x="18136" y="57896"/>
                  </a:cubicBezTo>
                  <a:cubicBezTo>
                    <a:pt x="18120" y="57898"/>
                    <a:pt x="18102" y="57899"/>
                    <a:pt x="18085" y="57899"/>
                  </a:cubicBezTo>
                  <a:cubicBezTo>
                    <a:pt x="18001" y="57899"/>
                    <a:pt x="17910" y="57876"/>
                    <a:pt x="17817" y="57876"/>
                  </a:cubicBezTo>
                  <a:cubicBezTo>
                    <a:pt x="17798" y="57876"/>
                    <a:pt x="17779" y="57877"/>
                    <a:pt x="17760" y="57880"/>
                  </a:cubicBezTo>
                  <a:cubicBezTo>
                    <a:pt x="17809" y="57945"/>
                    <a:pt x="17776" y="58060"/>
                    <a:pt x="17678" y="58076"/>
                  </a:cubicBezTo>
                  <a:cubicBezTo>
                    <a:pt x="17760" y="58141"/>
                    <a:pt x="17825" y="58207"/>
                    <a:pt x="17891" y="58289"/>
                  </a:cubicBezTo>
                  <a:cubicBezTo>
                    <a:pt x="17770" y="58367"/>
                    <a:pt x="17723" y="58402"/>
                    <a:pt x="17681" y="58402"/>
                  </a:cubicBezTo>
                  <a:cubicBezTo>
                    <a:pt x="17626" y="58402"/>
                    <a:pt x="17578" y="58342"/>
                    <a:pt x="17383" y="58240"/>
                  </a:cubicBezTo>
                  <a:cubicBezTo>
                    <a:pt x="17343" y="58348"/>
                    <a:pt x="17252" y="58385"/>
                    <a:pt x="17142" y="58385"/>
                  </a:cubicBezTo>
                  <a:cubicBezTo>
                    <a:pt x="16934" y="58385"/>
                    <a:pt x="16660" y="58255"/>
                    <a:pt x="16532" y="58223"/>
                  </a:cubicBezTo>
                  <a:cubicBezTo>
                    <a:pt x="16499" y="58305"/>
                    <a:pt x="16008" y="58420"/>
                    <a:pt x="15910" y="58436"/>
                  </a:cubicBezTo>
                  <a:cubicBezTo>
                    <a:pt x="15900" y="58437"/>
                    <a:pt x="15891" y="58437"/>
                    <a:pt x="15881" y="58437"/>
                  </a:cubicBezTo>
                  <a:cubicBezTo>
                    <a:pt x="15597" y="58437"/>
                    <a:pt x="15575" y="58203"/>
                    <a:pt x="15845" y="58092"/>
                  </a:cubicBezTo>
                  <a:cubicBezTo>
                    <a:pt x="15583" y="57978"/>
                    <a:pt x="15403" y="57798"/>
                    <a:pt x="15157" y="57732"/>
                  </a:cubicBezTo>
                  <a:cubicBezTo>
                    <a:pt x="14797" y="57650"/>
                    <a:pt x="14797" y="57700"/>
                    <a:pt x="14715" y="57389"/>
                  </a:cubicBezTo>
                  <a:cubicBezTo>
                    <a:pt x="14666" y="57176"/>
                    <a:pt x="14633" y="56996"/>
                    <a:pt x="14470" y="56881"/>
                  </a:cubicBezTo>
                  <a:cubicBezTo>
                    <a:pt x="14321" y="56796"/>
                    <a:pt x="14150" y="56697"/>
                    <a:pt x="13991" y="56697"/>
                  </a:cubicBezTo>
                  <a:cubicBezTo>
                    <a:pt x="13906" y="56697"/>
                    <a:pt x="13824" y="56725"/>
                    <a:pt x="13750" y="56799"/>
                  </a:cubicBezTo>
                  <a:cubicBezTo>
                    <a:pt x="13291" y="57323"/>
                    <a:pt x="12162" y="57896"/>
                    <a:pt x="12162" y="57896"/>
                  </a:cubicBezTo>
                  <a:lnTo>
                    <a:pt x="11114" y="57290"/>
                  </a:lnTo>
                  <a:lnTo>
                    <a:pt x="10329" y="57290"/>
                  </a:lnTo>
                  <a:cubicBezTo>
                    <a:pt x="10034" y="57290"/>
                    <a:pt x="9674" y="57880"/>
                    <a:pt x="9674" y="57896"/>
                  </a:cubicBezTo>
                  <a:cubicBezTo>
                    <a:pt x="9494" y="58207"/>
                    <a:pt x="9183" y="58256"/>
                    <a:pt x="8872" y="58338"/>
                  </a:cubicBezTo>
                  <a:cubicBezTo>
                    <a:pt x="8888" y="58420"/>
                    <a:pt x="8904" y="58518"/>
                    <a:pt x="8904" y="58600"/>
                  </a:cubicBezTo>
                  <a:cubicBezTo>
                    <a:pt x="8757" y="58633"/>
                    <a:pt x="8741" y="58845"/>
                    <a:pt x="8643" y="58960"/>
                  </a:cubicBezTo>
                  <a:cubicBezTo>
                    <a:pt x="8463" y="59156"/>
                    <a:pt x="8332" y="59009"/>
                    <a:pt x="8070" y="59156"/>
                  </a:cubicBezTo>
                  <a:cubicBezTo>
                    <a:pt x="8152" y="59533"/>
                    <a:pt x="7922" y="59566"/>
                    <a:pt x="7791" y="59811"/>
                  </a:cubicBezTo>
                  <a:cubicBezTo>
                    <a:pt x="7742" y="59958"/>
                    <a:pt x="7693" y="60089"/>
                    <a:pt x="7628" y="60220"/>
                  </a:cubicBezTo>
                  <a:cubicBezTo>
                    <a:pt x="7546" y="60318"/>
                    <a:pt x="7464" y="60417"/>
                    <a:pt x="7366" y="60499"/>
                  </a:cubicBezTo>
                  <a:lnTo>
                    <a:pt x="5942" y="60499"/>
                  </a:lnTo>
                  <a:cubicBezTo>
                    <a:pt x="5827" y="60449"/>
                    <a:pt x="5704" y="60425"/>
                    <a:pt x="5582" y="60425"/>
                  </a:cubicBezTo>
                  <a:cubicBezTo>
                    <a:pt x="5459" y="60425"/>
                    <a:pt x="5336" y="60449"/>
                    <a:pt x="5222" y="60499"/>
                  </a:cubicBezTo>
                  <a:cubicBezTo>
                    <a:pt x="5118" y="60559"/>
                    <a:pt x="4981" y="60579"/>
                    <a:pt x="4846" y="60579"/>
                  </a:cubicBezTo>
                  <a:cubicBezTo>
                    <a:pt x="4574" y="60579"/>
                    <a:pt x="4305" y="60499"/>
                    <a:pt x="4305" y="60499"/>
                  </a:cubicBezTo>
                  <a:lnTo>
                    <a:pt x="3748" y="60810"/>
                  </a:lnTo>
                  <a:cubicBezTo>
                    <a:pt x="3748" y="60810"/>
                    <a:pt x="3175" y="61284"/>
                    <a:pt x="2864" y="61497"/>
                  </a:cubicBezTo>
                  <a:cubicBezTo>
                    <a:pt x="2830" y="61519"/>
                    <a:pt x="2792" y="61528"/>
                    <a:pt x="2753" y="61528"/>
                  </a:cubicBezTo>
                  <a:cubicBezTo>
                    <a:pt x="2542" y="61528"/>
                    <a:pt x="2276" y="61259"/>
                    <a:pt x="2040" y="61259"/>
                  </a:cubicBezTo>
                  <a:cubicBezTo>
                    <a:pt x="1928" y="61259"/>
                    <a:pt x="1824" y="61320"/>
                    <a:pt x="1735" y="61497"/>
                  </a:cubicBezTo>
                  <a:lnTo>
                    <a:pt x="1440" y="62103"/>
                  </a:lnTo>
                  <a:lnTo>
                    <a:pt x="0" y="62103"/>
                  </a:lnTo>
                  <a:lnTo>
                    <a:pt x="0" y="76834"/>
                  </a:lnTo>
                  <a:lnTo>
                    <a:pt x="102303" y="76834"/>
                  </a:lnTo>
                  <a:lnTo>
                    <a:pt x="102303" y="17564"/>
                  </a:lnTo>
                  <a:cubicBezTo>
                    <a:pt x="102205" y="17695"/>
                    <a:pt x="102107" y="17826"/>
                    <a:pt x="101992" y="17924"/>
                  </a:cubicBezTo>
                  <a:cubicBezTo>
                    <a:pt x="101681" y="18251"/>
                    <a:pt x="101992" y="19168"/>
                    <a:pt x="101534" y="19446"/>
                  </a:cubicBezTo>
                  <a:cubicBezTo>
                    <a:pt x="101076" y="19708"/>
                    <a:pt x="101779" y="19872"/>
                    <a:pt x="101501" y="20232"/>
                  </a:cubicBezTo>
                  <a:cubicBezTo>
                    <a:pt x="101207" y="20592"/>
                    <a:pt x="101665" y="20854"/>
                    <a:pt x="101501" y="21149"/>
                  </a:cubicBezTo>
                  <a:cubicBezTo>
                    <a:pt x="101239" y="21656"/>
                    <a:pt x="100830" y="22082"/>
                    <a:pt x="100339" y="22360"/>
                  </a:cubicBezTo>
                  <a:cubicBezTo>
                    <a:pt x="99684" y="22720"/>
                    <a:pt x="99422" y="23931"/>
                    <a:pt x="99422" y="23931"/>
                  </a:cubicBezTo>
                  <a:cubicBezTo>
                    <a:pt x="99422" y="23931"/>
                    <a:pt x="98997" y="24717"/>
                    <a:pt x="98882" y="24946"/>
                  </a:cubicBezTo>
                  <a:cubicBezTo>
                    <a:pt x="98768" y="25175"/>
                    <a:pt x="98931" y="26141"/>
                    <a:pt x="98882" y="26730"/>
                  </a:cubicBezTo>
                  <a:cubicBezTo>
                    <a:pt x="98833" y="27336"/>
                    <a:pt x="97949" y="27107"/>
                    <a:pt x="97524" y="27352"/>
                  </a:cubicBezTo>
                  <a:cubicBezTo>
                    <a:pt x="97376" y="27434"/>
                    <a:pt x="97278" y="27483"/>
                    <a:pt x="97196" y="27532"/>
                  </a:cubicBezTo>
                  <a:lnTo>
                    <a:pt x="88603" y="27532"/>
                  </a:lnTo>
                  <a:lnTo>
                    <a:pt x="84920" y="31215"/>
                  </a:lnTo>
                  <a:lnTo>
                    <a:pt x="81777" y="31215"/>
                  </a:lnTo>
                  <a:lnTo>
                    <a:pt x="81777" y="28351"/>
                  </a:lnTo>
                  <a:lnTo>
                    <a:pt x="79862" y="28351"/>
                  </a:lnTo>
                  <a:lnTo>
                    <a:pt x="79862" y="27320"/>
                  </a:lnTo>
                  <a:lnTo>
                    <a:pt x="81171" y="27320"/>
                  </a:lnTo>
                  <a:lnTo>
                    <a:pt x="81171" y="23031"/>
                  </a:lnTo>
                  <a:lnTo>
                    <a:pt x="80484" y="23031"/>
                  </a:lnTo>
                  <a:lnTo>
                    <a:pt x="80484" y="24013"/>
                  </a:lnTo>
                  <a:lnTo>
                    <a:pt x="79273" y="24013"/>
                  </a:lnTo>
                  <a:lnTo>
                    <a:pt x="79273" y="18170"/>
                  </a:lnTo>
                  <a:lnTo>
                    <a:pt x="79780" y="18170"/>
                  </a:lnTo>
                  <a:lnTo>
                    <a:pt x="79780" y="16451"/>
                  </a:lnTo>
                  <a:lnTo>
                    <a:pt x="79109" y="16451"/>
                  </a:lnTo>
                  <a:lnTo>
                    <a:pt x="79109" y="11147"/>
                  </a:lnTo>
                  <a:lnTo>
                    <a:pt x="79780" y="10476"/>
                  </a:lnTo>
                  <a:lnTo>
                    <a:pt x="79780" y="9478"/>
                  </a:lnTo>
                  <a:lnTo>
                    <a:pt x="78552" y="9478"/>
                  </a:lnTo>
                  <a:lnTo>
                    <a:pt x="78552" y="5909"/>
                  </a:lnTo>
                  <a:lnTo>
                    <a:pt x="78913" y="5909"/>
                  </a:lnTo>
                  <a:lnTo>
                    <a:pt x="78913" y="4142"/>
                  </a:lnTo>
                  <a:lnTo>
                    <a:pt x="77800" y="4142"/>
                  </a:lnTo>
                  <a:lnTo>
                    <a:pt x="77800" y="1490"/>
                  </a:lnTo>
                  <a:lnTo>
                    <a:pt x="78225" y="1490"/>
                  </a:lnTo>
                  <a:lnTo>
                    <a:pt x="78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68"/>
          <p:cNvGrpSpPr/>
          <p:nvPr/>
        </p:nvGrpSpPr>
        <p:grpSpPr>
          <a:xfrm>
            <a:off x="817449" y="586771"/>
            <a:ext cx="7502551" cy="1744267"/>
            <a:chOff x="364164" y="637221"/>
            <a:chExt cx="7502551" cy="1744267"/>
          </a:xfrm>
        </p:grpSpPr>
        <p:sp>
          <p:nvSpPr>
            <p:cNvPr id="2202" name="Google Shape;2202;p68"/>
            <p:cNvSpPr/>
            <p:nvPr/>
          </p:nvSpPr>
          <p:spPr>
            <a:xfrm>
              <a:off x="4607775" y="1587278"/>
              <a:ext cx="187863" cy="112397"/>
            </a:xfrm>
            <a:custGeom>
              <a:avLst/>
              <a:gdLst/>
              <a:ahLst/>
              <a:cxnLst/>
              <a:rect l="l" t="t" r="r" b="b"/>
              <a:pathLst>
                <a:path w="1287" h="770" extrusionOk="0">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4404292" y="1843602"/>
              <a:ext cx="179835" cy="78532"/>
            </a:xfrm>
            <a:custGeom>
              <a:avLst/>
              <a:gdLst/>
              <a:ahLst/>
              <a:cxnLst/>
              <a:rect l="l" t="t" r="r" b="b"/>
              <a:pathLst>
                <a:path w="1232" h="538" extrusionOk="0">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364164" y="2322954"/>
              <a:ext cx="92691" cy="58534"/>
            </a:xfrm>
            <a:custGeom>
              <a:avLst/>
              <a:gdLst/>
              <a:ahLst/>
              <a:cxnLst/>
              <a:rect l="l" t="t" r="r" b="b"/>
              <a:pathLst>
                <a:path w="635" h="401" extrusionOk="0">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488531" y="2079914"/>
              <a:ext cx="126994" cy="62913"/>
            </a:xfrm>
            <a:custGeom>
              <a:avLst/>
              <a:gdLst/>
              <a:ahLst/>
              <a:cxnLst/>
              <a:rect l="l" t="t" r="r" b="b"/>
              <a:pathLst>
                <a:path w="870" h="431" extrusionOk="0">
                  <a:moveTo>
                    <a:pt x="698" y="1"/>
                  </a:moveTo>
                  <a:cubicBezTo>
                    <a:pt x="657" y="1"/>
                    <a:pt x="615" y="11"/>
                    <a:pt x="580" y="32"/>
                  </a:cubicBezTo>
                  <a:cubicBezTo>
                    <a:pt x="524" y="65"/>
                    <a:pt x="483" y="112"/>
                    <a:pt x="446" y="164"/>
                  </a:cubicBezTo>
                  <a:lnTo>
                    <a:pt x="446" y="164"/>
                  </a:lnTo>
                  <a:cubicBezTo>
                    <a:pt x="382" y="129"/>
                    <a:pt x="312" y="112"/>
                    <a:pt x="244" y="112"/>
                  </a:cubicBezTo>
                  <a:cubicBezTo>
                    <a:pt x="157" y="112"/>
                    <a:pt x="71" y="140"/>
                    <a:pt x="0" y="195"/>
                  </a:cubicBezTo>
                  <a:cubicBezTo>
                    <a:pt x="29" y="184"/>
                    <a:pt x="60" y="179"/>
                    <a:pt x="90" y="179"/>
                  </a:cubicBezTo>
                  <a:cubicBezTo>
                    <a:pt x="213" y="179"/>
                    <a:pt x="341" y="260"/>
                    <a:pt x="399" y="376"/>
                  </a:cubicBezTo>
                  <a:cubicBezTo>
                    <a:pt x="417" y="394"/>
                    <a:pt x="435" y="412"/>
                    <a:pt x="471" y="431"/>
                  </a:cubicBezTo>
                  <a:cubicBezTo>
                    <a:pt x="525" y="431"/>
                    <a:pt x="562" y="394"/>
                    <a:pt x="562" y="340"/>
                  </a:cubicBezTo>
                  <a:cubicBezTo>
                    <a:pt x="562" y="268"/>
                    <a:pt x="598" y="177"/>
                    <a:pt x="634" y="123"/>
                  </a:cubicBezTo>
                  <a:cubicBezTo>
                    <a:pt x="670" y="74"/>
                    <a:pt x="731" y="50"/>
                    <a:pt x="788" y="50"/>
                  </a:cubicBezTo>
                  <a:cubicBezTo>
                    <a:pt x="817" y="50"/>
                    <a:pt x="845" y="56"/>
                    <a:pt x="869" y="68"/>
                  </a:cubicBezTo>
                  <a:cubicBezTo>
                    <a:pt x="826" y="25"/>
                    <a:pt x="762"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68"/>
            <p:cNvGrpSpPr/>
            <p:nvPr/>
          </p:nvGrpSpPr>
          <p:grpSpPr>
            <a:xfrm>
              <a:off x="7017452" y="637221"/>
              <a:ext cx="849263" cy="621826"/>
              <a:chOff x="2172695" y="492015"/>
              <a:chExt cx="163925" cy="120025"/>
            </a:xfrm>
          </p:grpSpPr>
          <p:sp>
            <p:nvSpPr>
              <p:cNvPr id="2207" name="Google Shape;2207;p68"/>
              <p:cNvSpPr/>
              <p:nvPr/>
            </p:nvSpPr>
            <p:spPr>
              <a:xfrm>
                <a:off x="2172695" y="492015"/>
                <a:ext cx="38075" cy="13125"/>
              </a:xfrm>
              <a:custGeom>
                <a:avLst/>
                <a:gdLst/>
                <a:ahLst/>
                <a:cxnLst/>
                <a:rect l="l" t="t" r="r" b="b"/>
                <a:pathLst>
                  <a:path w="1523" h="525" extrusionOk="0">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2177695" y="540590"/>
                <a:ext cx="33075" cy="18950"/>
              </a:xfrm>
              <a:custGeom>
                <a:avLst/>
                <a:gdLst/>
                <a:ahLst/>
                <a:cxnLst/>
                <a:rect l="l" t="t" r="r" b="b"/>
                <a:pathLst>
                  <a:path w="1323" h="758" extrusionOk="0">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2273670" y="595540"/>
                <a:ext cx="22650" cy="16500"/>
              </a:xfrm>
              <a:custGeom>
                <a:avLst/>
                <a:gdLst/>
                <a:ahLst/>
                <a:cxnLst/>
                <a:rect l="l" t="t" r="r" b="b"/>
                <a:pathLst>
                  <a:path w="906" h="660" extrusionOk="0">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2314870" y="521415"/>
                <a:ext cx="21750" cy="10425"/>
              </a:xfrm>
              <a:custGeom>
                <a:avLst/>
                <a:gdLst/>
                <a:ahLst/>
                <a:cxnLst/>
                <a:rect l="l" t="t" r="r" b="b"/>
                <a:pathLst>
                  <a:path w="870" h="417" extrusionOk="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14"/>
        <p:cNvGrpSpPr/>
        <p:nvPr/>
      </p:nvGrpSpPr>
      <p:grpSpPr>
        <a:xfrm>
          <a:off x="0" y="0"/>
          <a:ext cx="0" cy="0"/>
          <a:chOff x="0" y="0"/>
          <a:chExt cx="0" cy="0"/>
        </a:xfrm>
      </p:grpSpPr>
      <p:sp>
        <p:nvSpPr>
          <p:cNvPr id="2215" name="Google Shape;2215;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216" name="Google Shape;2216;p69"/>
          <p:cNvSpPr txBox="1">
            <a:spLocks noGrp="1"/>
          </p:cNvSpPr>
          <p:nvPr>
            <p:ph type="subTitle" idx="1"/>
          </p:nvPr>
        </p:nvSpPr>
        <p:spPr>
          <a:xfrm>
            <a:off x="720000" y="1411950"/>
            <a:ext cx="7704000" cy="28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Domine"/>
                <a:ea typeface="Domine"/>
                <a:cs typeface="Domine"/>
                <a:sym typeface="Domine"/>
              </a:rPr>
              <a:t>Vector</a:t>
            </a:r>
            <a:endParaRPr sz="1400" dirty="0"/>
          </a:p>
          <a:p>
            <a:pPr marL="457200" lvl="0" indent="-317500" algn="l" rtl="0">
              <a:spcBef>
                <a:spcPts val="1600"/>
              </a:spcBef>
              <a:spcAft>
                <a:spcPts val="0"/>
              </a:spcAft>
              <a:buSzPts val="1400"/>
              <a:buChar char="●"/>
            </a:pPr>
            <a:r>
              <a:rPr lang="en" sz="1400" dirty="0">
                <a:uFill>
                  <a:noFill/>
                </a:uFill>
                <a:hlinkClick r:id="rId3"/>
              </a:rPr>
              <a:t>Castle silhouette background with dragon flying </a:t>
            </a:r>
            <a:endParaRPr sz="1400" dirty="0"/>
          </a:p>
          <a:p>
            <a:pPr marL="457200" lvl="0" indent="-317500" algn="l" rtl="0">
              <a:spcBef>
                <a:spcPts val="1000"/>
              </a:spcBef>
              <a:spcAft>
                <a:spcPts val="0"/>
              </a:spcAft>
              <a:buSzPts val="1400"/>
              <a:buChar char="●"/>
            </a:pPr>
            <a:r>
              <a:rPr lang="en" sz="1400" dirty="0">
                <a:uFill>
                  <a:noFill/>
                </a:uFill>
                <a:hlinkClick r:id="rId4"/>
              </a:rPr>
              <a:t>Background of silhouette castle with dragon flying </a:t>
            </a:r>
            <a:endParaRPr sz="1400" dirty="0"/>
          </a:p>
          <a:p>
            <a:pPr marL="457200" lvl="0" indent="-317500" algn="l" rtl="0">
              <a:spcBef>
                <a:spcPts val="1000"/>
              </a:spcBef>
              <a:spcAft>
                <a:spcPts val="0"/>
              </a:spcAft>
              <a:buSzPts val="1400"/>
              <a:buChar char="●"/>
            </a:pPr>
            <a:r>
              <a:rPr lang="en" sz="1400" dirty="0">
                <a:solidFill>
                  <a:schemeClr val="hlink"/>
                </a:solidFill>
                <a:uFill>
                  <a:noFill/>
                </a:uFill>
                <a:hlinkClick r:id="rId5"/>
              </a:rPr>
              <a:t>Castle silhouette background with dragon flying</a:t>
            </a:r>
            <a:endParaRPr sz="1400" dirty="0"/>
          </a:p>
          <a:p>
            <a:pPr marL="0" lvl="0" indent="0" algn="l" rtl="0">
              <a:spcBef>
                <a:spcPts val="1000"/>
              </a:spcBef>
              <a:spcAft>
                <a:spcPts val="0"/>
              </a:spcAft>
              <a:buNone/>
            </a:pPr>
            <a:r>
              <a:rPr lang="en" b="1" dirty="0">
                <a:latin typeface="Domine"/>
                <a:ea typeface="Domine"/>
                <a:cs typeface="Domine"/>
                <a:sym typeface="Domine"/>
              </a:rPr>
              <a:t>Photos</a:t>
            </a:r>
            <a:endParaRPr b="1" dirty="0">
              <a:latin typeface="Domine"/>
              <a:ea typeface="Domine"/>
              <a:cs typeface="Domine"/>
              <a:sym typeface="Domine"/>
            </a:endParaRPr>
          </a:p>
          <a:p>
            <a:pPr marL="457200" lvl="0" indent="-317500" algn="l" rtl="0">
              <a:spcBef>
                <a:spcPts val="1000"/>
              </a:spcBef>
              <a:spcAft>
                <a:spcPts val="0"/>
              </a:spcAft>
              <a:buSzPts val="1400"/>
              <a:buChar char="●"/>
            </a:pPr>
            <a:r>
              <a:rPr lang="en" sz="1400" dirty="0">
                <a:solidFill>
                  <a:schemeClr val="hlink"/>
                </a:solidFill>
                <a:uFill>
                  <a:noFill/>
                </a:uFill>
                <a:hlinkClick r:id="rId6"/>
              </a:rPr>
              <a:t>Young student reading a book at the library</a:t>
            </a:r>
            <a:endParaRPr sz="1400" dirty="0"/>
          </a:p>
          <a:p>
            <a:pPr marL="457200" lvl="0" indent="-317500" algn="l" rtl="0">
              <a:spcBef>
                <a:spcPts val="1000"/>
              </a:spcBef>
              <a:spcAft>
                <a:spcPts val="0"/>
              </a:spcAft>
              <a:buSzPts val="1400"/>
              <a:buChar char="●"/>
            </a:pPr>
            <a:r>
              <a:rPr lang="en" sz="1400" dirty="0">
                <a:solidFill>
                  <a:schemeClr val="hlink"/>
                </a:solidFill>
                <a:uFill>
                  <a:noFill/>
                </a:uFill>
                <a:hlinkClick r:id="rId7"/>
              </a:rPr>
              <a:t>Pretty young girl at the library</a:t>
            </a:r>
            <a:endParaRPr dirty="0"/>
          </a:p>
          <a:p>
            <a:pPr marL="457200" lvl="0" indent="-317500" algn="l" rtl="0">
              <a:spcBef>
                <a:spcPts val="1000"/>
              </a:spcBef>
              <a:spcAft>
                <a:spcPts val="0"/>
              </a:spcAft>
              <a:buSzPts val="1400"/>
              <a:buChar char="●"/>
            </a:pPr>
            <a:r>
              <a:rPr lang="en" sz="1400" dirty="0">
                <a:solidFill>
                  <a:schemeClr val="hlink"/>
                </a:solidFill>
                <a:uFill>
                  <a:noFill/>
                </a:uFill>
                <a:hlinkClick r:id="rId8"/>
              </a:rPr>
              <a:t>Landscape of a lake surrounded by mountains</a:t>
            </a:r>
            <a:r>
              <a:rPr lang="en" sz="1400" dirty="0"/>
              <a:t> </a:t>
            </a:r>
            <a:r>
              <a:rPr lang="en" sz="1400" dirty="0">
                <a:solidFill>
                  <a:schemeClr val="hlink"/>
                </a:solidFill>
                <a:uFill>
                  <a:noFill/>
                </a:uFill>
                <a:hlinkClick r:id="rId9"/>
              </a:rPr>
              <a:t> </a:t>
            </a:r>
            <a:endParaRPr sz="1400" dirty="0"/>
          </a:p>
          <a:p>
            <a:pPr marL="0" lvl="0" indent="0" algn="l" rtl="0">
              <a:spcBef>
                <a:spcPts val="1000"/>
              </a:spcBef>
              <a:spcAft>
                <a:spcPts val="1000"/>
              </a:spcAft>
              <a:buNone/>
            </a:pPr>
            <a:endParaRPr b="1" dirty="0">
              <a:latin typeface="Domine"/>
              <a:ea typeface="Domine"/>
              <a:cs typeface="Domine"/>
              <a:sym typeface="Domin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0"/>
        <p:cNvGrpSpPr/>
        <p:nvPr/>
      </p:nvGrpSpPr>
      <p:grpSpPr>
        <a:xfrm>
          <a:off x="0" y="0"/>
          <a:ext cx="0" cy="0"/>
          <a:chOff x="0" y="0"/>
          <a:chExt cx="0" cy="0"/>
        </a:xfrm>
      </p:grpSpPr>
      <p:sp>
        <p:nvSpPr>
          <p:cNvPr id="2221" name="Google Shape;2221;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222" name="Google Shape;2222;p70"/>
          <p:cNvSpPr txBox="1">
            <a:spLocks noGrp="1"/>
          </p:cNvSpPr>
          <p:nvPr>
            <p:ph type="subTitle" idx="1"/>
          </p:nvPr>
        </p:nvSpPr>
        <p:spPr>
          <a:xfrm>
            <a:off x="713225" y="1551525"/>
            <a:ext cx="4053000" cy="30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Domine"/>
                <a:ea typeface="Domine"/>
                <a:cs typeface="Domine"/>
                <a:sym typeface="Domine"/>
              </a:rPr>
              <a:t>Vector</a:t>
            </a:r>
            <a:endParaRPr b="1">
              <a:latin typeface="Domine"/>
              <a:ea typeface="Domine"/>
              <a:cs typeface="Domine"/>
              <a:sym typeface="Domine"/>
            </a:endParaRPr>
          </a:p>
          <a:p>
            <a:pPr marL="457200" lvl="0" indent="-317500" algn="l" rtl="0">
              <a:spcBef>
                <a:spcPts val="1600"/>
              </a:spcBef>
              <a:spcAft>
                <a:spcPts val="0"/>
              </a:spcAft>
              <a:buSzPts val="1400"/>
              <a:buChar char="●"/>
            </a:pPr>
            <a:r>
              <a:rPr lang="en" sz="1400">
                <a:solidFill>
                  <a:schemeClr val="hlink"/>
                </a:solidFill>
                <a:uFill>
                  <a:noFill/>
                </a:uFill>
                <a:hlinkClick r:id="rId3"/>
              </a:rPr>
              <a:t>International literacy day with lots of books</a:t>
            </a:r>
            <a:endParaRPr sz="1400"/>
          </a:p>
          <a:p>
            <a:pPr marL="457200" lvl="0" indent="-317500" algn="l" rtl="0">
              <a:spcBef>
                <a:spcPts val="1000"/>
              </a:spcBef>
              <a:spcAft>
                <a:spcPts val="0"/>
              </a:spcAft>
              <a:buSzPts val="1400"/>
              <a:buChar char="●"/>
            </a:pPr>
            <a:r>
              <a:rPr lang="en" sz="1400">
                <a:solidFill>
                  <a:schemeClr val="hlink"/>
                </a:solidFill>
                <a:uFill>
                  <a:noFill/>
                </a:uFill>
                <a:hlinkClick r:id="rId4"/>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5"/>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6"/>
              </a:rPr>
              <a:t>Silhouette of castle and flying dragon</a:t>
            </a:r>
            <a:endParaRPr sz="1400"/>
          </a:p>
          <a:p>
            <a:pPr marL="457200" lvl="0" indent="-317500" algn="l" rtl="0">
              <a:spcBef>
                <a:spcPts val="1000"/>
              </a:spcBef>
              <a:spcAft>
                <a:spcPts val="0"/>
              </a:spcAft>
              <a:buSzPts val="1400"/>
              <a:buChar char="●"/>
            </a:pPr>
            <a:r>
              <a:rPr lang="en" sz="1400">
                <a:solidFill>
                  <a:schemeClr val="hlink"/>
                </a:solidFill>
                <a:uFill>
                  <a:noFill/>
                </a:uFill>
                <a:hlinkClick r:id="rId7"/>
              </a:rPr>
              <a:t>Elegant pack of colorful medieval elements</a:t>
            </a:r>
            <a:endParaRPr sz="1400"/>
          </a:p>
          <a:p>
            <a:pPr marL="457200" lvl="0" indent="-317500" algn="l" rtl="0">
              <a:spcBef>
                <a:spcPts val="1000"/>
              </a:spcBef>
              <a:spcAft>
                <a:spcPts val="1000"/>
              </a:spcAft>
              <a:buSzPts val="1400"/>
              <a:buChar char="●"/>
            </a:pPr>
            <a:r>
              <a:rPr lang="en" sz="1400">
                <a:solidFill>
                  <a:schemeClr val="hlink"/>
                </a:solidFill>
                <a:uFill>
                  <a:noFill/>
                </a:uFill>
                <a:hlinkClick r:id="rId8"/>
              </a:rPr>
              <a:t>Modern set of knight elements </a:t>
            </a:r>
            <a:endParaRPr sz="1400"/>
          </a:p>
        </p:txBody>
      </p:sp>
      <p:sp>
        <p:nvSpPr>
          <p:cNvPr id="2223" name="Google Shape;2223;p70"/>
          <p:cNvSpPr txBox="1">
            <a:spLocks noGrp="1"/>
          </p:cNvSpPr>
          <p:nvPr>
            <p:ph type="subTitle" idx="2"/>
          </p:nvPr>
        </p:nvSpPr>
        <p:spPr>
          <a:xfrm>
            <a:off x="5000800" y="1551525"/>
            <a:ext cx="3430200" cy="30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Domine"/>
                <a:ea typeface="Domine"/>
                <a:cs typeface="Domine"/>
                <a:sym typeface="Domine"/>
              </a:rPr>
              <a:t>Photos</a:t>
            </a:r>
            <a:endParaRPr b="1">
              <a:latin typeface="Domine"/>
              <a:ea typeface="Domine"/>
              <a:cs typeface="Domine"/>
              <a:sym typeface="Domine"/>
            </a:endParaRPr>
          </a:p>
          <a:p>
            <a:pPr marL="457200" lvl="0" indent="-317500" algn="l" rtl="0">
              <a:spcBef>
                <a:spcPts val="1600"/>
              </a:spcBef>
              <a:spcAft>
                <a:spcPts val="0"/>
              </a:spcAft>
              <a:buSzPts val="1400"/>
              <a:buChar char="●"/>
            </a:pPr>
            <a:r>
              <a:rPr lang="en" sz="1400">
                <a:solidFill>
                  <a:schemeClr val="hlink"/>
                </a:solidFill>
                <a:uFill>
                  <a:noFill/>
                </a:uFill>
                <a:hlinkClick r:id="rId9"/>
              </a:rPr>
              <a:t>Island in the middle of a lake</a:t>
            </a:r>
            <a:endParaRPr sz="1400"/>
          </a:p>
          <a:p>
            <a:pPr marL="457200" lvl="0" indent="-317500" algn="l" rtl="0">
              <a:spcBef>
                <a:spcPts val="1000"/>
              </a:spcBef>
              <a:spcAft>
                <a:spcPts val="0"/>
              </a:spcAft>
              <a:buSzPts val="1400"/>
              <a:buChar char="●"/>
            </a:pPr>
            <a:r>
              <a:rPr lang="en" sz="1400">
                <a:solidFill>
                  <a:schemeClr val="hlink"/>
                </a:solidFill>
                <a:uFill>
                  <a:noFill/>
                </a:uFill>
                <a:hlinkClick r:id="rId10"/>
              </a:rPr>
              <a:t>Landscape of a lake surrounded by mountains </a:t>
            </a:r>
            <a:endParaRPr sz="1400"/>
          </a:p>
          <a:p>
            <a:pPr marL="457200" lvl="0" indent="-317500" algn="l" rtl="0">
              <a:spcBef>
                <a:spcPts val="1000"/>
              </a:spcBef>
              <a:spcAft>
                <a:spcPts val="1000"/>
              </a:spcAft>
              <a:buSzPts val="1400"/>
              <a:buChar char="●"/>
            </a:pPr>
            <a:r>
              <a:rPr lang="en" sz="1400">
                <a:solidFill>
                  <a:schemeClr val="hlink"/>
                </a:solidFill>
                <a:uFill>
                  <a:noFill/>
                </a:uFill>
                <a:hlinkClick r:id="rId11"/>
              </a:rPr>
              <a:t>Top view books and plants arrangement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41"/>
          <p:cNvSpPr txBox="1">
            <a:spLocks noGrp="1"/>
          </p:cNvSpPr>
          <p:nvPr>
            <p:ph type="title"/>
          </p:nvPr>
        </p:nvSpPr>
        <p:spPr>
          <a:xfrm>
            <a:off x="2006700" y="2013010"/>
            <a:ext cx="513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Alapkoncepció</a:t>
            </a:r>
            <a:endParaRPr dirty="0"/>
          </a:p>
        </p:txBody>
      </p:sp>
      <p:sp>
        <p:nvSpPr>
          <p:cNvPr id="910" name="Google Shape;910;p41"/>
          <p:cNvSpPr txBox="1">
            <a:spLocks noGrp="1"/>
          </p:cNvSpPr>
          <p:nvPr>
            <p:ph type="subTitle" idx="1"/>
          </p:nvPr>
        </p:nvSpPr>
        <p:spPr>
          <a:xfrm>
            <a:off x="2900550" y="2957103"/>
            <a:ext cx="33429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hu-HU" dirty="0"/>
              <a:t>Avagy</a:t>
            </a:r>
            <a:br>
              <a:rPr lang="hu-HU" dirty="0"/>
            </a:br>
            <a:r>
              <a:rPr lang="hu-HU" dirty="0"/>
              <a:t> Mi is történik? Hol is vagyunk?</a:t>
            </a:r>
          </a:p>
        </p:txBody>
      </p:sp>
      <p:grpSp>
        <p:nvGrpSpPr>
          <p:cNvPr id="13" name="Csoportba foglalás 12">
            <a:extLst>
              <a:ext uri="{FF2B5EF4-FFF2-40B4-BE49-F238E27FC236}">
                <a16:creationId xmlns:a16="http://schemas.microsoft.com/office/drawing/2014/main" id="{E4B7BA06-8F72-C6B2-5524-EE4621077B78}"/>
              </a:ext>
            </a:extLst>
          </p:cNvPr>
          <p:cNvGrpSpPr/>
          <p:nvPr/>
        </p:nvGrpSpPr>
        <p:grpSpPr>
          <a:xfrm>
            <a:off x="3967567" y="3844232"/>
            <a:ext cx="1208866" cy="864054"/>
            <a:chOff x="679271" y="1672532"/>
            <a:chExt cx="1208866" cy="864054"/>
          </a:xfrm>
        </p:grpSpPr>
        <p:grpSp>
          <p:nvGrpSpPr>
            <p:cNvPr id="7" name="Google Shape;893;p40">
              <a:extLst>
                <a:ext uri="{FF2B5EF4-FFF2-40B4-BE49-F238E27FC236}">
                  <a16:creationId xmlns:a16="http://schemas.microsoft.com/office/drawing/2014/main" id="{5E7946FC-B577-A0A5-2175-17417D5EE0FA}"/>
                </a:ext>
              </a:extLst>
            </p:cNvPr>
            <p:cNvGrpSpPr/>
            <p:nvPr/>
          </p:nvGrpSpPr>
          <p:grpSpPr>
            <a:xfrm rot="10800000">
              <a:off x="679271" y="1672532"/>
              <a:ext cx="1208866" cy="864054"/>
              <a:chOff x="6479785" y="1632505"/>
              <a:chExt cx="2337781" cy="1670638"/>
            </a:xfrm>
          </p:grpSpPr>
          <p:sp>
            <p:nvSpPr>
              <p:cNvPr id="8" name="Google Shape;894;p40">
                <a:extLst>
                  <a:ext uri="{FF2B5EF4-FFF2-40B4-BE49-F238E27FC236}">
                    <a16:creationId xmlns:a16="http://schemas.microsoft.com/office/drawing/2014/main" id="{D49E08EA-B2B3-07D4-84C1-84AA10CC006D}"/>
                  </a:ext>
                </a:extLst>
              </p:cNvPr>
              <p:cNvSpPr/>
              <p:nvPr/>
            </p:nvSpPr>
            <p:spPr>
              <a:xfrm>
                <a:off x="6787836" y="1632505"/>
                <a:ext cx="1834112"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895;p40">
                <a:extLst>
                  <a:ext uri="{FF2B5EF4-FFF2-40B4-BE49-F238E27FC236}">
                    <a16:creationId xmlns:a16="http://schemas.microsoft.com/office/drawing/2014/main" id="{6886BC84-8E2A-D238-AA8A-9FB148BF8608}"/>
                  </a:ext>
                </a:extLst>
              </p:cNvPr>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96;p40">
                <a:extLst>
                  <a:ext uri="{FF2B5EF4-FFF2-40B4-BE49-F238E27FC236}">
                    <a16:creationId xmlns:a16="http://schemas.microsoft.com/office/drawing/2014/main" id="{63EFE3B2-10F7-9CD5-EDE4-FB186F585DAE}"/>
                  </a:ext>
                </a:extLst>
              </p:cNvPr>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7;p40">
                <a:extLst>
                  <a:ext uri="{FF2B5EF4-FFF2-40B4-BE49-F238E27FC236}">
                    <a16:creationId xmlns:a16="http://schemas.microsoft.com/office/drawing/2014/main" id="{53640CC8-5ECA-A9C3-2657-D681E0A010FF}"/>
                  </a:ext>
                </a:extLst>
              </p:cNvPr>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904;p40">
              <a:extLst>
                <a:ext uri="{FF2B5EF4-FFF2-40B4-BE49-F238E27FC236}">
                  <a16:creationId xmlns:a16="http://schemas.microsoft.com/office/drawing/2014/main" id="{EE9BDF4F-BFFA-8C1F-2E94-A8A70AF8C8C9}"/>
                </a:ext>
              </a:extLst>
            </p:cNvPr>
            <p:cNvSpPr txBox="1">
              <a:spLocks/>
            </p:cNvSpPr>
            <p:nvPr/>
          </p:nvSpPr>
          <p:spPr>
            <a:xfrm>
              <a:off x="932859" y="1911720"/>
              <a:ext cx="625500" cy="38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3000"/>
              </a:pPr>
              <a:r>
                <a:rPr lang="en" sz="2700" b="1" dirty="0">
                  <a:solidFill>
                    <a:schemeClr val="dk1"/>
                  </a:solidFill>
                  <a:latin typeface="Domine"/>
                  <a:sym typeface="Domine"/>
                </a:rPr>
                <a:t>01</a:t>
              </a:r>
            </a:p>
          </p:txBody>
        </p:sp>
      </p:grpSp>
      <p:grpSp>
        <p:nvGrpSpPr>
          <p:cNvPr id="14" name="Google Shape;7770;p83">
            <a:extLst>
              <a:ext uri="{FF2B5EF4-FFF2-40B4-BE49-F238E27FC236}">
                <a16:creationId xmlns:a16="http://schemas.microsoft.com/office/drawing/2014/main" id="{C4C1FADA-8D0E-3A33-A288-34C37E94483A}"/>
              </a:ext>
            </a:extLst>
          </p:cNvPr>
          <p:cNvGrpSpPr/>
          <p:nvPr/>
        </p:nvGrpSpPr>
        <p:grpSpPr>
          <a:xfrm>
            <a:off x="6067480" y="3139709"/>
            <a:ext cx="351940" cy="348188"/>
            <a:chOff x="581525" y="3254850"/>
            <a:chExt cx="297750" cy="294575"/>
          </a:xfrm>
        </p:grpSpPr>
        <p:sp>
          <p:nvSpPr>
            <p:cNvPr id="15" name="Google Shape;7771;p83">
              <a:extLst>
                <a:ext uri="{FF2B5EF4-FFF2-40B4-BE49-F238E27FC236}">
                  <a16:creationId xmlns:a16="http://schemas.microsoft.com/office/drawing/2014/main" id="{53F041D1-339A-D484-E0AB-8929DC158A00}"/>
                </a:ext>
              </a:extLst>
            </p:cNvPr>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772;p83">
              <a:extLst>
                <a:ext uri="{FF2B5EF4-FFF2-40B4-BE49-F238E27FC236}">
                  <a16:creationId xmlns:a16="http://schemas.microsoft.com/office/drawing/2014/main" id="{9FEA7514-0181-C8DC-B88C-173C5A95AE53}"/>
                </a:ext>
              </a:extLst>
            </p:cNvPr>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773;p83">
              <a:extLst>
                <a:ext uri="{FF2B5EF4-FFF2-40B4-BE49-F238E27FC236}">
                  <a16:creationId xmlns:a16="http://schemas.microsoft.com/office/drawing/2014/main" id="{D5FB28EE-28DC-739F-93D7-BB5F65A8C3B8}"/>
                </a:ext>
              </a:extLst>
            </p:cNvPr>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27"/>
        <p:cNvGrpSpPr/>
        <p:nvPr/>
      </p:nvGrpSpPr>
      <p:grpSpPr>
        <a:xfrm>
          <a:off x="0" y="0"/>
          <a:ext cx="0" cy="0"/>
          <a:chOff x="0" y="0"/>
          <a:chExt cx="0" cy="0"/>
        </a:xfrm>
      </p:grpSpPr>
      <p:sp>
        <p:nvSpPr>
          <p:cNvPr id="2228" name="Google Shape;2228;p7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229" name="Google Shape;2229;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230" name="Google Shape;2230;p7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34"/>
        <p:cNvGrpSpPr/>
        <p:nvPr/>
      </p:nvGrpSpPr>
      <p:grpSpPr>
        <a:xfrm>
          <a:off x="0" y="0"/>
          <a:ext cx="0" cy="0"/>
          <a:chOff x="0" y="0"/>
          <a:chExt cx="0" cy="0"/>
        </a:xfrm>
      </p:grpSpPr>
      <p:sp>
        <p:nvSpPr>
          <p:cNvPr id="2235" name="Google Shape;2235;p7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236" name="Google Shape;2236;p7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237" name="Google Shape;2237;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41"/>
        <p:cNvGrpSpPr/>
        <p:nvPr/>
      </p:nvGrpSpPr>
      <p:grpSpPr>
        <a:xfrm>
          <a:off x="0" y="0"/>
          <a:ext cx="0" cy="0"/>
          <a:chOff x="0" y="0"/>
          <a:chExt cx="0" cy="0"/>
        </a:xfrm>
      </p:grpSpPr>
      <p:sp>
        <p:nvSpPr>
          <p:cNvPr id="2242" name="Google Shape;2242;p7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243" name="Google Shape;2243;p7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1100" b="1">
                <a:solidFill>
                  <a:srgbClr val="EFEFEF"/>
                </a:solidFill>
              </a:rPr>
              <a:t>Domine</a:t>
            </a:r>
            <a:endParaRPr sz="1100" b="1">
              <a:solidFill>
                <a:srgbClr val="EFEFEF"/>
              </a:solidFill>
            </a:endParaRPr>
          </a:p>
          <a:p>
            <a:pPr marL="0" lvl="0" indent="0" algn="ctr" rtl="0">
              <a:lnSpc>
                <a:spcPct val="115000"/>
              </a:lnSpc>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https://fonts.google.com/specimen/Domine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Clr>
                <a:schemeClr val="dk1"/>
              </a:buClr>
              <a:buSzPts val="1100"/>
              <a:buFont typeface="Arial"/>
              <a:buNone/>
            </a:pPr>
            <a:endParaRPr sz="800">
              <a:solidFill>
                <a:srgbClr val="435D74"/>
              </a:solidFill>
            </a:endParaRPr>
          </a:p>
          <a:p>
            <a:pPr marL="0" lvl="0" indent="0" algn="ctr" rtl="0">
              <a:lnSpc>
                <a:spcPct val="115000"/>
              </a:lnSpc>
              <a:spcBef>
                <a:spcPts val="0"/>
              </a:spcBef>
              <a:spcAft>
                <a:spcPts val="0"/>
              </a:spcAft>
              <a:buClr>
                <a:schemeClr val="dk1"/>
              </a:buClr>
              <a:buSzPts val="1100"/>
              <a:buFont typeface="Arial"/>
              <a:buNone/>
            </a:pPr>
            <a:r>
              <a:rPr lang="en" sz="1100" b="1">
                <a:solidFill>
                  <a:schemeClr val="lt1"/>
                </a:solidFill>
              </a:rPr>
              <a:t>Roboto</a:t>
            </a:r>
            <a:endParaRPr sz="1100" b="1">
              <a:solidFill>
                <a:schemeClr val="lt1"/>
              </a:solidFill>
            </a:endParaRPr>
          </a:p>
          <a:p>
            <a:pPr marL="0" lvl="0" indent="0" algn="ctr" rtl="0">
              <a:lnSpc>
                <a:spcPct val="115000"/>
              </a:lnSpc>
              <a:spcBef>
                <a:spcPts val="0"/>
              </a:spcBef>
              <a:spcAft>
                <a:spcPts val="0"/>
              </a:spcAft>
              <a:buClr>
                <a:schemeClr val="dk1"/>
              </a:buClr>
              <a:buSzPts val="1100"/>
              <a:buFont typeface="Arial"/>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endParaRPr sz="1100" b="1">
              <a:solidFill>
                <a:srgbClr val="EFEFEF"/>
              </a:solidFill>
            </a:endParaRPr>
          </a:p>
        </p:txBody>
      </p:sp>
      <p:sp>
        <p:nvSpPr>
          <p:cNvPr id="2244" name="Google Shape;2244;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grpSp>
        <p:nvGrpSpPr>
          <p:cNvPr id="2245" name="Google Shape;2245;p73"/>
          <p:cNvGrpSpPr/>
          <p:nvPr/>
        </p:nvGrpSpPr>
        <p:grpSpPr>
          <a:xfrm>
            <a:off x="3116484" y="2988275"/>
            <a:ext cx="791325" cy="754189"/>
            <a:chOff x="1526233" y="3589434"/>
            <a:chExt cx="600900" cy="572700"/>
          </a:xfrm>
        </p:grpSpPr>
        <p:sp>
          <p:nvSpPr>
            <p:cNvPr id="2246" name="Google Shape;2246;p73"/>
            <p:cNvSpPr/>
            <p:nvPr/>
          </p:nvSpPr>
          <p:spPr>
            <a:xfrm>
              <a:off x="1526233" y="3589434"/>
              <a:ext cx="600900" cy="572700"/>
            </a:xfrm>
            <a:prstGeom prst="roundRect">
              <a:avLst>
                <a:gd name="adj" fmla="val 16667"/>
              </a:avLst>
            </a:prstGeom>
            <a:solidFill>
              <a:srgbClr val="F6E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47" name="Google Shape;2247;p73"/>
            <p:cNvSpPr txBox="1"/>
            <p:nvPr/>
          </p:nvSpPr>
          <p:spPr>
            <a:xfrm>
              <a:off x="1526233"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#f6e5cc</a:t>
              </a:r>
              <a:endParaRPr sz="800">
                <a:solidFill>
                  <a:schemeClr val="dk1"/>
                </a:solidFill>
              </a:endParaRPr>
            </a:p>
          </p:txBody>
        </p:sp>
      </p:grpSp>
      <p:grpSp>
        <p:nvGrpSpPr>
          <p:cNvPr id="2248" name="Google Shape;2248;p73"/>
          <p:cNvGrpSpPr/>
          <p:nvPr/>
        </p:nvGrpSpPr>
        <p:grpSpPr>
          <a:xfrm>
            <a:off x="4176327" y="2988275"/>
            <a:ext cx="791331" cy="754189"/>
            <a:chOff x="2332472" y="3589434"/>
            <a:chExt cx="600904" cy="572700"/>
          </a:xfrm>
        </p:grpSpPr>
        <p:sp>
          <p:nvSpPr>
            <p:cNvPr id="2249" name="Google Shape;2249;p73"/>
            <p:cNvSpPr/>
            <p:nvPr/>
          </p:nvSpPr>
          <p:spPr>
            <a:xfrm>
              <a:off x="2332472" y="3589434"/>
              <a:ext cx="600900" cy="572700"/>
            </a:xfrm>
            <a:prstGeom prst="roundRect">
              <a:avLst>
                <a:gd name="adj" fmla="val 16667"/>
              </a:avLst>
            </a:prstGeom>
            <a:solidFill>
              <a:srgbClr val="EEDE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0" name="Google Shape;2250;p73"/>
            <p:cNvSpPr txBox="1"/>
            <p:nvPr/>
          </p:nvSpPr>
          <p:spPr>
            <a:xfrm>
              <a:off x="2332476"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#eedec5</a:t>
              </a:r>
              <a:endParaRPr sz="800">
                <a:solidFill>
                  <a:schemeClr val="dk1"/>
                </a:solidFill>
              </a:endParaRPr>
            </a:p>
          </p:txBody>
        </p:sp>
      </p:grpSp>
      <p:grpSp>
        <p:nvGrpSpPr>
          <p:cNvPr id="2251" name="Google Shape;2251;p73"/>
          <p:cNvGrpSpPr/>
          <p:nvPr/>
        </p:nvGrpSpPr>
        <p:grpSpPr>
          <a:xfrm>
            <a:off x="5236171" y="2988275"/>
            <a:ext cx="791336" cy="754189"/>
            <a:chOff x="3138712" y="3589434"/>
            <a:chExt cx="600908" cy="572700"/>
          </a:xfrm>
        </p:grpSpPr>
        <p:sp>
          <p:nvSpPr>
            <p:cNvPr id="2252" name="Google Shape;2252;p73"/>
            <p:cNvSpPr/>
            <p:nvPr/>
          </p:nvSpPr>
          <p:spPr>
            <a:xfrm>
              <a:off x="3138712" y="3589434"/>
              <a:ext cx="600900" cy="572700"/>
            </a:xfrm>
            <a:prstGeom prst="roundRect">
              <a:avLst>
                <a:gd name="adj" fmla="val 16667"/>
              </a:avLst>
            </a:prstGeom>
            <a:solidFill>
              <a:srgbClr val="FAE69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3" name="Google Shape;2253;p73"/>
            <p:cNvSpPr txBox="1"/>
            <p:nvPr/>
          </p:nvSpPr>
          <p:spPr>
            <a:xfrm>
              <a:off x="3138720"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#fae69b</a:t>
              </a:r>
              <a:endParaRPr sz="800">
                <a:solidFill>
                  <a:schemeClr val="dk1"/>
                </a:solidFill>
              </a:endParaRPr>
            </a:p>
          </p:txBody>
        </p:sp>
      </p:grpSp>
      <p:grpSp>
        <p:nvGrpSpPr>
          <p:cNvPr id="2254" name="Google Shape;2254;p73"/>
          <p:cNvGrpSpPr/>
          <p:nvPr/>
        </p:nvGrpSpPr>
        <p:grpSpPr>
          <a:xfrm>
            <a:off x="2056641" y="2988275"/>
            <a:ext cx="791325" cy="754189"/>
            <a:chOff x="719989" y="3589434"/>
            <a:chExt cx="600900" cy="572700"/>
          </a:xfrm>
        </p:grpSpPr>
        <p:sp>
          <p:nvSpPr>
            <p:cNvPr id="2255" name="Google Shape;2255;p73"/>
            <p:cNvSpPr/>
            <p:nvPr/>
          </p:nvSpPr>
          <p:spPr>
            <a:xfrm>
              <a:off x="719989" y="3589434"/>
              <a:ext cx="600900" cy="572700"/>
            </a:xfrm>
            <a:prstGeom prst="roundRect">
              <a:avLst>
                <a:gd name="adj" fmla="val 16667"/>
              </a:avLst>
            </a:prstGeom>
            <a:solidFill>
              <a:srgbClr val="262A2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6" name="Google Shape;2256;p73"/>
            <p:cNvSpPr txBox="1"/>
            <p:nvPr/>
          </p:nvSpPr>
          <p:spPr>
            <a:xfrm>
              <a:off x="719989"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#262a29</a:t>
              </a:r>
              <a:endParaRPr sz="800">
                <a:solidFill>
                  <a:srgbClr val="FFFFFF"/>
                </a:solidFill>
              </a:endParaRPr>
            </a:p>
          </p:txBody>
        </p:sp>
      </p:grpSp>
      <p:grpSp>
        <p:nvGrpSpPr>
          <p:cNvPr id="2257" name="Google Shape;2257;p73"/>
          <p:cNvGrpSpPr/>
          <p:nvPr/>
        </p:nvGrpSpPr>
        <p:grpSpPr>
          <a:xfrm>
            <a:off x="6296034" y="2988275"/>
            <a:ext cx="791325" cy="754189"/>
            <a:chOff x="3933460" y="3589434"/>
            <a:chExt cx="600900" cy="572700"/>
          </a:xfrm>
        </p:grpSpPr>
        <p:sp>
          <p:nvSpPr>
            <p:cNvPr id="2258" name="Google Shape;2258;p73"/>
            <p:cNvSpPr/>
            <p:nvPr/>
          </p:nvSpPr>
          <p:spPr>
            <a:xfrm>
              <a:off x="3933460" y="3589434"/>
              <a:ext cx="600900" cy="572700"/>
            </a:xfrm>
            <a:prstGeom prst="roundRect">
              <a:avLst>
                <a:gd name="adj" fmla="val 16667"/>
              </a:avLst>
            </a:prstGeom>
            <a:solidFill>
              <a:srgbClr val="FCE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59" name="Google Shape;2259;p73"/>
            <p:cNvSpPr txBox="1"/>
            <p:nvPr/>
          </p:nvSpPr>
          <p:spPr>
            <a:xfrm>
              <a:off x="3933460" y="37086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#fcedb4</a:t>
              </a:r>
              <a:endParaRPr sz="800">
                <a:solidFill>
                  <a:schemeClr val="dk1"/>
                </a:solidFill>
              </a:endParaRPr>
            </a:p>
          </p:txBody>
        </p:sp>
      </p:grpSp>
      <p:grpSp>
        <p:nvGrpSpPr>
          <p:cNvPr id="2260" name="Google Shape;2260;p73"/>
          <p:cNvGrpSpPr/>
          <p:nvPr/>
        </p:nvGrpSpPr>
        <p:grpSpPr>
          <a:xfrm>
            <a:off x="2586562" y="3919338"/>
            <a:ext cx="791325" cy="754189"/>
            <a:chOff x="729691" y="4318334"/>
            <a:chExt cx="600900" cy="572700"/>
          </a:xfrm>
        </p:grpSpPr>
        <p:sp>
          <p:nvSpPr>
            <p:cNvPr id="2261" name="Google Shape;2261;p73"/>
            <p:cNvSpPr/>
            <p:nvPr/>
          </p:nvSpPr>
          <p:spPr>
            <a:xfrm>
              <a:off x="729691" y="4318334"/>
              <a:ext cx="600900" cy="572700"/>
            </a:xfrm>
            <a:prstGeom prst="roundRect">
              <a:avLst>
                <a:gd name="adj" fmla="val 16667"/>
              </a:avLst>
            </a:prstGeom>
            <a:solidFill>
              <a:srgbClr val="FFFB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2" name="Google Shape;2262;p73"/>
            <p:cNvSpPr txBox="1"/>
            <p:nvPr/>
          </p:nvSpPr>
          <p:spPr>
            <a:xfrm>
              <a:off x="729691"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#fffbf0</a:t>
              </a:r>
              <a:endParaRPr sz="800">
                <a:solidFill>
                  <a:schemeClr val="dk1"/>
                </a:solidFill>
              </a:endParaRPr>
            </a:p>
          </p:txBody>
        </p:sp>
      </p:grpSp>
      <p:grpSp>
        <p:nvGrpSpPr>
          <p:cNvPr id="2263" name="Google Shape;2263;p73"/>
          <p:cNvGrpSpPr/>
          <p:nvPr/>
        </p:nvGrpSpPr>
        <p:grpSpPr>
          <a:xfrm>
            <a:off x="3646403" y="3919338"/>
            <a:ext cx="791331" cy="754189"/>
            <a:chOff x="1535931" y="4318334"/>
            <a:chExt cx="600904" cy="572700"/>
          </a:xfrm>
        </p:grpSpPr>
        <p:sp>
          <p:nvSpPr>
            <p:cNvPr id="2264" name="Google Shape;2264;p73"/>
            <p:cNvSpPr/>
            <p:nvPr/>
          </p:nvSpPr>
          <p:spPr>
            <a:xfrm>
              <a:off x="1535931" y="4318334"/>
              <a:ext cx="600900" cy="572700"/>
            </a:xfrm>
            <a:prstGeom prst="roundRect">
              <a:avLst>
                <a:gd name="adj" fmla="val 16667"/>
              </a:avLst>
            </a:prstGeom>
            <a:solidFill>
              <a:srgbClr val="6E70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5" name="Google Shape;2265;p73"/>
            <p:cNvSpPr txBox="1"/>
            <p:nvPr/>
          </p:nvSpPr>
          <p:spPr>
            <a:xfrm>
              <a:off x="1535935"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#6e704a</a:t>
              </a:r>
              <a:endParaRPr sz="800">
                <a:solidFill>
                  <a:srgbClr val="FFFFFF"/>
                </a:solidFill>
              </a:endParaRPr>
            </a:p>
          </p:txBody>
        </p:sp>
      </p:grpSp>
      <p:grpSp>
        <p:nvGrpSpPr>
          <p:cNvPr id="2266" name="Google Shape;2266;p73"/>
          <p:cNvGrpSpPr/>
          <p:nvPr/>
        </p:nvGrpSpPr>
        <p:grpSpPr>
          <a:xfrm>
            <a:off x="4706246" y="3919338"/>
            <a:ext cx="791336" cy="754189"/>
            <a:chOff x="2342170" y="4318334"/>
            <a:chExt cx="600908" cy="572700"/>
          </a:xfrm>
        </p:grpSpPr>
        <p:sp>
          <p:nvSpPr>
            <p:cNvPr id="2267" name="Google Shape;2267;p73"/>
            <p:cNvSpPr/>
            <p:nvPr/>
          </p:nvSpPr>
          <p:spPr>
            <a:xfrm>
              <a:off x="2342170" y="4318334"/>
              <a:ext cx="600900" cy="572700"/>
            </a:xfrm>
            <a:prstGeom prst="roundRect">
              <a:avLst>
                <a:gd name="adj" fmla="val 16667"/>
              </a:avLst>
            </a:prstGeom>
            <a:solidFill>
              <a:srgbClr val="504E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68" name="Google Shape;2268;p73"/>
            <p:cNvSpPr txBox="1"/>
            <p:nvPr/>
          </p:nvSpPr>
          <p:spPr>
            <a:xfrm>
              <a:off x="2342178" y="4437582"/>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#504e31</a:t>
              </a:r>
              <a:endParaRPr sz="800">
                <a:solidFill>
                  <a:srgbClr val="FFFFFF"/>
                </a:solidFill>
              </a:endParaRPr>
            </a:p>
          </p:txBody>
        </p:sp>
      </p:grpSp>
      <p:grpSp>
        <p:nvGrpSpPr>
          <p:cNvPr id="2269" name="Google Shape;2269;p73"/>
          <p:cNvGrpSpPr/>
          <p:nvPr/>
        </p:nvGrpSpPr>
        <p:grpSpPr>
          <a:xfrm>
            <a:off x="5766102" y="3919321"/>
            <a:ext cx="791336" cy="754189"/>
            <a:chOff x="3954645" y="4318321"/>
            <a:chExt cx="600908" cy="572700"/>
          </a:xfrm>
        </p:grpSpPr>
        <p:sp>
          <p:nvSpPr>
            <p:cNvPr id="2270" name="Google Shape;2270;p73"/>
            <p:cNvSpPr/>
            <p:nvPr/>
          </p:nvSpPr>
          <p:spPr>
            <a:xfrm>
              <a:off x="3954645" y="4318321"/>
              <a:ext cx="600900" cy="572700"/>
            </a:xfrm>
            <a:prstGeom prst="roundRect">
              <a:avLst>
                <a:gd name="adj" fmla="val 16667"/>
              </a:avLst>
            </a:prstGeom>
            <a:solidFill>
              <a:srgbClr val="2E2D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71" name="Google Shape;2271;p73"/>
            <p:cNvSpPr txBox="1"/>
            <p:nvPr/>
          </p:nvSpPr>
          <p:spPr>
            <a:xfrm>
              <a:off x="3954653" y="4437569"/>
              <a:ext cx="600900" cy="33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rPr>
                <a:t>#2e2d24</a:t>
              </a:r>
              <a:endParaRPr sz="800">
                <a:solidFill>
                  <a:srgbClr val="FFFFFF"/>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75"/>
        <p:cNvGrpSpPr/>
        <p:nvPr/>
      </p:nvGrpSpPr>
      <p:grpSpPr>
        <a:xfrm>
          <a:off x="0" y="0"/>
          <a:ext cx="0" cy="0"/>
          <a:chOff x="0" y="0"/>
          <a:chExt cx="0" cy="0"/>
        </a:xfrm>
      </p:grpSpPr>
      <p:sp>
        <p:nvSpPr>
          <p:cNvPr id="2276" name="Google Shape;2276;p7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277" name="Google Shape;2277;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278" name="Google Shape;2278;p7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279" name="Google Shape;2279;p7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280" name="Google Shape;2280;p7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281" name="Google Shape;2281;p7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282" name="Google Shape;2282;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283" name="Google Shape;2283;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284" name="Google Shape;2284;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285" name="Google Shape;2285;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286" name="Google Shape;2286;p7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287" name="Google Shape;228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1"/>
        <p:cNvGrpSpPr/>
        <p:nvPr/>
      </p:nvGrpSpPr>
      <p:grpSpPr>
        <a:xfrm>
          <a:off x="0" y="0"/>
          <a:ext cx="0" cy="0"/>
          <a:chOff x="0" y="0"/>
          <a:chExt cx="0" cy="0"/>
        </a:xfrm>
      </p:grpSpPr>
      <p:grpSp>
        <p:nvGrpSpPr>
          <p:cNvPr id="2292" name="Google Shape;2292;p75"/>
          <p:cNvGrpSpPr/>
          <p:nvPr/>
        </p:nvGrpSpPr>
        <p:grpSpPr>
          <a:xfrm>
            <a:off x="5082708" y="3095784"/>
            <a:ext cx="442841" cy="514271"/>
            <a:chOff x="4727025" y="1332775"/>
            <a:chExt cx="59900" cy="69625"/>
          </a:xfrm>
        </p:grpSpPr>
        <p:sp>
          <p:nvSpPr>
            <p:cNvPr id="2293" name="Google Shape;2293;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75"/>
          <p:cNvGrpSpPr/>
          <p:nvPr/>
        </p:nvGrpSpPr>
        <p:grpSpPr>
          <a:xfrm>
            <a:off x="5758025" y="2343272"/>
            <a:ext cx="500909" cy="500899"/>
            <a:chOff x="4820425" y="1329900"/>
            <a:chExt cx="70175" cy="70350"/>
          </a:xfrm>
        </p:grpSpPr>
        <p:sp>
          <p:nvSpPr>
            <p:cNvPr id="2296" name="Google Shape;2296;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75"/>
          <p:cNvGrpSpPr/>
          <p:nvPr/>
        </p:nvGrpSpPr>
        <p:grpSpPr>
          <a:xfrm>
            <a:off x="6410648" y="2355062"/>
            <a:ext cx="538135" cy="493119"/>
            <a:chOff x="4903200" y="1331525"/>
            <a:chExt cx="73575" cy="67425"/>
          </a:xfrm>
        </p:grpSpPr>
        <p:sp>
          <p:nvSpPr>
            <p:cNvPr id="2301" name="Google Shape;2301;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02" name="Google Shape;2302;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75"/>
          <p:cNvGrpSpPr/>
          <p:nvPr/>
        </p:nvGrpSpPr>
        <p:grpSpPr>
          <a:xfrm>
            <a:off x="5670599" y="3097040"/>
            <a:ext cx="544563" cy="511895"/>
            <a:chOff x="4815575" y="1416800"/>
            <a:chExt cx="73750" cy="71400"/>
          </a:xfrm>
        </p:grpSpPr>
        <p:sp>
          <p:nvSpPr>
            <p:cNvPr id="2304" name="Google Shape;2304;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75"/>
          <p:cNvGrpSpPr/>
          <p:nvPr/>
        </p:nvGrpSpPr>
        <p:grpSpPr>
          <a:xfrm>
            <a:off x="6367224" y="3096746"/>
            <a:ext cx="602914" cy="512477"/>
            <a:chOff x="4902475" y="1418875"/>
            <a:chExt cx="74500" cy="63775"/>
          </a:xfrm>
        </p:grpSpPr>
        <p:sp>
          <p:nvSpPr>
            <p:cNvPr id="2308" name="Google Shape;2308;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75"/>
          <p:cNvGrpSpPr/>
          <p:nvPr/>
        </p:nvGrpSpPr>
        <p:grpSpPr>
          <a:xfrm>
            <a:off x="5783096" y="3835985"/>
            <a:ext cx="515391" cy="525699"/>
            <a:chOff x="4818100" y="1507675"/>
            <a:chExt cx="71225" cy="71625"/>
          </a:xfrm>
        </p:grpSpPr>
        <p:sp>
          <p:nvSpPr>
            <p:cNvPr id="2311" name="Google Shape;2311;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75"/>
          <p:cNvGrpSpPr/>
          <p:nvPr/>
        </p:nvGrpSpPr>
        <p:grpSpPr>
          <a:xfrm>
            <a:off x="5121199" y="3857517"/>
            <a:ext cx="522956" cy="489869"/>
            <a:chOff x="4721450" y="1509475"/>
            <a:chExt cx="79350" cy="74325"/>
          </a:xfrm>
        </p:grpSpPr>
        <p:sp>
          <p:nvSpPr>
            <p:cNvPr id="2316" name="Google Shape;2316;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75"/>
          <p:cNvGrpSpPr/>
          <p:nvPr/>
        </p:nvGrpSpPr>
        <p:grpSpPr>
          <a:xfrm>
            <a:off x="6444441" y="3837269"/>
            <a:ext cx="525704" cy="535436"/>
            <a:chOff x="4906800" y="1507500"/>
            <a:chExt cx="70350" cy="71075"/>
          </a:xfrm>
        </p:grpSpPr>
        <p:sp>
          <p:nvSpPr>
            <p:cNvPr id="2321" name="Google Shape;2321;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75"/>
          <p:cNvGrpSpPr/>
          <p:nvPr/>
        </p:nvGrpSpPr>
        <p:grpSpPr>
          <a:xfrm>
            <a:off x="4477263" y="2343250"/>
            <a:ext cx="508054" cy="508095"/>
            <a:chOff x="3736598" y="2170606"/>
            <a:chExt cx="404889" cy="404889"/>
          </a:xfrm>
        </p:grpSpPr>
        <p:sp>
          <p:nvSpPr>
            <p:cNvPr id="2327" name="Google Shape;2327;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75"/>
          <p:cNvGrpSpPr/>
          <p:nvPr/>
        </p:nvGrpSpPr>
        <p:grpSpPr>
          <a:xfrm>
            <a:off x="3765303" y="2343345"/>
            <a:ext cx="575790" cy="507904"/>
            <a:chOff x="3161917" y="2170682"/>
            <a:chExt cx="458870" cy="404737"/>
          </a:xfrm>
        </p:grpSpPr>
        <p:sp>
          <p:nvSpPr>
            <p:cNvPr id="2332" name="Google Shape;2332;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33" name="Google Shape;2333;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75"/>
          <p:cNvGrpSpPr/>
          <p:nvPr/>
        </p:nvGrpSpPr>
        <p:grpSpPr>
          <a:xfrm>
            <a:off x="3792833" y="3103717"/>
            <a:ext cx="520730" cy="498567"/>
            <a:chOff x="3179914" y="2889488"/>
            <a:chExt cx="422876" cy="404911"/>
          </a:xfrm>
        </p:grpSpPr>
        <p:sp>
          <p:nvSpPr>
            <p:cNvPr id="2336" name="Google Shape;2336;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75"/>
          <p:cNvGrpSpPr/>
          <p:nvPr/>
        </p:nvGrpSpPr>
        <p:grpSpPr>
          <a:xfrm>
            <a:off x="4421513" y="3103677"/>
            <a:ext cx="516145" cy="498648"/>
            <a:chOff x="3729467" y="2889422"/>
            <a:chExt cx="419153" cy="404977"/>
          </a:xfrm>
        </p:grpSpPr>
        <p:sp>
          <p:nvSpPr>
            <p:cNvPr id="2343" name="Google Shape;2343;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0" name="Google Shape;2350;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75"/>
          <p:cNvGrpSpPr/>
          <p:nvPr/>
        </p:nvGrpSpPr>
        <p:grpSpPr>
          <a:xfrm>
            <a:off x="7141841" y="2550562"/>
            <a:ext cx="166473" cy="141497"/>
            <a:chOff x="4660325" y="1866850"/>
            <a:chExt cx="68350" cy="58100"/>
          </a:xfrm>
        </p:grpSpPr>
        <p:sp>
          <p:nvSpPr>
            <p:cNvPr id="2355" name="Google Shape;2355;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5"/>
          <p:cNvGrpSpPr/>
          <p:nvPr/>
        </p:nvGrpSpPr>
        <p:grpSpPr>
          <a:xfrm>
            <a:off x="7451186" y="2576286"/>
            <a:ext cx="162515" cy="90049"/>
            <a:chOff x="4791775" y="1877500"/>
            <a:chExt cx="66725" cy="36975"/>
          </a:xfrm>
        </p:grpSpPr>
        <p:sp>
          <p:nvSpPr>
            <p:cNvPr id="2358" name="Google Shape;2358;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75"/>
          <p:cNvGrpSpPr/>
          <p:nvPr/>
        </p:nvGrpSpPr>
        <p:grpSpPr>
          <a:xfrm>
            <a:off x="7772899" y="2576286"/>
            <a:ext cx="144979" cy="90049"/>
            <a:chOff x="4923925" y="1877500"/>
            <a:chExt cx="59525" cy="36975"/>
          </a:xfrm>
        </p:grpSpPr>
        <p:sp>
          <p:nvSpPr>
            <p:cNvPr id="2361" name="Google Shape;2361;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75"/>
          <p:cNvGrpSpPr/>
          <p:nvPr/>
        </p:nvGrpSpPr>
        <p:grpSpPr>
          <a:xfrm>
            <a:off x="8067390" y="2558477"/>
            <a:ext cx="141447" cy="125667"/>
            <a:chOff x="5058450" y="1870100"/>
            <a:chExt cx="58075" cy="51600"/>
          </a:xfrm>
        </p:grpSpPr>
        <p:sp>
          <p:nvSpPr>
            <p:cNvPr id="2364" name="Google Shape;2364;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75"/>
          <p:cNvGrpSpPr/>
          <p:nvPr/>
        </p:nvGrpSpPr>
        <p:grpSpPr>
          <a:xfrm>
            <a:off x="7481905" y="2980885"/>
            <a:ext cx="101077" cy="107645"/>
            <a:chOff x="4811425" y="2065025"/>
            <a:chExt cx="41500" cy="44200"/>
          </a:xfrm>
        </p:grpSpPr>
        <p:sp>
          <p:nvSpPr>
            <p:cNvPr id="2367" name="Google Shape;2367;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75"/>
          <p:cNvGrpSpPr/>
          <p:nvPr/>
        </p:nvGrpSpPr>
        <p:grpSpPr>
          <a:xfrm>
            <a:off x="7774342" y="2981098"/>
            <a:ext cx="120867" cy="107218"/>
            <a:chOff x="4929875" y="2065025"/>
            <a:chExt cx="49625" cy="44025"/>
          </a:xfrm>
        </p:grpSpPr>
        <p:sp>
          <p:nvSpPr>
            <p:cNvPr id="2370" name="Google Shape;2370;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5"/>
          <p:cNvGrpSpPr/>
          <p:nvPr/>
        </p:nvGrpSpPr>
        <p:grpSpPr>
          <a:xfrm>
            <a:off x="8103011" y="2984112"/>
            <a:ext cx="70206" cy="101191"/>
            <a:chOff x="5083925" y="2066350"/>
            <a:chExt cx="28825" cy="41550"/>
          </a:xfrm>
        </p:grpSpPr>
        <p:sp>
          <p:nvSpPr>
            <p:cNvPr id="2373" name="Google Shape;2373;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75"/>
          <p:cNvGrpSpPr/>
          <p:nvPr/>
        </p:nvGrpSpPr>
        <p:grpSpPr>
          <a:xfrm>
            <a:off x="7134565" y="2999759"/>
            <a:ext cx="181026" cy="69896"/>
            <a:chOff x="4659775" y="2072775"/>
            <a:chExt cx="74325" cy="28700"/>
          </a:xfrm>
        </p:grpSpPr>
        <p:sp>
          <p:nvSpPr>
            <p:cNvPr id="2376" name="Google Shape;2376;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75"/>
          <p:cNvGrpSpPr/>
          <p:nvPr/>
        </p:nvGrpSpPr>
        <p:grpSpPr>
          <a:xfrm>
            <a:off x="8054421" y="2790324"/>
            <a:ext cx="167387" cy="89197"/>
            <a:chOff x="4662475" y="1976500"/>
            <a:chExt cx="68725" cy="36625"/>
          </a:xfrm>
        </p:grpSpPr>
        <p:sp>
          <p:nvSpPr>
            <p:cNvPr id="2380" name="Google Shape;2380;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75"/>
          <p:cNvGrpSpPr/>
          <p:nvPr/>
        </p:nvGrpSpPr>
        <p:grpSpPr>
          <a:xfrm>
            <a:off x="7751326" y="2793764"/>
            <a:ext cx="166899" cy="82317"/>
            <a:chOff x="4920150" y="1977875"/>
            <a:chExt cx="68525" cy="33800"/>
          </a:xfrm>
        </p:grpSpPr>
        <p:sp>
          <p:nvSpPr>
            <p:cNvPr id="2384" name="Google Shape;2384;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75"/>
          <p:cNvGrpSpPr/>
          <p:nvPr/>
        </p:nvGrpSpPr>
        <p:grpSpPr>
          <a:xfrm>
            <a:off x="7162483" y="3197682"/>
            <a:ext cx="125190" cy="127859"/>
            <a:chOff x="4676550" y="2160575"/>
            <a:chExt cx="51400" cy="52500"/>
          </a:xfrm>
        </p:grpSpPr>
        <p:sp>
          <p:nvSpPr>
            <p:cNvPr id="2388" name="Google Shape;2388;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75"/>
          <p:cNvGrpSpPr/>
          <p:nvPr/>
        </p:nvGrpSpPr>
        <p:grpSpPr>
          <a:xfrm>
            <a:off x="7459741" y="3204714"/>
            <a:ext cx="145405" cy="113794"/>
            <a:chOff x="4768325" y="2163475"/>
            <a:chExt cx="59700" cy="46725"/>
          </a:xfrm>
        </p:grpSpPr>
        <p:sp>
          <p:nvSpPr>
            <p:cNvPr id="2392" name="Google Shape;2392;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0" name="Google Shape;2400;p75"/>
          <p:cNvGrpSpPr/>
          <p:nvPr/>
        </p:nvGrpSpPr>
        <p:grpSpPr>
          <a:xfrm>
            <a:off x="7476059" y="3459808"/>
            <a:ext cx="112768" cy="106853"/>
            <a:chOff x="4768575" y="2253950"/>
            <a:chExt cx="46300" cy="43875"/>
          </a:xfrm>
        </p:grpSpPr>
        <p:sp>
          <p:nvSpPr>
            <p:cNvPr id="2401" name="Google Shape;2401;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75"/>
          <p:cNvGrpSpPr/>
          <p:nvPr/>
        </p:nvGrpSpPr>
        <p:grpSpPr>
          <a:xfrm>
            <a:off x="7775682" y="3948834"/>
            <a:ext cx="118187" cy="146246"/>
            <a:chOff x="4960900" y="2433225"/>
            <a:chExt cx="48525" cy="60050"/>
          </a:xfrm>
        </p:grpSpPr>
        <p:sp>
          <p:nvSpPr>
            <p:cNvPr id="2404" name="Google Shape;2404;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75"/>
          <p:cNvGrpSpPr/>
          <p:nvPr/>
        </p:nvGrpSpPr>
        <p:grpSpPr>
          <a:xfrm>
            <a:off x="7464247" y="4212895"/>
            <a:ext cx="136394" cy="143810"/>
            <a:chOff x="4854075" y="2527625"/>
            <a:chExt cx="56000" cy="59050"/>
          </a:xfrm>
        </p:grpSpPr>
        <p:sp>
          <p:nvSpPr>
            <p:cNvPr id="2407" name="Google Shape;2407;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9" name="Google Shape;2409;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2" name="Google Shape;2412;p75"/>
          <p:cNvGrpSpPr/>
          <p:nvPr/>
        </p:nvGrpSpPr>
        <p:grpSpPr>
          <a:xfrm>
            <a:off x="8088458" y="3676639"/>
            <a:ext cx="99312" cy="160797"/>
            <a:chOff x="5059700" y="2334775"/>
            <a:chExt cx="40775" cy="66025"/>
          </a:xfrm>
        </p:grpSpPr>
        <p:sp>
          <p:nvSpPr>
            <p:cNvPr id="2413" name="Google Shape;2413;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75"/>
          <p:cNvGrpSpPr/>
          <p:nvPr/>
        </p:nvGrpSpPr>
        <p:grpSpPr>
          <a:xfrm>
            <a:off x="8045622" y="3941771"/>
            <a:ext cx="184984" cy="160371"/>
            <a:chOff x="5037700" y="2430325"/>
            <a:chExt cx="75950" cy="65850"/>
          </a:xfrm>
        </p:grpSpPr>
        <p:sp>
          <p:nvSpPr>
            <p:cNvPr id="2423" name="Google Shape;2423;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 name="Google Shape;2425;p75"/>
          <p:cNvGrpSpPr/>
          <p:nvPr/>
        </p:nvGrpSpPr>
        <p:grpSpPr>
          <a:xfrm>
            <a:off x="7465128" y="3708223"/>
            <a:ext cx="173014" cy="97629"/>
            <a:chOff x="4756975" y="2341800"/>
            <a:chExt cx="91975" cy="51925"/>
          </a:xfrm>
        </p:grpSpPr>
        <p:sp>
          <p:nvSpPr>
            <p:cNvPr id="2426" name="Google Shape;2426;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75"/>
          <p:cNvGrpSpPr/>
          <p:nvPr/>
        </p:nvGrpSpPr>
        <p:grpSpPr>
          <a:xfrm>
            <a:off x="7732065" y="4196920"/>
            <a:ext cx="212497" cy="175761"/>
            <a:chOff x="4943575" y="2516350"/>
            <a:chExt cx="98675" cy="81700"/>
          </a:xfrm>
        </p:grpSpPr>
        <p:sp>
          <p:nvSpPr>
            <p:cNvPr id="2447" name="Google Shape;2447;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75"/>
          <p:cNvGrpSpPr/>
          <p:nvPr/>
        </p:nvGrpSpPr>
        <p:grpSpPr>
          <a:xfrm>
            <a:off x="1990126" y="3423163"/>
            <a:ext cx="965351" cy="134611"/>
            <a:chOff x="4411970" y="2962952"/>
            <a:chExt cx="706544" cy="104212"/>
          </a:xfrm>
        </p:grpSpPr>
        <p:sp>
          <p:nvSpPr>
            <p:cNvPr id="2526" name="Google Shape;2526;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75"/>
          <p:cNvGrpSpPr/>
          <p:nvPr/>
        </p:nvGrpSpPr>
        <p:grpSpPr>
          <a:xfrm>
            <a:off x="1990126" y="3012077"/>
            <a:ext cx="960158" cy="289172"/>
            <a:chOff x="4411970" y="2726085"/>
            <a:chExt cx="643107" cy="193659"/>
          </a:xfrm>
        </p:grpSpPr>
        <p:sp>
          <p:nvSpPr>
            <p:cNvPr id="2531" name="Google Shape;2531;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75"/>
          <p:cNvGrpSpPr/>
          <p:nvPr/>
        </p:nvGrpSpPr>
        <p:grpSpPr>
          <a:xfrm>
            <a:off x="993018" y="3278187"/>
            <a:ext cx="833173" cy="259209"/>
            <a:chOff x="4411970" y="4340222"/>
            <a:chExt cx="779467" cy="242683"/>
          </a:xfrm>
        </p:grpSpPr>
        <p:sp>
          <p:nvSpPr>
            <p:cNvPr id="2535" name="Google Shape;2535;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75"/>
          <p:cNvGrpSpPr/>
          <p:nvPr/>
        </p:nvGrpSpPr>
        <p:grpSpPr>
          <a:xfrm>
            <a:off x="1990126" y="2673933"/>
            <a:ext cx="965160" cy="216230"/>
            <a:chOff x="4411970" y="2468674"/>
            <a:chExt cx="747317" cy="167425"/>
          </a:xfrm>
        </p:grpSpPr>
        <p:sp>
          <p:nvSpPr>
            <p:cNvPr id="2539" name="Google Shape;2539;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5"/>
          <p:cNvGrpSpPr/>
          <p:nvPr/>
        </p:nvGrpSpPr>
        <p:grpSpPr>
          <a:xfrm>
            <a:off x="988873" y="2578650"/>
            <a:ext cx="810451" cy="319148"/>
            <a:chOff x="4411970" y="3686602"/>
            <a:chExt cx="797845" cy="314215"/>
          </a:xfrm>
        </p:grpSpPr>
        <p:sp>
          <p:nvSpPr>
            <p:cNvPr id="2542" name="Google Shape;2542;p7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7" name="Google Shape;2547;p75"/>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75"/>
          <p:cNvGrpSpPr/>
          <p:nvPr/>
        </p:nvGrpSpPr>
        <p:grpSpPr>
          <a:xfrm>
            <a:off x="988970" y="2333174"/>
            <a:ext cx="1970333" cy="208784"/>
            <a:chOff x="6336019" y="3733725"/>
            <a:chExt cx="2566206" cy="351310"/>
          </a:xfrm>
        </p:grpSpPr>
        <p:sp>
          <p:nvSpPr>
            <p:cNvPr id="2549" name="Google Shape;2549;p7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75"/>
          <p:cNvGrpSpPr/>
          <p:nvPr/>
        </p:nvGrpSpPr>
        <p:grpSpPr>
          <a:xfrm>
            <a:off x="1990126" y="3940729"/>
            <a:ext cx="946551" cy="153200"/>
            <a:chOff x="4404545" y="3301592"/>
            <a:chExt cx="782403" cy="129272"/>
          </a:xfrm>
        </p:grpSpPr>
        <p:sp>
          <p:nvSpPr>
            <p:cNvPr id="2554" name="Google Shape;2554;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75"/>
          <p:cNvGrpSpPr/>
          <p:nvPr/>
        </p:nvGrpSpPr>
        <p:grpSpPr>
          <a:xfrm>
            <a:off x="1990126" y="3679688"/>
            <a:ext cx="962257" cy="139127"/>
            <a:chOff x="4411970" y="3131459"/>
            <a:chExt cx="710520" cy="117397"/>
          </a:xfrm>
        </p:grpSpPr>
        <p:sp>
          <p:nvSpPr>
            <p:cNvPr id="2557" name="Google Shape;2557;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9" name="Google Shape;2559;p75"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0" name="Google Shape;2560;p75"/>
          <p:cNvGrpSpPr/>
          <p:nvPr/>
        </p:nvGrpSpPr>
        <p:grpSpPr>
          <a:xfrm>
            <a:off x="990271" y="3614482"/>
            <a:ext cx="823838" cy="458988"/>
            <a:chOff x="4411970" y="1801825"/>
            <a:chExt cx="734586" cy="409262"/>
          </a:xfrm>
        </p:grpSpPr>
        <p:sp>
          <p:nvSpPr>
            <p:cNvPr id="2561" name="Google Shape;2561;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75"/>
          <p:cNvGrpSpPr/>
          <p:nvPr/>
        </p:nvGrpSpPr>
        <p:grpSpPr>
          <a:xfrm>
            <a:off x="990271" y="4162908"/>
            <a:ext cx="856348" cy="212039"/>
            <a:chOff x="4411970" y="2233974"/>
            <a:chExt cx="763574" cy="189068"/>
          </a:xfrm>
        </p:grpSpPr>
        <p:sp>
          <p:nvSpPr>
            <p:cNvPr id="2564" name="Google Shape;2564;p7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75"/>
          <p:cNvGrpSpPr/>
          <p:nvPr/>
        </p:nvGrpSpPr>
        <p:grpSpPr>
          <a:xfrm>
            <a:off x="3100467" y="2338244"/>
            <a:ext cx="511602" cy="511602"/>
            <a:chOff x="5681300" y="2527788"/>
            <a:chExt cx="805800" cy="805800"/>
          </a:xfrm>
        </p:grpSpPr>
        <p:sp>
          <p:nvSpPr>
            <p:cNvPr id="2567" name="Google Shape;2567;p7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75"/>
          <p:cNvGrpSpPr/>
          <p:nvPr/>
        </p:nvGrpSpPr>
        <p:grpSpPr>
          <a:xfrm>
            <a:off x="3097662" y="3104827"/>
            <a:ext cx="513021" cy="512935"/>
            <a:chOff x="4049800" y="640400"/>
            <a:chExt cx="858900" cy="858900"/>
          </a:xfrm>
        </p:grpSpPr>
        <p:sp>
          <p:nvSpPr>
            <p:cNvPr id="2570" name="Google Shape;2570;p7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75"/>
          <p:cNvGrpSpPr/>
          <p:nvPr/>
        </p:nvGrpSpPr>
        <p:grpSpPr>
          <a:xfrm>
            <a:off x="3014861" y="3756719"/>
            <a:ext cx="686489" cy="686585"/>
            <a:chOff x="5080188" y="927900"/>
            <a:chExt cx="961200" cy="961200"/>
          </a:xfrm>
        </p:grpSpPr>
        <p:sp>
          <p:nvSpPr>
            <p:cNvPr id="2573" name="Google Shape;2573;p7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75"/>
          <p:cNvGrpSpPr/>
          <p:nvPr/>
        </p:nvGrpSpPr>
        <p:grpSpPr>
          <a:xfrm>
            <a:off x="3798012" y="3849448"/>
            <a:ext cx="510373" cy="510937"/>
            <a:chOff x="7508249" y="1522825"/>
            <a:chExt cx="1326332" cy="1322987"/>
          </a:xfrm>
        </p:grpSpPr>
        <p:sp>
          <p:nvSpPr>
            <p:cNvPr id="2582" name="Google Shape;2582;p7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75"/>
          <p:cNvGrpSpPr/>
          <p:nvPr/>
        </p:nvGrpSpPr>
        <p:grpSpPr>
          <a:xfrm>
            <a:off x="4489605" y="3850853"/>
            <a:ext cx="492652" cy="503348"/>
            <a:chOff x="6039282" y="1042577"/>
            <a:chExt cx="734315" cy="731929"/>
          </a:xfrm>
        </p:grpSpPr>
        <p:sp>
          <p:nvSpPr>
            <p:cNvPr id="2593" name="Google Shape;2593;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75"/>
          <p:cNvGrpSpPr/>
          <p:nvPr/>
        </p:nvGrpSpPr>
        <p:grpSpPr>
          <a:xfrm>
            <a:off x="5130019" y="2346894"/>
            <a:ext cx="483304" cy="504902"/>
            <a:chOff x="1825800" y="1651625"/>
            <a:chExt cx="568125" cy="591775"/>
          </a:xfrm>
        </p:grpSpPr>
        <p:sp>
          <p:nvSpPr>
            <p:cNvPr id="2615" name="Google Shape;2615;p7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1" name="Google Shape;2621;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5"/>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5"/>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2626" name="Google Shape;2626;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30"/>
        <p:cNvGrpSpPr/>
        <p:nvPr/>
      </p:nvGrpSpPr>
      <p:grpSpPr>
        <a:xfrm>
          <a:off x="0" y="0"/>
          <a:ext cx="0" cy="0"/>
          <a:chOff x="0" y="0"/>
          <a:chExt cx="0" cy="0"/>
        </a:xfrm>
      </p:grpSpPr>
      <p:grpSp>
        <p:nvGrpSpPr>
          <p:cNvPr id="2631" name="Google Shape;2631;p76"/>
          <p:cNvGrpSpPr/>
          <p:nvPr/>
        </p:nvGrpSpPr>
        <p:grpSpPr>
          <a:xfrm>
            <a:off x="722058" y="957091"/>
            <a:ext cx="2492868" cy="1379876"/>
            <a:chOff x="2654821" y="2311071"/>
            <a:chExt cx="2279715" cy="1262120"/>
          </a:xfrm>
        </p:grpSpPr>
        <p:grpSp>
          <p:nvGrpSpPr>
            <p:cNvPr id="2632" name="Google Shape;2632;p76"/>
            <p:cNvGrpSpPr/>
            <p:nvPr/>
          </p:nvGrpSpPr>
          <p:grpSpPr>
            <a:xfrm>
              <a:off x="4034269" y="2840745"/>
              <a:ext cx="40212" cy="36437"/>
              <a:chOff x="4293400" y="2574725"/>
              <a:chExt cx="84425" cy="80100"/>
            </a:xfrm>
          </p:grpSpPr>
          <p:sp>
            <p:nvSpPr>
              <p:cNvPr id="2633" name="Google Shape;2633;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634" name="Google Shape;2634;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76"/>
            <p:cNvGrpSpPr/>
            <p:nvPr/>
          </p:nvGrpSpPr>
          <p:grpSpPr>
            <a:xfrm>
              <a:off x="3894606" y="2334874"/>
              <a:ext cx="913198" cy="518984"/>
              <a:chOff x="4000175" y="1462675"/>
              <a:chExt cx="1917275" cy="1140875"/>
            </a:xfrm>
          </p:grpSpPr>
          <p:sp>
            <p:nvSpPr>
              <p:cNvPr id="2636" name="Google Shape;2636;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637" name="Google Shape;2637;p76"/>
              <p:cNvGrpSpPr/>
              <p:nvPr/>
            </p:nvGrpSpPr>
            <p:grpSpPr>
              <a:xfrm>
                <a:off x="4000175" y="1462675"/>
                <a:ext cx="1917275" cy="1140875"/>
                <a:chOff x="4000175" y="1462675"/>
                <a:chExt cx="1917275" cy="1140875"/>
              </a:xfrm>
            </p:grpSpPr>
            <p:sp>
              <p:nvSpPr>
                <p:cNvPr id="2638" name="Google Shape;2638;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639" name="Google Shape;2639;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43" name="Google Shape;2643;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4" name="Google Shape;2644;p76"/>
            <p:cNvGrpSpPr/>
            <p:nvPr/>
          </p:nvGrpSpPr>
          <p:grpSpPr>
            <a:xfrm>
              <a:off x="3875768" y="2846704"/>
              <a:ext cx="44796" cy="47366"/>
              <a:chOff x="3960625" y="2587825"/>
              <a:chExt cx="94050" cy="104125"/>
            </a:xfrm>
          </p:grpSpPr>
          <p:sp>
            <p:nvSpPr>
              <p:cNvPr id="2645" name="Google Shape;2645;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646" name="Google Shape;2646;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76"/>
            <p:cNvGrpSpPr/>
            <p:nvPr/>
          </p:nvGrpSpPr>
          <p:grpSpPr>
            <a:xfrm>
              <a:off x="3782759" y="2807162"/>
              <a:ext cx="82686" cy="85487"/>
              <a:chOff x="3765350" y="2500900"/>
              <a:chExt cx="173600" cy="187925"/>
            </a:xfrm>
          </p:grpSpPr>
          <p:sp>
            <p:nvSpPr>
              <p:cNvPr id="2648" name="Google Shape;2648;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49" name="Google Shape;2649;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76"/>
            <p:cNvGrpSpPr/>
            <p:nvPr/>
          </p:nvGrpSpPr>
          <p:grpSpPr>
            <a:xfrm>
              <a:off x="3775674" y="2798496"/>
              <a:ext cx="40545" cy="23564"/>
              <a:chOff x="3750475" y="2481850"/>
              <a:chExt cx="85125" cy="51800"/>
            </a:xfrm>
          </p:grpSpPr>
          <p:sp>
            <p:nvSpPr>
              <p:cNvPr id="2655" name="Google Shape;2655;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57" name="Google Shape;2657;p76"/>
            <p:cNvGrpSpPr/>
            <p:nvPr/>
          </p:nvGrpSpPr>
          <p:grpSpPr>
            <a:xfrm>
              <a:off x="3716946" y="2776024"/>
              <a:ext cx="81971" cy="76912"/>
              <a:chOff x="3627175" y="2432450"/>
              <a:chExt cx="172100" cy="169075"/>
            </a:xfrm>
          </p:grpSpPr>
          <p:sp>
            <p:nvSpPr>
              <p:cNvPr id="2658" name="Google Shape;2658;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60" name="Google Shape;2660;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61" name="Google Shape;2661;p76"/>
            <p:cNvGrpSpPr/>
            <p:nvPr/>
          </p:nvGrpSpPr>
          <p:grpSpPr>
            <a:xfrm>
              <a:off x="3685682" y="2845624"/>
              <a:ext cx="29311" cy="45055"/>
              <a:chOff x="3561536" y="2585450"/>
              <a:chExt cx="61539" cy="99045"/>
            </a:xfrm>
          </p:grpSpPr>
          <p:sp>
            <p:nvSpPr>
              <p:cNvPr id="2662" name="Google Shape;2662;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64" name="Google Shape;2664;p76"/>
            <p:cNvGrpSpPr/>
            <p:nvPr/>
          </p:nvGrpSpPr>
          <p:grpSpPr>
            <a:xfrm>
              <a:off x="3849905" y="2572252"/>
              <a:ext cx="74339" cy="119559"/>
              <a:chOff x="3906325" y="1984500"/>
              <a:chExt cx="156075" cy="262825"/>
            </a:xfrm>
          </p:grpSpPr>
          <p:sp>
            <p:nvSpPr>
              <p:cNvPr id="2665" name="Google Shape;2665;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66" name="Google Shape;2666;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6"/>
            <p:cNvGrpSpPr/>
            <p:nvPr/>
          </p:nvGrpSpPr>
          <p:grpSpPr>
            <a:xfrm>
              <a:off x="2654821" y="2414345"/>
              <a:ext cx="667570" cy="558731"/>
              <a:chOff x="1397225" y="1637375"/>
              <a:chExt cx="1401575" cy="1228250"/>
            </a:xfrm>
          </p:grpSpPr>
          <p:sp>
            <p:nvSpPr>
              <p:cNvPr id="2668" name="Google Shape;2668;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69" name="Google Shape;2669;p76"/>
              <p:cNvGrpSpPr/>
              <p:nvPr/>
            </p:nvGrpSpPr>
            <p:grpSpPr>
              <a:xfrm>
                <a:off x="1397225" y="1637375"/>
                <a:ext cx="1398775" cy="1228250"/>
                <a:chOff x="1397225" y="1637375"/>
                <a:chExt cx="1398775" cy="1228250"/>
              </a:xfrm>
            </p:grpSpPr>
            <p:sp>
              <p:nvSpPr>
                <p:cNvPr id="2670" name="Google Shape;2670;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2" name="Google Shape;2672;p76"/>
            <p:cNvGrpSpPr/>
            <p:nvPr/>
          </p:nvGrpSpPr>
          <p:grpSpPr>
            <a:xfrm>
              <a:off x="3230417" y="3103734"/>
              <a:ext cx="282982" cy="280332"/>
              <a:chOff x="2605700" y="3152850"/>
              <a:chExt cx="594125" cy="616250"/>
            </a:xfrm>
          </p:grpSpPr>
          <p:sp>
            <p:nvSpPr>
              <p:cNvPr id="2673" name="Google Shape;2673;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74" name="Google Shape;2674;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675" name="Google Shape;2675;p76"/>
            <p:cNvGrpSpPr/>
            <p:nvPr/>
          </p:nvGrpSpPr>
          <p:grpSpPr>
            <a:xfrm>
              <a:off x="3265985" y="3226989"/>
              <a:ext cx="87151" cy="346202"/>
              <a:chOff x="2680375" y="3423800"/>
              <a:chExt cx="182975" cy="761050"/>
            </a:xfrm>
          </p:grpSpPr>
          <p:sp>
            <p:nvSpPr>
              <p:cNvPr id="2676" name="Google Shape;2676;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77" name="Google Shape;2677;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76"/>
            <p:cNvGrpSpPr/>
            <p:nvPr/>
          </p:nvGrpSpPr>
          <p:grpSpPr>
            <a:xfrm>
              <a:off x="3855466" y="3289811"/>
              <a:ext cx="112514" cy="94210"/>
              <a:chOff x="3918000" y="3561900"/>
              <a:chExt cx="236225" cy="207100"/>
            </a:xfrm>
          </p:grpSpPr>
          <p:sp>
            <p:nvSpPr>
              <p:cNvPr id="2679" name="Google Shape;2679;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80" name="Google Shape;2680;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1" name="Google Shape;2681;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684" name="Google Shape;2684;p76"/>
            <p:cNvGrpSpPr/>
            <p:nvPr/>
          </p:nvGrpSpPr>
          <p:grpSpPr>
            <a:xfrm>
              <a:off x="2905224" y="2311071"/>
              <a:ext cx="596721" cy="528992"/>
              <a:chOff x="1922950" y="1410350"/>
              <a:chExt cx="1252825" cy="1162875"/>
            </a:xfrm>
          </p:grpSpPr>
          <p:sp>
            <p:nvSpPr>
              <p:cNvPr id="2685" name="Google Shape;2685;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01" name="Google Shape;2701;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1" name="Google Shape;2721;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22" name="Google Shape;2722;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3" name="Google Shape;2723;p76"/>
            <p:cNvGrpSpPr/>
            <p:nvPr/>
          </p:nvGrpSpPr>
          <p:grpSpPr>
            <a:xfrm>
              <a:off x="3280929" y="3294542"/>
              <a:ext cx="109894" cy="272224"/>
              <a:chOff x="2711750" y="3572300"/>
              <a:chExt cx="230725" cy="598425"/>
            </a:xfrm>
          </p:grpSpPr>
          <p:sp>
            <p:nvSpPr>
              <p:cNvPr id="2724" name="Google Shape;2724;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6" name="Google Shape;2726;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76"/>
            <p:cNvGrpSpPr/>
            <p:nvPr/>
          </p:nvGrpSpPr>
          <p:grpSpPr>
            <a:xfrm>
              <a:off x="3790439" y="2408636"/>
              <a:ext cx="73017" cy="75684"/>
              <a:chOff x="3781475" y="1624825"/>
              <a:chExt cx="153300" cy="166375"/>
            </a:xfrm>
          </p:grpSpPr>
          <p:sp>
            <p:nvSpPr>
              <p:cNvPr id="2728" name="Google Shape;2728;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2" name="Google Shape;2732;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9" name="Google Shape;2739;p76"/>
            <p:cNvGrpSpPr/>
            <p:nvPr/>
          </p:nvGrpSpPr>
          <p:grpSpPr>
            <a:xfrm>
              <a:off x="4403342" y="3107749"/>
              <a:ext cx="316680" cy="101374"/>
              <a:chOff x="5068275" y="3161675"/>
              <a:chExt cx="664875" cy="222850"/>
            </a:xfrm>
          </p:grpSpPr>
          <p:sp>
            <p:nvSpPr>
              <p:cNvPr id="2740" name="Google Shape;2740;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3" name="Google Shape;2773;p76"/>
            <p:cNvGrpSpPr/>
            <p:nvPr/>
          </p:nvGrpSpPr>
          <p:grpSpPr>
            <a:xfrm>
              <a:off x="3697513" y="2707266"/>
              <a:ext cx="59549" cy="79733"/>
              <a:chOff x="3586375" y="2281300"/>
              <a:chExt cx="125025" cy="175275"/>
            </a:xfrm>
          </p:grpSpPr>
          <p:sp>
            <p:nvSpPr>
              <p:cNvPr id="2774" name="Google Shape;2774;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7" name="Google Shape;2777;p76"/>
            <p:cNvGrpSpPr/>
            <p:nvPr/>
          </p:nvGrpSpPr>
          <p:grpSpPr>
            <a:xfrm>
              <a:off x="4513224" y="3221724"/>
              <a:ext cx="274563" cy="280321"/>
              <a:chOff x="5298975" y="3412225"/>
              <a:chExt cx="576450" cy="616225"/>
            </a:xfrm>
          </p:grpSpPr>
          <p:sp>
            <p:nvSpPr>
              <p:cNvPr id="2778" name="Google Shape;2778;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79" name="Google Shape;2779;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76"/>
            <p:cNvGrpSpPr/>
            <p:nvPr/>
          </p:nvGrpSpPr>
          <p:grpSpPr>
            <a:xfrm>
              <a:off x="4824403" y="3421846"/>
              <a:ext cx="110132" cy="130647"/>
              <a:chOff x="5952300" y="3852150"/>
              <a:chExt cx="231225" cy="287200"/>
            </a:xfrm>
          </p:grpSpPr>
          <p:sp>
            <p:nvSpPr>
              <p:cNvPr id="2781" name="Google Shape;2781;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3" name="Google Shape;2783;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76"/>
            <p:cNvGrpSpPr/>
            <p:nvPr/>
          </p:nvGrpSpPr>
          <p:grpSpPr>
            <a:xfrm>
              <a:off x="4295710" y="3079670"/>
              <a:ext cx="14968" cy="27135"/>
              <a:chOff x="4842300" y="3099950"/>
              <a:chExt cx="31425" cy="59650"/>
            </a:xfrm>
          </p:grpSpPr>
          <p:sp>
            <p:nvSpPr>
              <p:cNvPr id="2792" name="Google Shape;2792;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76"/>
            <p:cNvGrpSpPr/>
            <p:nvPr/>
          </p:nvGrpSpPr>
          <p:grpSpPr>
            <a:xfrm>
              <a:off x="3831056" y="2816010"/>
              <a:ext cx="37378" cy="27612"/>
              <a:chOff x="3866750" y="2520350"/>
              <a:chExt cx="78475" cy="60700"/>
            </a:xfrm>
          </p:grpSpPr>
          <p:sp>
            <p:nvSpPr>
              <p:cNvPr id="2805" name="Google Shape;2805;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9" name="Google Shape;2809;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26" name="Google Shape;2826;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38" name="Google Shape;2838;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1" name="Google Shape;2851;p76"/>
            <p:cNvGrpSpPr/>
            <p:nvPr/>
          </p:nvGrpSpPr>
          <p:grpSpPr>
            <a:xfrm>
              <a:off x="3632736" y="3051591"/>
              <a:ext cx="63288" cy="45217"/>
              <a:chOff x="3450375" y="3038225"/>
              <a:chExt cx="132875" cy="99400"/>
            </a:xfrm>
          </p:grpSpPr>
          <p:sp>
            <p:nvSpPr>
              <p:cNvPr id="2852" name="Google Shape;2852;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4" name="Google Shape;2854;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3" name="Google Shape;2863;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73" name="Google Shape;2873;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79" name="Google Shape;2879;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76"/>
          <p:cNvGrpSpPr/>
          <p:nvPr/>
        </p:nvGrpSpPr>
        <p:grpSpPr>
          <a:xfrm>
            <a:off x="3530618" y="1021765"/>
            <a:ext cx="2078182" cy="1366558"/>
            <a:chOff x="235800" y="830650"/>
            <a:chExt cx="6978450" cy="4588844"/>
          </a:xfrm>
        </p:grpSpPr>
        <p:sp>
          <p:nvSpPr>
            <p:cNvPr id="2890" name="Google Shape;2890;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6"/>
          <p:cNvGrpSpPr/>
          <p:nvPr/>
        </p:nvGrpSpPr>
        <p:grpSpPr>
          <a:xfrm>
            <a:off x="719115" y="2852867"/>
            <a:ext cx="2622876" cy="1333540"/>
            <a:chOff x="238125" y="1038125"/>
            <a:chExt cx="7146800" cy="3633625"/>
          </a:xfrm>
        </p:grpSpPr>
        <p:sp>
          <p:nvSpPr>
            <p:cNvPr id="2897" name="Google Shape;2897;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76"/>
          <p:cNvGrpSpPr/>
          <p:nvPr/>
        </p:nvGrpSpPr>
        <p:grpSpPr>
          <a:xfrm>
            <a:off x="5834043" y="994977"/>
            <a:ext cx="2590840" cy="1380235"/>
            <a:chOff x="233350" y="949250"/>
            <a:chExt cx="7137300" cy="3802300"/>
          </a:xfrm>
        </p:grpSpPr>
        <p:sp>
          <p:nvSpPr>
            <p:cNvPr id="4470" name="Google Shape;4470;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76"/>
          <p:cNvGrpSpPr/>
          <p:nvPr/>
        </p:nvGrpSpPr>
        <p:grpSpPr>
          <a:xfrm>
            <a:off x="7648472" y="3039750"/>
            <a:ext cx="104231" cy="320340"/>
            <a:chOff x="7564426" y="3224343"/>
            <a:chExt cx="119985" cy="368801"/>
          </a:xfrm>
        </p:grpSpPr>
        <p:sp>
          <p:nvSpPr>
            <p:cNvPr id="4522" name="Google Shape;4522;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76"/>
          <p:cNvGrpSpPr/>
          <p:nvPr/>
        </p:nvGrpSpPr>
        <p:grpSpPr>
          <a:xfrm>
            <a:off x="7347961" y="3033852"/>
            <a:ext cx="189489" cy="332132"/>
            <a:chOff x="8370831" y="3202002"/>
            <a:chExt cx="218129" cy="382376"/>
          </a:xfrm>
        </p:grpSpPr>
        <p:sp>
          <p:nvSpPr>
            <p:cNvPr id="4525" name="Google Shape;4525;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76"/>
          <p:cNvGrpSpPr/>
          <p:nvPr/>
        </p:nvGrpSpPr>
        <p:grpSpPr>
          <a:xfrm>
            <a:off x="8071350" y="3444984"/>
            <a:ext cx="309429" cy="267000"/>
            <a:chOff x="6742064" y="3750480"/>
            <a:chExt cx="399315" cy="344560"/>
          </a:xfrm>
        </p:grpSpPr>
        <p:sp>
          <p:nvSpPr>
            <p:cNvPr id="4528" name="Google Shape;4528;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76"/>
          <p:cNvGrpSpPr/>
          <p:nvPr/>
        </p:nvGrpSpPr>
        <p:grpSpPr>
          <a:xfrm>
            <a:off x="7610369" y="3796031"/>
            <a:ext cx="180437" cy="281608"/>
            <a:chOff x="7248525" y="3739696"/>
            <a:chExt cx="230531" cy="359790"/>
          </a:xfrm>
        </p:grpSpPr>
        <p:sp>
          <p:nvSpPr>
            <p:cNvPr id="4531" name="Google Shape;4531;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76"/>
          <p:cNvGrpSpPr/>
          <p:nvPr/>
        </p:nvGrpSpPr>
        <p:grpSpPr>
          <a:xfrm>
            <a:off x="7856288" y="3439255"/>
            <a:ext cx="162896" cy="278710"/>
            <a:chOff x="7601242" y="3729267"/>
            <a:chExt cx="222566" cy="380803"/>
          </a:xfrm>
        </p:grpSpPr>
        <p:sp>
          <p:nvSpPr>
            <p:cNvPr id="4534" name="Google Shape;4534;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7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7" name="Google Shape;4537;p76"/>
          <p:cNvGrpSpPr/>
          <p:nvPr/>
        </p:nvGrpSpPr>
        <p:grpSpPr>
          <a:xfrm>
            <a:off x="7345934" y="3440396"/>
            <a:ext cx="193543" cy="275990"/>
            <a:chOff x="8304647" y="3738687"/>
            <a:chExt cx="225076" cy="320956"/>
          </a:xfrm>
        </p:grpSpPr>
        <p:sp>
          <p:nvSpPr>
            <p:cNvPr id="4538" name="Google Shape;4538;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76"/>
          <p:cNvGrpSpPr/>
          <p:nvPr/>
        </p:nvGrpSpPr>
        <p:grpSpPr>
          <a:xfrm>
            <a:off x="7618426" y="3440396"/>
            <a:ext cx="178492" cy="275990"/>
            <a:chOff x="8615101" y="3738687"/>
            <a:chExt cx="207573" cy="320956"/>
          </a:xfrm>
        </p:grpSpPr>
        <p:sp>
          <p:nvSpPr>
            <p:cNvPr id="4542" name="Google Shape;4542;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5" name="Google Shape;4545;p7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6" name="Google Shape;4546;p76"/>
          <p:cNvGrpSpPr/>
          <p:nvPr/>
        </p:nvGrpSpPr>
        <p:grpSpPr>
          <a:xfrm>
            <a:off x="6013131" y="3561884"/>
            <a:ext cx="557670" cy="511283"/>
            <a:chOff x="6015419" y="3716859"/>
            <a:chExt cx="557671" cy="511283"/>
          </a:xfrm>
        </p:grpSpPr>
        <p:sp>
          <p:nvSpPr>
            <p:cNvPr id="4547" name="Google Shape;4547;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76"/>
            <p:cNvGrpSpPr/>
            <p:nvPr/>
          </p:nvGrpSpPr>
          <p:grpSpPr>
            <a:xfrm>
              <a:off x="6036094" y="3716980"/>
              <a:ext cx="529860" cy="510468"/>
              <a:chOff x="6036094" y="3716980"/>
              <a:chExt cx="529860" cy="510468"/>
            </a:xfrm>
          </p:grpSpPr>
          <p:sp>
            <p:nvSpPr>
              <p:cNvPr id="4549" name="Google Shape;4549;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9" name="Google Shape;4559;p76"/>
          <p:cNvGrpSpPr/>
          <p:nvPr/>
        </p:nvGrpSpPr>
        <p:grpSpPr>
          <a:xfrm>
            <a:off x="6642016" y="2918653"/>
            <a:ext cx="576302" cy="511871"/>
            <a:chOff x="6644304" y="3073628"/>
            <a:chExt cx="576302" cy="511871"/>
          </a:xfrm>
        </p:grpSpPr>
        <p:sp>
          <p:nvSpPr>
            <p:cNvPr id="4560" name="Google Shape;4560;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76"/>
            <p:cNvGrpSpPr/>
            <p:nvPr/>
          </p:nvGrpSpPr>
          <p:grpSpPr>
            <a:xfrm>
              <a:off x="6712169" y="3085440"/>
              <a:ext cx="481622" cy="494913"/>
              <a:chOff x="6712169" y="3085440"/>
              <a:chExt cx="481622" cy="494913"/>
            </a:xfrm>
          </p:grpSpPr>
          <p:sp>
            <p:nvSpPr>
              <p:cNvPr id="4562" name="Google Shape;4562;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7" name="Google Shape;4567;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0" name="Google Shape;4570;p7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1" name="Google Shape;4571;p76"/>
          <p:cNvGrpSpPr/>
          <p:nvPr/>
        </p:nvGrpSpPr>
        <p:grpSpPr>
          <a:xfrm>
            <a:off x="6649867" y="3561648"/>
            <a:ext cx="560631" cy="511352"/>
            <a:chOff x="6652154" y="3716623"/>
            <a:chExt cx="560631" cy="511352"/>
          </a:xfrm>
        </p:grpSpPr>
        <p:sp>
          <p:nvSpPr>
            <p:cNvPr id="4572" name="Google Shape;4572;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3" name="Google Shape;4573;p76"/>
            <p:cNvGrpSpPr/>
            <p:nvPr/>
          </p:nvGrpSpPr>
          <p:grpSpPr>
            <a:xfrm>
              <a:off x="6669657" y="3716715"/>
              <a:ext cx="466779" cy="464290"/>
              <a:chOff x="6669657" y="3716715"/>
              <a:chExt cx="466779" cy="464290"/>
            </a:xfrm>
          </p:grpSpPr>
          <p:sp>
            <p:nvSpPr>
              <p:cNvPr id="4574" name="Google Shape;4574;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7" name="Google Shape;4587;p76"/>
          <p:cNvGrpSpPr/>
          <p:nvPr/>
        </p:nvGrpSpPr>
        <p:grpSpPr>
          <a:xfrm>
            <a:off x="7843958" y="3843056"/>
            <a:ext cx="187557" cy="187557"/>
            <a:chOff x="8565775" y="671075"/>
            <a:chExt cx="441000" cy="441000"/>
          </a:xfrm>
        </p:grpSpPr>
        <p:sp>
          <p:nvSpPr>
            <p:cNvPr id="4588" name="Google Shape;4588;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0" name="Google Shape;4590;p7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2" name="Google Shape;4592;p76"/>
          <p:cNvGrpSpPr/>
          <p:nvPr/>
        </p:nvGrpSpPr>
        <p:grpSpPr>
          <a:xfrm>
            <a:off x="5997813" y="2921275"/>
            <a:ext cx="587871" cy="512373"/>
            <a:chOff x="6000100" y="3076250"/>
            <a:chExt cx="587871" cy="512373"/>
          </a:xfrm>
        </p:grpSpPr>
        <p:sp>
          <p:nvSpPr>
            <p:cNvPr id="4593" name="Google Shape;4593;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4" name="Google Shape;4594;p76"/>
            <p:cNvGrpSpPr/>
            <p:nvPr/>
          </p:nvGrpSpPr>
          <p:grpSpPr>
            <a:xfrm>
              <a:off x="6031360" y="3076713"/>
              <a:ext cx="539107" cy="480965"/>
              <a:chOff x="6031360" y="3076713"/>
              <a:chExt cx="539107" cy="480965"/>
            </a:xfrm>
          </p:grpSpPr>
          <p:sp>
            <p:nvSpPr>
              <p:cNvPr id="4595" name="Google Shape;4595;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76"/>
          <p:cNvGrpSpPr/>
          <p:nvPr/>
        </p:nvGrpSpPr>
        <p:grpSpPr>
          <a:xfrm>
            <a:off x="3574273" y="2854307"/>
            <a:ext cx="2241344" cy="1330656"/>
            <a:chOff x="3597785" y="3065882"/>
            <a:chExt cx="2241344" cy="1330656"/>
          </a:xfrm>
        </p:grpSpPr>
        <p:grpSp>
          <p:nvGrpSpPr>
            <p:cNvPr id="4603" name="Google Shape;4603;p76"/>
            <p:cNvGrpSpPr/>
            <p:nvPr/>
          </p:nvGrpSpPr>
          <p:grpSpPr>
            <a:xfrm>
              <a:off x="5296908" y="3937355"/>
              <a:ext cx="143198" cy="32380"/>
              <a:chOff x="5296908" y="3937355"/>
              <a:chExt cx="143198" cy="32380"/>
            </a:xfrm>
          </p:grpSpPr>
          <p:sp>
            <p:nvSpPr>
              <p:cNvPr id="4604" name="Google Shape;4604;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5" name="Google Shape;4605;p76"/>
              <p:cNvGrpSpPr/>
              <p:nvPr/>
            </p:nvGrpSpPr>
            <p:grpSpPr>
              <a:xfrm>
                <a:off x="5402331" y="3937355"/>
                <a:ext cx="37776" cy="32380"/>
                <a:chOff x="5402331" y="3937355"/>
                <a:chExt cx="37776" cy="32380"/>
              </a:xfrm>
            </p:grpSpPr>
            <p:sp>
              <p:nvSpPr>
                <p:cNvPr id="4606" name="Google Shape;4606;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76"/>
              <p:cNvGrpSpPr/>
              <p:nvPr/>
            </p:nvGrpSpPr>
            <p:grpSpPr>
              <a:xfrm>
                <a:off x="5296908" y="3937355"/>
                <a:ext cx="37783" cy="32380"/>
                <a:chOff x="5296908" y="3937355"/>
                <a:chExt cx="37783" cy="32380"/>
              </a:xfrm>
            </p:grpSpPr>
            <p:sp>
              <p:nvSpPr>
                <p:cNvPr id="4609" name="Google Shape;4609;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1" name="Google Shape;4611;p76"/>
            <p:cNvGrpSpPr/>
            <p:nvPr/>
          </p:nvGrpSpPr>
          <p:grpSpPr>
            <a:xfrm>
              <a:off x="4724163" y="3119631"/>
              <a:ext cx="120838" cy="84218"/>
              <a:chOff x="4724163" y="3119631"/>
              <a:chExt cx="120838" cy="84218"/>
            </a:xfrm>
          </p:grpSpPr>
          <p:grpSp>
            <p:nvGrpSpPr>
              <p:cNvPr id="4612" name="Google Shape;4612;p76"/>
              <p:cNvGrpSpPr/>
              <p:nvPr/>
            </p:nvGrpSpPr>
            <p:grpSpPr>
              <a:xfrm>
                <a:off x="4746712" y="3132773"/>
                <a:ext cx="86869" cy="56424"/>
                <a:chOff x="4746712" y="3132773"/>
                <a:chExt cx="86869" cy="56424"/>
              </a:xfrm>
            </p:grpSpPr>
            <p:sp>
              <p:nvSpPr>
                <p:cNvPr id="4613" name="Google Shape;4613;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76"/>
              <p:cNvGrpSpPr/>
              <p:nvPr/>
            </p:nvGrpSpPr>
            <p:grpSpPr>
              <a:xfrm>
                <a:off x="4773634" y="3143336"/>
                <a:ext cx="37776" cy="32451"/>
                <a:chOff x="4773634" y="3143336"/>
                <a:chExt cx="37776" cy="32451"/>
              </a:xfrm>
            </p:grpSpPr>
            <p:sp>
              <p:nvSpPr>
                <p:cNvPr id="4616" name="Google Shape;4616;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76"/>
              <p:cNvGrpSpPr/>
              <p:nvPr/>
            </p:nvGrpSpPr>
            <p:grpSpPr>
              <a:xfrm>
                <a:off x="4724163" y="3131248"/>
                <a:ext cx="37776" cy="32459"/>
                <a:chOff x="4724163" y="3131248"/>
                <a:chExt cx="37776" cy="32459"/>
              </a:xfrm>
            </p:grpSpPr>
            <p:sp>
              <p:nvSpPr>
                <p:cNvPr id="4619" name="Google Shape;4619;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76"/>
              <p:cNvGrpSpPr/>
              <p:nvPr/>
            </p:nvGrpSpPr>
            <p:grpSpPr>
              <a:xfrm>
                <a:off x="4755081" y="3176054"/>
                <a:ext cx="32357" cy="27795"/>
                <a:chOff x="4755081" y="3176054"/>
                <a:chExt cx="32357" cy="27795"/>
              </a:xfrm>
            </p:grpSpPr>
            <p:sp>
              <p:nvSpPr>
                <p:cNvPr id="4622" name="Google Shape;4622;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76"/>
              <p:cNvGrpSpPr/>
              <p:nvPr/>
            </p:nvGrpSpPr>
            <p:grpSpPr>
              <a:xfrm>
                <a:off x="4812550" y="3119631"/>
                <a:ext cx="32451" cy="27803"/>
                <a:chOff x="4812550" y="3119631"/>
                <a:chExt cx="32451" cy="27803"/>
              </a:xfrm>
            </p:grpSpPr>
            <p:sp>
              <p:nvSpPr>
                <p:cNvPr id="4625" name="Google Shape;4625;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7" name="Google Shape;4627;p76"/>
            <p:cNvGrpSpPr/>
            <p:nvPr/>
          </p:nvGrpSpPr>
          <p:grpSpPr>
            <a:xfrm>
              <a:off x="5382826" y="4027197"/>
              <a:ext cx="268967" cy="250422"/>
              <a:chOff x="5382826" y="4027197"/>
              <a:chExt cx="268967" cy="250422"/>
            </a:xfrm>
          </p:grpSpPr>
          <p:grpSp>
            <p:nvGrpSpPr>
              <p:cNvPr id="4628" name="Google Shape;4628;p76"/>
              <p:cNvGrpSpPr/>
              <p:nvPr/>
            </p:nvGrpSpPr>
            <p:grpSpPr>
              <a:xfrm>
                <a:off x="5405280" y="4042510"/>
                <a:ext cx="237570" cy="218647"/>
                <a:chOff x="5405280" y="4042510"/>
                <a:chExt cx="237570" cy="218647"/>
              </a:xfrm>
            </p:grpSpPr>
            <p:sp>
              <p:nvSpPr>
                <p:cNvPr id="4629" name="Google Shape;4629;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76"/>
              <p:cNvGrpSpPr/>
              <p:nvPr/>
            </p:nvGrpSpPr>
            <p:grpSpPr>
              <a:xfrm>
                <a:off x="5382826" y="4125549"/>
                <a:ext cx="37776" cy="32380"/>
                <a:chOff x="5382826" y="4125549"/>
                <a:chExt cx="37776" cy="32380"/>
              </a:xfrm>
            </p:grpSpPr>
            <p:sp>
              <p:nvSpPr>
                <p:cNvPr id="4636" name="Google Shape;4636;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76"/>
              <p:cNvGrpSpPr/>
              <p:nvPr/>
            </p:nvGrpSpPr>
            <p:grpSpPr>
              <a:xfrm>
                <a:off x="5475680" y="4195587"/>
                <a:ext cx="37783" cy="32364"/>
                <a:chOff x="5475680" y="4195587"/>
                <a:chExt cx="37783" cy="32364"/>
              </a:xfrm>
            </p:grpSpPr>
            <p:sp>
              <p:nvSpPr>
                <p:cNvPr id="4639" name="Google Shape;4639;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76"/>
              <p:cNvGrpSpPr/>
              <p:nvPr/>
            </p:nvGrpSpPr>
            <p:grpSpPr>
              <a:xfrm>
                <a:off x="5532575" y="4027197"/>
                <a:ext cx="33308" cy="32262"/>
                <a:chOff x="5532575" y="4027197"/>
                <a:chExt cx="33308" cy="32262"/>
              </a:xfrm>
            </p:grpSpPr>
            <p:sp>
              <p:nvSpPr>
                <p:cNvPr id="4642" name="Google Shape;4642;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76"/>
              <p:cNvGrpSpPr/>
              <p:nvPr/>
            </p:nvGrpSpPr>
            <p:grpSpPr>
              <a:xfrm>
                <a:off x="5590706" y="4245348"/>
                <a:ext cx="33497" cy="32270"/>
                <a:chOff x="5590706" y="4245348"/>
                <a:chExt cx="33497" cy="32270"/>
              </a:xfrm>
            </p:grpSpPr>
            <p:sp>
              <p:nvSpPr>
                <p:cNvPr id="4645" name="Google Shape;4645;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76"/>
              <p:cNvGrpSpPr/>
              <p:nvPr/>
            </p:nvGrpSpPr>
            <p:grpSpPr>
              <a:xfrm>
                <a:off x="5618681" y="4109677"/>
                <a:ext cx="33112" cy="32357"/>
                <a:chOff x="5618681" y="4109677"/>
                <a:chExt cx="33112" cy="32357"/>
              </a:xfrm>
            </p:grpSpPr>
            <p:sp>
              <p:nvSpPr>
                <p:cNvPr id="4648" name="Google Shape;4648;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76"/>
              <p:cNvGrpSpPr/>
              <p:nvPr/>
            </p:nvGrpSpPr>
            <p:grpSpPr>
              <a:xfrm>
                <a:off x="5479298" y="4128262"/>
                <a:ext cx="31405" cy="26906"/>
                <a:chOff x="5479298" y="4128262"/>
                <a:chExt cx="31405" cy="26906"/>
              </a:xfrm>
            </p:grpSpPr>
            <p:sp>
              <p:nvSpPr>
                <p:cNvPr id="4651" name="Google Shape;4651;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76"/>
              <p:cNvGrpSpPr/>
              <p:nvPr/>
            </p:nvGrpSpPr>
            <p:grpSpPr>
              <a:xfrm>
                <a:off x="5582903" y="4180116"/>
                <a:ext cx="31499" cy="26898"/>
                <a:chOff x="5582903" y="4180116"/>
                <a:chExt cx="31499" cy="26898"/>
              </a:xfrm>
            </p:grpSpPr>
            <p:sp>
              <p:nvSpPr>
                <p:cNvPr id="4654" name="Google Shape;4654;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6" name="Google Shape;4656;p76"/>
            <p:cNvGrpSpPr/>
            <p:nvPr/>
          </p:nvGrpSpPr>
          <p:grpSpPr>
            <a:xfrm>
              <a:off x="3977681" y="3230323"/>
              <a:ext cx="94584" cy="84085"/>
              <a:chOff x="3977681" y="3230323"/>
              <a:chExt cx="94584" cy="84085"/>
            </a:xfrm>
          </p:grpSpPr>
          <p:grpSp>
            <p:nvGrpSpPr>
              <p:cNvPr id="4657" name="Google Shape;4657;p76"/>
              <p:cNvGrpSpPr/>
              <p:nvPr/>
            </p:nvGrpSpPr>
            <p:grpSpPr>
              <a:xfrm>
                <a:off x="4000135" y="3243041"/>
                <a:ext cx="59570" cy="57186"/>
                <a:chOff x="4000135" y="3243041"/>
                <a:chExt cx="59570" cy="57186"/>
              </a:xfrm>
            </p:grpSpPr>
            <p:sp>
              <p:nvSpPr>
                <p:cNvPr id="4658" name="Google Shape;4658;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76"/>
              <p:cNvGrpSpPr/>
              <p:nvPr/>
            </p:nvGrpSpPr>
            <p:grpSpPr>
              <a:xfrm>
                <a:off x="3977681" y="3245872"/>
                <a:ext cx="37783" cy="32380"/>
                <a:chOff x="3977681" y="3245872"/>
                <a:chExt cx="37783" cy="32380"/>
              </a:xfrm>
            </p:grpSpPr>
            <p:sp>
              <p:nvSpPr>
                <p:cNvPr id="4662" name="Google Shape;4662;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6"/>
              <p:cNvGrpSpPr/>
              <p:nvPr/>
            </p:nvGrpSpPr>
            <p:grpSpPr>
              <a:xfrm>
                <a:off x="4040860" y="3262672"/>
                <a:ext cx="31405" cy="27001"/>
                <a:chOff x="4040860" y="3262672"/>
                <a:chExt cx="31405" cy="27001"/>
              </a:xfrm>
            </p:grpSpPr>
            <p:sp>
              <p:nvSpPr>
                <p:cNvPr id="4665" name="Google Shape;4665;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6"/>
              <p:cNvGrpSpPr/>
              <p:nvPr/>
            </p:nvGrpSpPr>
            <p:grpSpPr>
              <a:xfrm>
                <a:off x="4021072" y="3230323"/>
                <a:ext cx="31397" cy="26906"/>
                <a:chOff x="4021072" y="3230323"/>
                <a:chExt cx="31397" cy="26906"/>
              </a:xfrm>
            </p:grpSpPr>
            <p:sp>
              <p:nvSpPr>
                <p:cNvPr id="4668" name="Google Shape;4668;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76"/>
              <p:cNvGrpSpPr/>
              <p:nvPr/>
            </p:nvGrpSpPr>
            <p:grpSpPr>
              <a:xfrm>
                <a:off x="4001472" y="3287462"/>
                <a:ext cx="31499" cy="26945"/>
                <a:chOff x="4001472" y="3287462"/>
                <a:chExt cx="31499" cy="26945"/>
              </a:xfrm>
            </p:grpSpPr>
            <p:sp>
              <p:nvSpPr>
                <p:cNvPr id="4671" name="Google Shape;4671;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3" name="Google Shape;4673;p76"/>
            <p:cNvGrpSpPr/>
            <p:nvPr/>
          </p:nvGrpSpPr>
          <p:grpSpPr>
            <a:xfrm>
              <a:off x="4084715" y="3258865"/>
              <a:ext cx="184961" cy="137268"/>
              <a:chOff x="4084715" y="3258865"/>
              <a:chExt cx="184961" cy="137268"/>
            </a:xfrm>
          </p:grpSpPr>
          <p:grpSp>
            <p:nvGrpSpPr>
              <p:cNvPr id="4674" name="Google Shape;4674;p76"/>
              <p:cNvGrpSpPr/>
              <p:nvPr/>
            </p:nvGrpSpPr>
            <p:grpSpPr>
              <a:xfrm>
                <a:off x="4107453" y="3271583"/>
                <a:ext cx="153470" cy="110275"/>
                <a:chOff x="4107453" y="3271583"/>
                <a:chExt cx="153470" cy="110275"/>
              </a:xfrm>
            </p:grpSpPr>
            <p:sp>
              <p:nvSpPr>
                <p:cNvPr id="4675" name="Google Shape;4675;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76"/>
              <p:cNvGrpSpPr/>
              <p:nvPr/>
            </p:nvGrpSpPr>
            <p:grpSpPr>
              <a:xfrm>
                <a:off x="4136947" y="3258865"/>
                <a:ext cx="31499" cy="27001"/>
                <a:chOff x="4136947" y="3258865"/>
                <a:chExt cx="31499" cy="27001"/>
              </a:xfrm>
            </p:grpSpPr>
            <p:sp>
              <p:nvSpPr>
                <p:cNvPr id="4680" name="Google Shape;4680;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76"/>
              <p:cNvGrpSpPr/>
              <p:nvPr/>
            </p:nvGrpSpPr>
            <p:grpSpPr>
              <a:xfrm>
                <a:off x="4084715" y="3266478"/>
                <a:ext cx="31468" cy="26898"/>
                <a:chOff x="4084715" y="3266478"/>
                <a:chExt cx="31468" cy="26898"/>
              </a:xfrm>
            </p:grpSpPr>
            <p:sp>
              <p:nvSpPr>
                <p:cNvPr id="4683" name="Google Shape;4683;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6"/>
              <p:cNvGrpSpPr/>
              <p:nvPr/>
            </p:nvGrpSpPr>
            <p:grpSpPr>
              <a:xfrm>
                <a:off x="4159213" y="3279849"/>
                <a:ext cx="31405" cy="26945"/>
                <a:chOff x="4159213" y="3279849"/>
                <a:chExt cx="31405" cy="26945"/>
              </a:xfrm>
            </p:grpSpPr>
            <p:sp>
              <p:nvSpPr>
                <p:cNvPr id="4686" name="Google Shape;4686;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76"/>
              <p:cNvGrpSpPr/>
              <p:nvPr/>
            </p:nvGrpSpPr>
            <p:grpSpPr>
              <a:xfrm>
                <a:off x="4201550" y="3266502"/>
                <a:ext cx="31405" cy="26883"/>
                <a:chOff x="4201550" y="3266502"/>
                <a:chExt cx="31405" cy="26883"/>
              </a:xfrm>
            </p:grpSpPr>
            <p:sp>
              <p:nvSpPr>
                <p:cNvPr id="4689" name="Google Shape;4689;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76"/>
              <p:cNvGrpSpPr/>
              <p:nvPr/>
            </p:nvGrpSpPr>
            <p:grpSpPr>
              <a:xfrm>
                <a:off x="4201550" y="3338278"/>
                <a:ext cx="31405" cy="26930"/>
                <a:chOff x="4201550" y="3338278"/>
                <a:chExt cx="31405" cy="26930"/>
              </a:xfrm>
            </p:grpSpPr>
            <p:sp>
              <p:nvSpPr>
                <p:cNvPr id="4692" name="Google Shape;4692;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6"/>
              <p:cNvGrpSpPr/>
              <p:nvPr/>
            </p:nvGrpSpPr>
            <p:grpSpPr>
              <a:xfrm>
                <a:off x="4238272" y="3369132"/>
                <a:ext cx="31405" cy="27001"/>
                <a:chOff x="4238272" y="3369132"/>
                <a:chExt cx="31405" cy="27001"/>
              </a:xfrm>
            </p:grpSpPr>
            <p:sp>
              <p:nvSpPr>
                <p:cNvPr id="4695" name="Google Shape;4695;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76"/>
            <p:cNvGrpSpPr/>
            <p:nvPr/>
          </p:nvGrpSpPr>
          <p:grpSpPr>
            <a:xfrm>
              <a:off x="4068639" y="3200169"/>
              <a:ext cx="77643" cy="37272"/>
              <a:chOff x="4068639" y="3200169"/>
              <a:chExt cx="77643" cy="37272"/>
            </a:xfrm>
          </p:grpSpPr>
          <p:sp>
            <p:nvSpPr>
              <p:cNvPr id="4698" name="Google Shape;4698;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9" name="Google Shape;4699;p76"/>
              <p:cNvGrpSpPr/>
              <p:nvPr/>
            </p:nvGrpSpPr>
            <p:grpSpPr>
              <a:xfrm>
                <a:off x="4114878" y="3200169"/>
                <a:ext cx="31405" cy="26993"/>
                <a:chOff x="4114878" y="3200169"/>
                <a:chExt cx="31405" cy="26993"/>
              </a:xfrm>
            </p:grpSpPr>
            <p:sp>
              <p:nvSpPr>
                <p:cNvPr id="4700" name="Google Shape;4700;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76"/>
              <p:cNvGrpSpPr/>
              <p:nvPr/>
            </p:nvGrpSpPr>
            <p:grpSpPr>
              <a:xfrm>
                <a:off x="4068639" y="3210535"/>
                <a:ext cx="31499" cy="26906"/>
                <a:chOff x="4068639" y="3210535"/>
                <a:chExt cx="31499" cy="26906"/>
              </a:xfrm>
            </p:grpSpPr>
            <p:sp>
              <p:nvSpPr>
                <p:cNvPr id="4703" name="Google Shape;4703;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05" name="Google Shape;4705;p76"/>
            <p:cNvGrpSpPr/>
            <p:nvPr/>
          </p:nvGrpSpPr>
          <p:grpSpPr>
            <a:xfrm>
              <a:off x="3869702" y="3066935"/>
              <a:ext cx="382664" cy="190294"/>
              <a:chOff x="3869702" y="3066935"/>
              <a:chExt cx="382664" cy="190294"/>
            </a:xfrm>
          </p:grpSpPr>
          <p:grpSp>
            <p:nvGrpSpPr>
              <p:cNvPr id="4706" name="Google Shape;4706;p76"/>
              <p:cNvGrpSpPr/>
              <p:nvPr/>
            </p:nvGrpSpPr>
            <p:grpSpPr>
              <a:xfrm>
                <a:off x="3888633" y="3082351"/>
                <a:ext cx="351172" cy="160698"/>
                <a:chOff x="3888633" y="3082351"/>
                <a:chExt cx="351172" cy="160698"/>
              </a:xfrm>
            </p:grpSpPr>
            <p:sp>
              <p:nvSpPr>
                <p:cNvPr id="4707" name="Google Shape;4707;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76"/>
              <p:cNvGrpSpPr/>
              <p:nvPr/>
            </p:nvGrpSpPr>
            <p:grpSpPr>
              <a:xfrm>
                <a:off x="4143703" y="3066935"/>
                <a:ext cx="37783" cy="32357"/>
                <a:chOff x="4143703" y="3066935"/>
                <a:chExt cx="37783" cy="32357"/>
              </a:xfrm>
            </p:grpSpPr>
            <p:sp>
              <p:nvSpPr>
                <p:cNvPr id="4714" name="Google Shape;4714;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76"/>
              <p:cNvGrpSpPr/>
              <p:nvPr/>
            </p:nvGrpSpPr>
            <p:grpSpPr>
              <a:xfrm>
                <a:off x="4044565" y="3103563"/>
                <a:ext cx="37783" cy="32451"/>
                <a:chOff x="4044565" y="3103563"/>
                <a:chExt cx="37783" cy="32451"/>
              </a:xfrm>
            </p:grpSpPr>
            <p:sp>
              <p:nvSpPr>
                <p:cNvPr id="4717" name="Google Shape;4717;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9" name="Google Shape;4719;p76"/>
              <p:cNvGrpSpPr/>
              <p:nvPr/>
            </p:nvGrpSpPr>
            <p:grpSpPr>
              <a:xfrm>
                <a:off x="4017454" y="3188237"/>
                <a:ext cx="37776" cy="32357"/>
                <a:chOff x="4017454" y="3188237"/>
                <a:chExt cx="37776" cy="32357"/>
              </a:xfrm>
            </p:grpSpPr>
            <p:sp>
              <p:nvSpPr>
                <p:cNvPr id="4720" name="Google Shape;4720;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76"/>
              <p:cNvGrpSpPr/>
              <p:nvPr/>
            </p:nvGrpSpPr>
            <p:grpSpPr>
              <a:xfrm>
                <a:off x="3921548" y="3157509"/>
                <a:ext cx="37783" cy="32357"/>
                <a:chOff x="3921548" y="3157509"/>
                <a:chExt cx="37783" cy="32357"/>
              </a:xfrm>
            </p:grpSpPr>
            <p:sp>
              <p:nvSpPr>
                <p:cNvPr id="4723" name="Google Shape;4723;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76"/>
              <p:cNvGrpSpPr/>
              <p:nvPr/>
            </p:nvGrpSpPr>
            <p:grpSpPr>
              <a:xfrm>
                <a:off x="3939056" y="3211620"/>
                <a:ext cx="37783" cy="32380"/>
                <a:chOff x="3939056" y="3211620"/>
                <a:chExt cx="37783" cy="32380"/>
              </a:xfrm>
            </p:grpSpPr>
            <p:sp>
              <p:nvSpPr>
                <p:cNvPr id="4726" name="Google Shape;4726;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8" name="Google Shape;4728;p76"/>
              <p:cNvGrpSpPr/>
              <p:nvPr/>
            </p:nvGrpSpPr>
            <p:grpSpPr>
              <a:xfrm>
                <a:off x="4176240" y="3136965"/>
                <a:ext cx="31405" cy="26930"/>
                <a:chOff x="4176240" y="3136965"/>
                <a:chExt cx="31405" cy="26930"/>
              </a:xfrm>
            </p:grpSpPr>
            <p:sp>
              <p:nvSpPr>
                <p:cNvPr id="4729" name="Google Shape;4729;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76"/>
              <p:cNvGrpSpPr/>
              <p:nvPr/>
            </p:nvGrpSpPr>
            <p:grpSpPr>
              <a:xfrm>
                <a:off x="4133148" y="3152593"/>
                <a:ext cx="31499" cy="27001"/>
                <a:chOff x="4133148" y="3152593"/>
                <a:chExt cx="31499" cy="27001"/>
              </a:xfrm>
            </p:grpSpPr>
            <p:sp>
              <p:nvSpPr>
                <p:cNvPr id="4732" name="Google Shape;4732;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76"/>
              <p:cNvGrpSpPr/>
              <p:nvPr/>
            </p:nvGrpSpPr>
            <p:grpSpPr>
              <a:xfrm>
                <a:off x="4220866" y="3073534"/>
                <a:ext cx="31499" cy="26898"/>
                <a:chOff x="4220866" y="3073534"/>
                <a:chExt cx="31499" cy="26898"/>
              </a:xfrm>
            </p:grpSpPr>
            <p:sp>
              <p:nvSpPr>
                <p:cNvPr id="4735" name="Google Shape;4735;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76"/>
              <p:cNvGrpSpPr/>
              <p:nvPr/>
            </p:nvGrpSpPr>
            <p:grpSpPr>
              <a:xfrm>
                <a:off x="3869702" y="3230323"/>
                <a:ext cx="31499" cy="26906"/>
                <a:chOff x="3869702" y="3230323"/>
                <a:chExt cx="31499" cy="26906"/>
              </a:xfrm>
            </p:grpSpPr>
            <p:sp>
              <p:nvSpPr>
                <p:cNvPr id="4738" name="Google Shape;4738;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0" name="Google Shape;4740;p76"/>
            <p:cNvGrpSpPr/>
            <p:nvPr/>
          </p:nvGrpSpPr>
          <p:grpSpPr>
            <a:xfrm>
              <a:off x="4271383" y="3065882"/>
              <a:ext cx="304556" cy="341663"/>
              <a:chOff x="4271383" y="3065882"/>
              <a:chExt cx="304556" cy="341663"/>
            </a:xfrm>
          </p:grpSpPr>
          <p:grpSp>
            <p:nvGrpSpPr>
              <p:cNvPr id="4741" name="Google Shape;4741;p76"/>
              <p:cNvGrpSpPr/>
              <p:nvPr/>
            </p:nvGrpSpPr>
            <p:grpSpPr>
              <a:xfrm>
                <a:off x="4293838" y="3078639"/>
                <a:ext cx="269353" cy="311973"/>
                <a:chOff x="4293838" y="3078639"/>
                <a:chExt cx="269353" cy="311973"/>
              </a:xfrm>
            </p:grpSpPr>
            <p:sp>
              <p:nvSpPr>
                <p:cNvPr id="4742" name="Google Shape;4742;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76"/>
              <p:cNvGrpSpPr/>
              <p:nvPr/>
            </p:nvGrpSpPr>
            <p:grpSpPr>
              <a:xfrm>
                <a:off x="4538164" y="3342061"/>
                <a:ext cx="37776" cy="32380"/>
                <a:chOff x="4538164" y="3342061"/>
                <a:chExt cx="37776" cy="32380"/>
              </a:xfrm>
            </p:grpSpPr>
            <p:sp>
              <p:nvSpPr>
                <p:cNvPr id="4760" name="Google Shape;4760;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76"/>
              <p:cNvGrpSpPr/>
              <p:nvPr/>
            </p:nvGrpSpPr>
            <p:grpSpPr>
              <a:xfrm>
                <a:off x="4271383" y="3194742"/>
                <a:ext cx="37783" cy="32420"/>
                <a:chOff x="4271383" y="3194742"/>
                <a:chExt cx="37783" cy="32420"/>
              </a:xfrm>
            </p:grpSpPr>
            <p:sp>
              <p:nvSpPr>
                <p:cNvPr id="4763" name="Google Shape;4763;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76"/>
              <p:cNvGrpSpPr/>
              <p:nvPr/>
            </p:nvGrpSpPr>
            <p:grpSpPr>
              <a:xfrm>
                <a:off x="4284416" y="3084058"/>
                <a:ext cx="37783" cy="32357"/>
                <a:chOff x="4284416" y="3084058"/>
                <a:chExt cx="37783" cy="32357"/>
              </a:xfrm>
            </p:grpSpPr>
            <p:sp>
              <p:nvSpPr>
                <p:cNvPr id="4766" name="Google Shape;4766;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6"/>
              <p:cNvGrpSpPr/>
              <p:nvPr/>
            </p:nvGrpSpPr>
            <p:grpSpPr>
              <a:xfrm>
                <a:off x="4478697" y="3297561"/>
                <a:ext cx="37776" cy="32451"/>
                <a:chOff x="4478697" y="3297561"/>
                <a:chExt cx="37776" cy="32451"/>
              </a:xfrm>
            </p:grpSpPr>
            <p:sp>
              <p:nvSpPr>
                <p:cNvPr id="4769" name="Google Shape;4769;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76"/>
              <p:cNvGrpSpPr/>
              <p:nvPr/>
            </p:nvGrpSpPr>
            <p:grpSpPr>
              <a:xfrm>
                <a:off x="4411813" y="3331711"/>
                <a:ext cx="37776" cy="32451"/>
                <a:chOff x="4411813" y="3331711"/>
                <a:chExt cx="37776" cy="32451"/>
              </a:xfrm>
            </p:grpSpPr>
            <p:sp>
              <p:nvSpPr>
                <p:cNvPr id="4772" name="Google Shape;4772;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76"/>
              <p:cNvGrpSpPr/>
              <p:nvPr/>
            </p:nvGrpSpPr>
            <p:grpSpPr>
              <a:xfrm>
                <a:off x="4337984" y="3375188"/>
                <a:ext cx="37776" cy="32357"/>
                <a:chOff x="4337984" y="3375188"/>
                <a:chExt cx="37776" cy="32357"/>
              </a:xfrm>
            </p:grpSpPr>
            <p:sp>
              <p:nvSpPr>
                <p:cNvPr id="4775" name="Google Shape;4775;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6"/>
              <p:cNvGrpSpPr/>
              <p:nvPr/>
            </p:nvGrpSpPr>
            <p:grpSpPr>
              <a:xfrm>
                <a:off x="4494867" y="3090530"/>
                <a:ext cx="37878" cy="32451"/>
                <a:chOff x="4494867" y="3090530"/>
                <a:chExt cx="37878" cy="32451"/>
              </a:xfrm>
            </p:grpSpPr>
            <p:sp>
              <p:nvSpPr>
                <p:cNvPr id="4778" name="Google Shape;4778;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76"/>
              <p:cNvGrpSpPr/>
              <p:nvPr/>
            </p:nvGrpSpPr>
            <p:grpSpPr>
              <a:xfrm>
                <a:off x="4525124" y="3207774"/>
                <a:ext cx="37783" cy="32420"/>
                <a:chOff x="4525124" y="3207774"/>
                <a:chExt cx="37783" cy="32420"/>
              </a:xfrm>
            </p:grpSpPr>
            <p:sp>
              <p:nvSpPr>
                <p:cNvPr id="4781" name="Google Shape;4781;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6"/>
              <p:cNvGrpSpPr/>
              <p:nvPr/>
            </p:nvGrpSpPr>
            <p:grpSpPr>
              <a:xfrm>
                <a:off x="4440544" y="3176479"/>
                <a:ext cx="31499" cy="26898"/>
                <a:chOff x="4440544" y="3176479"/>
                <a:chExt cx="31499" cy="26898"/>
              </a:xfrm>
            </p:grpSpPr>
            <p:sp>
              <p:nvSpPr>
                <p:cNvPr id="4784" name="Google Shape;4784;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6"/>
              <p:cNvGrpSpPr/>
              <p:nvPr/>
            </p:nvGrpSpPr>
            <p:grpSpPr>
              <a:xfrm>
                <a:off x="4350545" y="3156400"/>
                <a:ext cx="31405" cy="27001"/>
                <a:chOff x="4350545" y="3156400"/>
                <a:chExt cx="31405" cy="27001"/>
              </a:xfrm>
            </p:grpSpPr>
            <p:sp>
              <p:nvSpPr>
                <p:cNvPr id="4787" name="Google Shape;4787;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6"/>
              <p:cNvGrpSpPr/>
              <p:nvPr/>
            </p:nvGrpSpPr>
            <p:grpSpPr>
              <a:xfrm>
                <a:off x="4376703" y="3255058"/>
                <a:ext cx="31405" cy="27001"/>
                <a:chOff x="4376703" y="3255058"/>
                <a:chExt cx="31405" cy="27001"/>
              </a:xfrm>
            </p:grpSpPr>
            <p:sp>
              <p:nvSpPr>
                <p:cNvPr id="4790" name="Google Shape;4790;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76"/>
              <p:cNvGrpSpPr/>
              <p:nvPr/>
            </p:nvGrpSpPr>
            <p:grpSpPr>
              <a:xfrm>
                <a:off x="4331322" y="3283656"/>
                <a:ext cx="31405" cy="26945"/>
                <a:chOff x="4331322" y="3283656"/>
                <a:chExt cx="31405" cy="26945"/>
              </a:xfrm>
            </p:grpSpPr>
            <p:sp>
              <p:nvSpPr>
                <p:cNvPr id="4793" name="Google Shape;4793;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6"/>
              <p:cNvGrpSpPr/>
              <p:nvPr/>
            </p:nvGrpSpPr>
            <p:grpSpPr>
              <a:xfrm>
                <a:off x="4380510" y="3065882"/>
                <a:ext cx="31405" cy="26938"/>
                <a:chOff x="4380510" y="3065882"/>
                <a:chExt cx="31405" cy="26938"/>
              </a:xfrm>
            </p:grpSpPr>
            <p:sp>
              <p:nvSpPr>
                <p:cNvPr id="4796" name="Google Shape;4796;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8" name="Google Shape;4798;p76"/>
            <p:cNvGrpSpPr/>
            <p:nvPr/>
          </p:nvGrpSpPr>
          <p:grpSpPr>
            <a:xfrm>
              <a:off x="4558998" y="3188237"/>
              <a:ext cx="1280131" cy="1052746"/>
              <a:chOff x="4558998" y="3188237"/>
              <a:chExt cx="1280131" cy="1052746"/>
            </a:xfrm>
          </p:grpSpPr>
          <p:sp>
            <p:nvSpPr>
              <p:cNvPr id="4799" name="Google Shape;4799;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0" name="Google Shape;4800;p76"/>
              <p:cNvGrpSpPr/>
              <p:nvPr/>
            </p:nvGrpSpPr>
            <p:grpSpPr>
              <a:xfrm>
                <a:off x="4579164" y="3203653"/>
                <a:ext cx="1244833" cy="1020397"/>
                <a:chOff x="4579164" y="3203653"/>
                <a:chExt cx="1244833" cy="1020397"/>
              </a:xfrm>
            </p:grpSpPr>
            <p:sp>
              <p:nvSpPr>
                <p:cNvPr id="4801" name="Google Shape;4801;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3" name="Google Shape;4803;p76"/>
                <p:cNvGrpSpPr/>
                <p:nvPr/>
              </p:nvGrpSpPr>
              <p:grpSpPr>
                <a:xfrm>
                  <a:off x="4579164" y="3203653"/>
                  <a:ext cx="1244833" cy="1020397"/>
                  <a:chOff x="4579164" y="3203653"/>
                  <a:chExt cx="1244833" cy="1020397"/>
                </a:xfrm>
              </p:grpSpPr>
              <p:sp>
                <p:nvSpPr>
                  <p:cNvPr id="4804" name="Google Shape;4804;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6" name="Google Shape;4806;p76"/>
                  <p:cNvGrpSpPr/>
                  <p:nvPr/>
                </p:nvGrpSpPr>
                <p:grpSpPr>
                  <a:xfrm>
                    <a:off x="4579164" y="3203653"/>
                    <a:ext cx="1244833" cy="1020397"/>
                    <a:chOff x="4579164" y="3203653"/>
                    <a:chExt cx="1244833" cy="1020397"/>
                  </a:xfrm>
                </p:grpSpPr>
                <p:sp>
                  <p:nvSpPr>
                    <p:cNvPr id="4807" name="Google Shape;4807;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76"/>
                    <p:cNvGrpSpPr/>
                    <p:nvPr/>
                  </p:nvGrpSpPr>
                  <p:grpSpPr>
                    <a:xfrm>
                      <a:off x="4579164" y="3203653"/>
                      <a:ext cx="1244833" cy="1020397"/>
                      <a:chOff x="4579164" y="3203653"/>
                      <a:chExt cx="1244833" cy="1020397"/>
                    </a:xfrm>
                  </p:grpSpPr>
                  <p:sp>
                    <p:nvSpPr>
                      <p:cNvPr id="4816" name="Google Shape;4816;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0" name="Google Shape;4830;p76"/>
                      <p:cNvGrpSpPr/>
                      <p:nvPr/>
                    </p:nvGrpSpPr>
                    <p:grpSpPr>
                      <a:xfrm>
                        <a:off x="4579164" y="3203653"/>
                        <a:ext cx="1244833" cy="1020397"/>
                        <a:chOff x="4579164" y="3203653"/>
                        <a:chExt cx="1244833" cy="1020397"/>
                      </a:xfrm>
                    </p:grpSpPr>
                    <p:sp>
                      <p:nvSpPr>
                        <p:cNvPr id="4831" name="Google Shape;4831;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76"/>
                        <p:cNvGrpSpPr/>
                        <p:nvPr/>
                      </p:nvGrpSpPr>
                      <p:grpSpPr>
                        <a:xfrm>
                          <a:off x="4579164" y="3203653"/>
                          <a:ext cx="1244833" cy="1020397"/>
                          <a:chOff x="4579164" y="3203653"/>
                          <a:chExt cx="1244833" cy="1020397"/>
                        </a:xfrm>
                      </p:grpSpPr>
                      <p:sp>
                        <p:nvSpPr>
                          <p:cNvPr id="4856" name="Google Shape;4856;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7" name="Google Shape;4857;p76"/>
                          <p:cNvGrpSpPr/>
                          <p:nvPr/>
                        </p:nvGrpSpPr>
                        <p:grpSpPr>
                          <a:xfrm>
                            <a:off x="4579164" y="3203653"/>
                            <a:ext cx="1244833" cy="1020397"/>
                            <a:chOff x="4579164" y="3203653"/>
                            <a:chExt cx="1244833" cy="1020397"/>
                          </a:xfrm>
                        </p:grpSpPr>
                        <p:sp>
                          <p:nvSpPr>
                            <p:cNvPr id="4858" name="Google Shape;4858;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5" name="Google Shape;4865;p76"/>
                            <p:cNvGrpSpPr/>
                            <p:nvPr/>
                          </p:nvGrpSpPr>
                          <p:grpSpPr>
                            <a:xfrm>
                              <a:off x="4579164" y="3203653"/>
                              <a:ext cx="1244833" cy="1020397"/>
                              <a:chOff x="4579164" y="3203653"/>
                              <a:chExt cx="1244833" cy="1020397"/>
                            </a:xfrm>
                          </p:grpSpPr>
                          <p:sp>
                            <p:nvSpPr>
                              <p:cNvPr id="4866" name="Google Shape;4866;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9" name="Google Shape;4879;p76"/>
                              <p:cNvGrpSpPr/>
                              <p:nvPr/>
                            </p:nvGrpSpPr>
                            <p:grpSpPr>
                              <a:xfrm>
                                <a:off x="4579164" y="3203653"/>
                                <a:ext cx="1244833" cy="1020397"/>
                                <a:chOff x="4579164" y="3203653"/>
                                <a:chExt cx="1244833" cy="1020397"/>
                              </a:xfrm>
                            </p:grpSpPr>
                            <p:sp>
                              <p:nvSpPr>
                                <p:cNvPr id="4880" name="Google Shape;4880;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7" name="Google Shape;4887;p76"/>
                                <p:cNvGrpSpPr/>
                                <p:nvPr/>
                              </p:nvGrpSpPr>
                              <p:grpSpPr>
                                <a:xfrm>
                                  <a:off x="4579164" y="3203653"/>
                                  <a:ext cx="1244833" cy="1020397"/>
                                  <a:chOff x="4579164" y="3203653"/>
                                  <a:chExt cx="1244833" cy="1020397"/>
                                </a:xfrm>
                              </p:grpSpPr>
                              <p:sp>
                                <p:nvSpPr>
                                  <p:cNvPr id="4888" name="Google Shape;4888;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3" name="Google Shape;4893;p76"/>
                                  <p:cNvGrpSpPr/>
                                  <p:nvPr/>
                                </p:nvGrpSpPr>
                                <p:grpSpPr>
                                  <a:xfrm>
                                    <a:off x="4579164" y="3203653"/>
                                    <a:ext cx="1244833" cy="1020397"/>
                                    <a:chOff x="4579164" y="3203653"/>
                                    <a:chExt cx="1244833" cy="1020397"/>
                                  </a:xfrm>
                                </p:grpSpPr>
                                <p:sp>
                                  <p:nvSpPr>
                                    <p:cNvPr id="4894" name="Google Shape;4894;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898" name="Google Shape;4898;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01" name="Google Shape;4901;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02" name="Google Shape;4902;p76"/>
              <p:cNvGrpSpPr/>
              <p:nvPr/>
            </p:nvGrpSpPr>
            <p:grpSpPr>
              <a:xfrm>
                <a:off x="4595437" y="3598775"/>
                <a:ext cx="37776" cy="32451"/>
                <a:chOff x="4595437" y="3598775"/>
                <a:chExt cx="37776" cy="32451"/>
              </a:xfrm>
            </p:grpSpPr>
            <p:sp>
              <p:nvSpPr>
                <p:cNvPr id="4903" name="Google Shape;4903;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76"/>
              <p:cNvGrpSpPr/>
              <p:nvPr/>
            </p:nvGrpSpPr>
            <p:grpSpPr>
              <a:xfrm>
                <a:off x="4641864" y="3524443"/>
                <a:ext cx="37776" cy="32380"/>
                <a:chOff x="4641864" y="3524443"/>
                <a:chExt cx="37776" cy="32380"/>
              </a:xfrm>
            </p:grpSpPr>
            <p:sp>
              <p:nvSpPr>
                <p:cNvPr id="4906" name="Google Shape;4906;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76"/>
              <p:cNvGrpSpPr/>
              <p:nvPr/>
            </p:nvGrpSpPr>
            <p:grpSpPr>
              <a:xfrm>
                <a:off x="4648431" y="3893901"/>
                <a:ext cx="37776" cy="32357"/>
                <a:chOff x="4648431" y="3893901"/>
                <a:chExt cx="37776" cy="32357"/>
              </a:xfrm>
            </p:grpSpPr>
            <p:sp>
              <p:nvSpPr>
                <p:cNvPr id="4909" name="Google Shape;4909;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76"/>
              <p:cNvGrpSpPr/>
              <p:nvPr/>
            </p:nvGrpSpPr>
            <p:grpSpPr>
              <a:xfrm>
                <a:off x="4567752" y="3722908"/>
                <a:ext cx="37870" cy="32380"/>
                <a:chOff x="4567752" y="3722908"/>
                <a:chExt cx="37870" cy="32380"/>
              </a:xfrm>
            </p:grpSpPr>
            <p:sp>
              <p:nvSpPr>
                <p:cNvPr id="4912" name="Google Shape;4912;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4617506" y="3652052"/>
                <a:ext cx="37783" cy="32357"/>
                <a:chOff x="4617506" y="3652052"/>
                <a:chExt cx="37783" cy="32357"/>
              </a:xfrm>
            </p:grpSpPr>
            <p:sp>
              <p:nvSpPr>
                <p:cNvPr id="4915" name="Google Shape;4915;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76"/>
              <p:cNvGrpSpPr/>
              <p:nvPr/>
            </p:nvGrpSpPr>
            <p:grpSpPr>
              <a:xfrm>
                <a:off x="4739005" y="3554149"/>
                <a:ext cx="37870" cy="32357"/>
                <a:chOff x="4739005" y="3554149"/>
                <a:chExt cx="37870" cy="32357"/>
              </a:xfrm>
            </p:grpSpPr>
            <p:sp>
              <p:nvSpPr>
                <p:cNvPr id="4918" name="Google Shape;4918;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76"/>
              <p:cNvGrpSpPr/>
              <p:nvPr/>
            </p:nvGrpSpPr>
            <p:grpSpPr>
              <a:xfrm>
                <a:off x="4806557" y="3630258"/>
                <a:ext cx="37776" cy="32364"/>
                <a:chOff x="4806557" y="3630258"/>
                <a:chExt cx="37776" cy="32364"/>
              </a:xfrm>
            </p:grpSpPr>
            <p:sp>
              <p:nvSpPr>
                <p:cNvPr id="4921" name="Google Shape;4921;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76"/>
              <p:cNvGrpSpPr/>
              <p:nvPr/>
            </p:nvGrpSpPr>
            <p:grpSpPr>
              <a:xfrm>
                <a:off x="4737007" y="4004357"/>
                <a:ext cx="37870" cy="32357"/>
                <a:chOff x="4737007" y="4004357"/>
                <a:chExt cx="37870" cy="32357"/>
              </a:xfrm>
            </p:grpSpPr>
            <p:sp>
              <p:nvSpPr>
                <p:cNvPr id="4924" name="Google Shape;4924;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76"/>
              <p:cNvGrpSpPr/>
              <p:nvPr/>
            </p:nvGrpSpPr>
            <p:grpSpPr>
              <a:xfrm>
                <a:off x="4773634" y="4208627"/>
                <a:ext cx="37776" cy="32357"/>
                <a:chOff x="4773634" y="4208627"/>
                <a:chExt cx="37776" cy="32357"/>
              </a:xfrm>
            </p:grpSpPr>
            <p:sp>
              <p:nvSpPr>
                <p:cNvPr id="4927" name="Google Shape;4927;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76"/>
              <p:cNvGrpSpPr/>
              <p:nvPr/>
            </p:nvGrpSpPr>
            <p:grpSpPr>
              <a:xfrm>
                <a:off x="4888282" y="4074764"/>
                <a:ext cx="37776" cy="32451"/>
                <a:chOff x="4888282" y="4074764"/>
                <a:chExt cx="37776" cy="32451"/>
              </a:xfrm>
            </p:grpSpPr>
            <p:sp>
              <p:nvSpPr>
                <p:cNvPr id="4930" name="Google Shape;4930;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76"/>
              <p:cNvGrpSpPr/>
              <p:nvPr/>
            </p:nvGrpSpPr>
            <p:grpSpPr>
              <a:xfrm>
                <a:off x="4901315" y="3804271"/>
                <a:ext cx="37776" cy="32364"/>
                <a:chOff x="4901315" y="3804271"/>
                <a:chExt cx="37776" cy="32364"/>
              </a:xfrm>
            </p:grpSpPr>
            <p:sp>
              <p:nvSpPr>
                <p:cNvPr id="4933" name="Google Shape;4933;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76"/>
              <p:cNvGrpSpPr/>
              <p:nvPr/>
            </p:nvGrpSpPr>
            <p:grpSpPr>
              <a:xfrm>
                <a:off x="4866394" y="3715035"/>
                <a:ext cx="37846" cy="32357"/>
                <a:chOff x="4866394" y="3715035"/>
                <a:chExt cx="37846" cy="32357"/>
              </a:xfrm>
            </p:grpSpPr>
            <p:sp>
              <p:nvSpPr>
                <p:cNvPr id="4936" name="Google Shape;4936;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4979233" y="3839798"/>
                <a:ext cx="37878" cy="32420"/>
                <a:chOff x="4979233" y="3839798"/>
                <a:chExt cx="37878" cy="32420"/>
              </a:xfrm>
            </p:grpSpPr>
            <p:sp>
              <p:nvSpPr>
                <p:cNvPr id="4939" name="Google Shape;4939;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76"/>
              <p:cNvGrpSpPr/>
              <p:nvPr/>
            </p:nvGrpSpPr>
            <p:grpSpPr>
              <a:xfrm>
                <a:off x="4790662" y="3679147"/>
                <a:ext cx="37783" cy="32380"/>
                <a:chOff x="4790662" y="3679147"/>
                <a:chExt cx="37783" cy="32380"/>
              </a:xfrm>
            </p:grpSpPr>
            <p:sp>
              <p:nvSpPr>
                <p:cNvPr id="4942" name="Google Shape;4942;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76"/>
              <p:cNvGrpSpPr/>
              <p:nvPr/>
            </p:nvGrpSpPr>
            <p:grpSpPr>
              <a:xfrm>
                <a:off x="4857263" y="3557861"/>
                <a:ext cx="37776" cy="32357"/>
                <a:chOff x="4857263" y="3557861"/>
                <a:chExt cx="37776" cy="32357"/>
              </a:xfrm>
            </p:grpSpPr>
            <p:sp>
              <p:nvSpPr>
                <p:cNvPr id="4945" name="Google Shape;4945;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76"/>
              <p:cNvGrpSpPr/>
              <p:nvPr/>
            </p:nvGrpSpPr>
            <p:grpSpPr>
              <a:xfrm>
                <a:off x="4883902" y="3648033"/>
                <a:ext cx="37783" cy="32380"/>
                <a:chOff x="4883902" y="3648033"/>
                <a:chExt cx="37783" cy="32380"/>
              </a:xfrm>
            </p:grpSpPr>
            <p:sp>
              <p:nvSpPr>
                <p:cNvPr id="4948" name="Google Shape;4948;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76"/>
              <p:cNvGrpSpPr/>
              <p:nvPr/>
            </p:nvGrpSpPr>
            <p:grpSpPr>
              <a:xfrm>
                <a:off x="4907780" y="3347220"/>
                <a:ext cx="37878" cy="32357"/>
                <a:chOff x="4907780" y="3347220"/>
                <a:chExt cx="37878" cy="32357"/>
              </a:xfrm>
            </p:grpSpPr>
            <p:sp>
              <p:nvSpPr>
                <p:cNvPr id="4951" name="Google Shape;4951;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6"/>
              <p:cNvGrpSpPr/>
              <p:nvPr/>
            </p:nvGrpSpPr>
            <p:grpSpPr>
              <a:xfrm>
                <a:off x="5065048" y="3738150"/>
                <a:ext cx="37783" cy="32364"/>
                <a:chOff x="5065048" y="3738150"/>
                <a:chExt cx="37783" cy="32364"/>
              </a:xfrm>
            </p:grpSpPr>
            <p:sp>
              <p:nvSpPr>
                <p:cNvPr id="4954" name="Google Shape;4954;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76"/>
              <p:cNvGrpSpPr/>
              <p:nvPr/>
            </p:nvGrpSpPr>
            <p:grpSpPr>
              <a:xfrm>
                <a:off x="5071616" y="3284615"/>
                <a:ext cx="37783" cy="32357"/>
                <a:chOff x="5071616" y="3284615"/>
                <a:chExt cx="37783" cy="32357"/>
              </a:xfrm>
            </p:grpSpPr>
            <p:sp>
              <p:nvSpPr>
                <p:cNvPr id="4957" name="Google Shape;4957;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76"/>
              <p:cNvGrpSpPr/>
              <p:nvPr/>
            </p:nvGrpSpPr>
            <p:grpSpPr>
              <a:xfrm>
                <a:off x="5389291" y="3759921"/>
                <a:ext cx="37783" cy="32380"/>
                <a:chOff x="5389291" y="3759921"/>
                <a:chExt cx="37783" cy="32380"/>
              </a:xfrm>
            </p:grpSpPr>
            <p:sp>
              <p:nvSpPr>
                <p:cNvPr id="4960" name="Google Shape;4960;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76"/>
              <p:cNvGrpSpPr/>
              <p:nvPr/>
            </p:nvGrpSpPr>
            <p:grpSpPr>
              <a:xfrm>
                <a:off x="5431534" y="3632932"/>
                <a:ext cx="37878" cy="32451"/>
                <a:chOff x="5431534" y="3632932"/>
                <a:chExt cx="37878" cy="32451"/>
              </a:xfrm>
            </p:grpSpPr>
            <p:sp>
              <p:nvSpPr>
                <p:cNvPr id="4963" name="Google Shape;4963;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76"/>
              <p:cNvGrpSpPr/>
              <p:nvPr/>
            </p:nvGrpSpPr>
            <p:grpSpPr>
              <a:xfrm>
                <a:off x="5540755" y="3544829"/>
                <a:ext cx="37783" cy="32357"/>
                <a:chOff x="5540755" y="3544829"/>
                <a:chExt cx="37783" cy="32357"/>
              </a:xfrm>
            </p:grpSpPr>
            <p:sp>
              <p:nvSpPr>
                <p:cNvPr id="4966" name="Google Shape;4966;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76"/>
              <p:cNvGrpSpPr/>
              <p:nvPr/>
            </p:nvGrpSpPr>
            <p:grpSpPr>
              <a:xfrm>
                <a:off x="5579293" y="3412107"/>
                <a:ext cx="37776" cy="32357"/>
                <a:chOff x="5579293" y="3412107"/>
                <a:chExt cx="37776" cy="32357"/>
              </a:xfrm>
            </p:grpSpPr>
            <p:sp>
              <p:nvSpPr>
                <p:cNvPr id="4969" name="Google Shape;4969;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76"/>
              <p:cNvGrpSpPr/>
              <p:nvPr/>
            </p:nvGrpSpPr>
            <p:grpSpPr>
              <a:xfrm>
                <a:off x="5801346" y="3284615"/>
                <a:ext cx="37783" cy="32357"/>
                <a:chOff x="5801346" y="3284615"/>
                <a:chExt cx="37783" cy="32357"/>
              </a:xfrm>
            </p:grpSpPr>
            <p:sp>
              <p:nvSpPr>
                <p:cNvPr id="4972" name="Google Shape;4972;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76"/>
              <p:cNvGrpSpPr/>
              <p:nvPr/>
            </p:nvGrpSpPr>
            <p:grpSpPr>
              <a:xfrm>
                <a:off x="5763578" y="3399067"/>
                <a:ext cx="37776" cy="32364"/>
                <a:chOff x="5763578" y="3399067"/>
                <a:chExt cx="37776" cy="32364"/>
              </a:xfrm>
            </p:grpSpPr>
            <p:sp>
              <p:nvSpPr>
                <p:cNvPr id="4975" name="Google Shape;4975;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6"/>
              <p:cNvGrpSpPr/>
              <p:nvPr/>
            </p:nvGrpSpPr>
            <p:grpSpPr>
              <a:xfrm>
                <a:off x="5395858" y="3230952"/>
                <a:ext cx="37776" cy="32364"/>
                <a:chOff x="5395858" y="3230952"/>
                <a:chExt cx="37776" cy="32364"/>
              </a:xfrm>
            </p:grpSpPr>
            <p:sp>
              <p:nvSpPr>
                <p:cNvPr id="4978" name="Google Shape;4978;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76"/>
              <p:cNvGrpSpPr/>
              <p:nvPr/>
            </p:nvGrpSpPr>
            <p:grpSpPr>
              <a:xfrm>
                <a:off x="5264088" y="3188237"/>
                <a:ext cx="37776" cy="32357"/>
                <a:chOff x="5264088" y="3188237"/>
                <a:chExt cx="37776" cy="32357"/>
              </a:xfrm>
            </p:grpSpPr>
            <p:sp>
              <p:nvSpPr>
                <p:cNvPr id="4981" name="Google Shape;4981;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76"/>
              <p:cNvGrpSpPr/>
              <p:nvPr/>
            </p:nvGrpSpPr>
            <p:grpSpPr>
              <a:xfrm>
                <a:off x="5585758" y="3237425"/>
                <a:ext cx="37878" cy="32357"/>
                <a:chOff x="5585758" y="3237425"/>
                <a:chExt cx="37878" cy="32357"/>
              </a:xfrm>
            </p:grpSpPr>
            <p:sp>
              <p:nvSpPr>
                <p:cNvPr id="4984" name="Google Shape;4984;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76"/>
              <p:cNvGrpSpPr/>
              <p:nvPr/>
            </p:nvGrpSpPr>
            <p:grpSpPr>
              <a:xfrm>
                <a:off x="4874196" y="3291088"/>
                <a:ext cx="37878" cy="32451"/>
                <a:chOff x="4874196" y="3291088"/>
                <a:chExt cx="37878" cy="32451"/>
              </a:xfrm>
            </p:grpSpPr>
            <p:sp>
              <p:nvSpPr>
                <p:cNvPr id="4987" name="Google Shape;4987;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76"/>
              <p:cNvGrpSpPr/>
              <p:nvPr/>
            </p:nvGrpSpPr>
            <p:grpSpPr>
              <a:xfrm>
                <a:off x="5197770" y="3785466"/>
                <a:ext cx="37783" cy="32427"/>
                <a:chOff x="5197770" y="3785466"/>
                <a:chExt cx="37783" cy="32427"/>
              </a:xfrm>
            </p:grpSpPr>
            <p:sp>
              <p:nvSpPr>
                <p:cNvPr id="4990" name="Google Shape;4990;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76"/>
              <p:cNvGrpSpPr/>
              <p:nvPr/>
            </p:nvGrpSpPr>
            <p:grpSpPr>
              <a:xfrm>
                <a:off x="5177699" y="3492117"/>
                <a:ext cx="37776" cy="32357"/>
                <a:chOff x="5177699" y="3492117"/>
                <a:chExt cx="37776" cy="32357"/>
              </a:xfrm>
            </p:grpSpPr>
            <p:sp>
              <p:nvSpPr>
                <p:cNvPr id="4993" name="Google Shape;4993;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5349431" y="3622346"/>
                <a:ext cx="37870" cy="32380"/>
                <a:chOff x="5349431" y="3622346"/>
                <a:chExt cx="37870" cy="32380"/>
              </a:xfrm>
            </p:grpSpPr>
            <p:sp>
              <p:nvSpPr>
                <p:cNvPr id="4996" name="Google Shape;4996;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6"/>
              <p:cNvGrpSpPr/>
              <p:nvPr/>
            </p:nvGrpSpPr>
            <p:grpSpPr>
              <a:xfrm>
                <a:off x="5068855" y="3563980"/>
                <a:ext cx="53954" cy="46223"/>
                <a:chOff x="5068855" y="3563980"/>
                <a:chExt cx="53954" cy="46223"/>
              </a:xfrm>
            </p:grpSpPr>
            <p:sp>
              <p:nvSpPr>
                <p:cNvPr id="4999" name="Google Shape;4999;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76"/>
              <p:cNvGrpSpPr/>
              <p:nvPr/>
            </p:nvGrpSpPr>
            <p:grpSpPr>
              <a:xfrm>
                <a:off x="5037654" y="3392507"/>
                <a:ext cx="37870" cy="32451"/>
                <a:chOff x="5037654" y="3392507"/>
                <a:chExt cx="37870" cy="32451"/>
              </a:xfrm>
            </p:grpSpPr>
            <p:sp>
              <p:nvSpPr>
                <p:cNvPr id="5002" name="Google Shape;5002;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6"/>
              <p:cNvGrpSpPr/>
              <p:nvPr/>
            </p:nvGrpSpPr>
            <p:grpSpPr>
              <a:xfrm>
                <a:off x="5456560" y="3368629"/>
                <a:ext cx="37870" cy="32451"/>
                <a:chOff x="5456560" y="3368629"/>
                <a:chExt cx="37870" cy="32451"/>
              </a:xfrm>
            </p:grpSpPr>
            <p:sp>
              <p:nvSpPr>
                <p:cNvPr id="5005" name="Google Shape;5005;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6"/>
              <p:cNvGrpSpPr/>
              <p:nvPr/>
            </p:nvGrpSpPr>
            <p:grpSpPr>
              <a:xfrm>
                <a:off x="4755749" y="3501516"/>
                <a:ext cx="46246" cy="39608"/>
                <a:chOff x="4755749" y="3501516"/>
                <a:chExt cx="46246" cy="39608"/>
              </a:xfrm>
            </p:grpSpPr>
            <p:sp>
              <p:nvSpPr>
                <p:cNvPr id="5008" name="Google Shape;5008;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6"/>
              <p:cNvGrpSpPr/>
              <p:nvPr/>
            </p:nvGrpSpPr>
            <p:grpSpPr>
              <a:xfrm>
                <a:off x="4681346" y="3485582"/>
                <a:ext cx="37783" cy="32427"/>
                <a:chOff x="4681346" y="3485582"/>
                <a:chExt cx="37783" cy="32427"/>
              </a:xfrm>
            </p:grpSpPr>
            <p:sp>
              <p:nvSpPr>
                <p:cNvPr id="5011" name="Google Shape;5011;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76"/>
              <p:cNvGrpSpPr/>
              <p:nvPr/>
            </p:nvGrpSpPr>
            <p:grpSpPr>
              <a:xfrm>
                <a:off x="4767067" y="3291088"/>
                <a:ext cx="37878" cy="32451"/>
                <a:chOff x="4767067" y="3291088"/>
                <a:chExt cx="37878" cy="32451"/>
              </a:xfrm>
            </p:grpSpPr>
            <p:sp>
              <p:nvSpPr>
                <p:cNvPr id="5014" name="Google Shape;5014;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76"/>
              <p:cNvGrpSpPr/>
              <p:nvPr/>
            </p:nvGrpSpPr>
            <p:grpSpPr>
              <a:xfrm>
                <a:off x="4687819" y="3405539"/>
                <a:ext cx="37776" cy="32451"/>
                <a:chOff x="4687819" y="3405539"/>
                <a:chExt cx="37776" cy="32451"/>
              </a:xfrm>
            </p:grpSpPr>
            <p:sp>
              <p:nvSpPr>
                <p:cNvPr id="5017" name="Google Shape;5017;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76"/>
              <p:cNvGrpSpPr/>
              <p:nvPr/>
            </p:nvGrpSpPr>
            <p:grpSpPr>
              <a:xfrm>
                <a:off x="4923101" y="3444809"/>
                <a:ext cx="52813" cy="45318"/>
                <a:chOff x="4923101" y="3444809"/>
                <a:chExt cx="52813" cy="45318"/>
              </a:xfrm>
            </p:grpSpPr>
            <p:sp>
              <p:nvSpPr>
                <p:cNvPr id="5020" name="Google Shape;5020;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6"/>
              <p:cNvGrpSpPr/>
              <p:nvPr/>
            </p:nvGrpSpPr>
            <p:grpSpPr>
              <a:xfrm>
                <a:off x="4846040" y="3654750"/>
                <a:ext cx="31405" cy="26993"/>
                <a:chOff x="4846040" y="3654750"/>
                <a:chExt cx="31405" cy="26993"/>
              </a:xfrm>
            </p:grpSpPr>
            <p:sp>
              <p:nvSpPr>
                <p:cNvPr id="5023" name="Google Shape;5023;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6"/>
              <p:cNvGrpSpPr/>
              <p:nvPr/>
            </p:nvGrpSpPr>
            <p:grpSpPr>
              <a:xfrm>
                <a:off x="4925673" y="3691700"/>
                <a:ext cx="40253" cy="34472"/>
                <a:chOff x="4925673" y="3691700"/>
                <a:chExt cx="40253" cy="34472"/>
              </a:xfrm>
            </p:grpSpPr>
            <p:sp>
              <p:nvSpPr>
                <p:cNvPr id="5026" name="Google Shape;5026;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6"/>
              <p:cNvGrpSpPr/>
              <p:nvPr/>
            </p:nvGrpSpPr>
            <p:grpSpPr>
              <a:xfrm>
                <a:off x="4894653" y="3740848"/>
                <a:ext cx="31405" cy="26906"/>
                <a:chOff x="4894653" y="3740848"/>
                <a:chExt cx="31405" cy="26906"/>
              </a:xfrm>
            </p:grpSpPr>
            <p:sp>
              <p:nvSpPr>
                <p:cNvPr id="5029" name="Google Shape;5029;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76"/>
              <p:cNvGrpSpPr/>
              <p:nvPr/>
            </p:nvGrpSpPr>
            <p:grpSpPr>
              <a:xfrm>
                <a:off x="4962300" y="3696348"/>
                <a:ext cx="38255" cy="32773"/>
                <a:chOff x="4962300" y="3696348"/>
                <a:chExt cx="38255" cy="32773"/>
              </a:xfrm>
            </p:grpSpPr>
            <p:sp>
              <p:nvSpPr>
                <p:cNvPr id="5032" name="Google Shape;5032;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76"/>
              <p:cNvGrpSpPr/>
              <p:nvPr/>
            </p:nvGrpSpPr>
            <p:grpSpPr>
              <a:xfrm>
                <a:off x="4980185" y="3743349"/>
                <a:ext cx="31499" cy="26969"/>
                <a:chOff x="4980185" y="3743349"/>
                <a:chExt cx="31499" cy="26969"/>
              </a:xfrm>
            </p:grpSpPr>
            <p:sp>
              <p:nvSpPr>
                <p:cNvPr id="5035" name="Google Shape;5035;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76"/>
              <p:cNvGrpSpPr/>
              <p:nvPr/>
            </p:nvGrpSpPr>
            <p:grpSpPr>
              <a:xfrm>
                <a:off x="5013768" y="3734312"/>
                <a:ext cx="31499" cy="26969"/>
                <a:chOff x="5013768" y="3734312"/>
                <a:chExt cx="31499" cy="26969"/>
              </a:xfrm>
            </p:grpSpPr>
            <p:sp>
              <p:nvSpPr>
                <p:cNvPr id="5038" name="Google Shape;5038;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76"/>
              <p:cNvGrpSpPr/>
              <p:nvPr/>
            </p:nvGrpSpPr>
            <p:grpSpPr>
              <a:xfrm>
                <a:off x="5036703" y="3764545"/>
                <a:ext cx="31499" cy="26898"/>
                <a:chOff x="5036703" y="3764545"/>
                <a:chExt cx="31499" cy="26898"/>
              </a:xfrm>
            </p:grpSpPr>
            <p:sp>
              <p:nvSpPr>
                <p:cNvPr id="5041" name="Google Shape;5041;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4953546" y="3768352"/>
                <a:ext cx="31405" cy="26898"/>
                <a:chOff x="4953546" y="3768352"/>
                <a:chExt cx="31405" cy="26898"/>
              </a:xfrm>
            </p:grpSpPr>
            <p:sp>
              <p:nvSpPr>
                <p:cNvPr id="5044" name="Google Shape;5044;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76"/>
              <p:cNvGrpSpPr/>
              <p:nvPr/>
            </p:nvGrpSpPr>
            <p:grpSpPr>
              <a:xfrm>
                <a:off x="4964770" y="3814016"/>
                <a:ext cx="31499" cy="26993"/>
                <a:chOff x="4964770" y="3814016"/>
                <a:chExt cx="31499" cy="26993"/>
              </a:xfrm>
            </p:grpSpPr>
            <p:sp>
              <p:nvSpPr>
                <p:cNvPr id="5047" name="Google Shape;5047;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76"/>
              <p:cNvGrpSpPr/>
              <p:nvPr/>
            </p:nvGrpSpPr>
            <p:grpSpPr>
              <a:xfrm>
                <a:off x="4923290" y="3800504"/>
                <a:ext cx="31468" cy="26898"/>
                <a:chOff x="4923290" y="3800504"/>
                <a:chExt cx="31468" cy="26898"/>
              </a:xfrm>
            </p:grpSpPr>
            <p:sp>
              <p:nvSpPr>
                <p:cNvPr id="5050" name="Google Shape;5050;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76"/>
              <p:cNvGrpSpPr/>
              <p:nvPr/>
            </p:nvGrpSpPr>
            <p:grpSpPr>
              <a:xfrm>
                <a:off x="5108534" y="3650943"/>
                <a:ext cx="31405" cy="26993"/>
                <a:chOff x="5108534" y="3650943"/>
                <a:chExt cx="31405" cy="26993"/>
              </a:xfrm>
            </p:grpSpPr>
            <p:sp>
              <p:nvSpPr>
                <p:cNvPr id="5053" name="Google Shape;5053;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119380" y="3760739"/>
                <a:ext cx="31499" cy="26993"/>
                <a:chOff x="5119380" y="3760739"/>
                <a:chExt cx="31499" cy="26993"/>
              </a:xfrm>
            </p:grpSpPr>
            <p:sp>
              <p:nvSpPr>
                <p:cNvPr id="5056" name="Google Shape;5056;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6"/>
              <p:cNvGrpSpPr/>
              <p:nvPr/>
            </p:nvGrpSpPr>
            <p:grpSpPr>
              <a:xfrm>
                <a:off x="5119380" y="3788235"/>
                <a:ext cx="31499" cy="26993"/>
                <a:chOff x="5119380" y="3788235"/>
                <a:chExt cx="31499" cy="26993"/>
              </a:xfrm>
            </p:grpSpPr>
            <p:sp>
              <p:nvSpPr>
                <p:cNvPr id="5059" name="Google Shape;5059;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76"/>
              <p:cNvGrpSpPr/>
              <p:nvPr/>
            </p:nvGrpSpPr>
            <p:grpSpPr>
              <a:xfrm>
                <a:off x="5158005" y="3875284"/>
                <a:ext cx="31405" cy="27001"/>
                <a:chOff x="5158005" y="3875284"/>
                <a:chExt cx="31405" cy="27001"/>
              </a:xfrm>
            </p:grpSpPr>
            <p:sp>
              <p:nvSpPr>
                <p:cNvPr id="5062" name="Google Shape;5062;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233163" y="3764545"/>
                <a:ext cx="31499" cy="26898"/>
                <a:chOff x="5233163" y="3764545"/>
                <a:chExt cx="31499" cy="26898"/>
              </a:xfrm>
            </p:grpSpPr>
            <p:sp>
              <p:nvSpPr>
                <p:cNvPr id="5065" name="Google Shape;5065;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76"/>
              <p:cNvGrpSpPr/>
              <p:nvPr/>
            </p:nvGrpSpPr>
            <p:grpSpPr>
              <a:xfrm>
                <a:off x="5276168" y="3805545"/>
                <a:ext cx="31499" cy="26906"/>
                <a:chOff x="5276168" y="3805545"/>
                <a:chExt cx="31499" cy="26906"/>
              </a:xfrm>
            </p:grpSpPr>
            <p:sp>
              <p:nvSpPr>
                <p:cNvPr id="5068" name="Google Shape;5068;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6"/>
              <p:cNvGrpSpPr/>
              <p:nvPr/>
            </p:nvGrpSpPr>
            <p:grpSpPr>
              <a:xfrm>
                <a:off x="5294053" y="3851933"/>
                <a:ext cx="31405" cy="26945"/>
                <a:chOff x="5294053" y="3851933"/>
                <a:chExt cx="31405" cy="26945"/>
              </a:xfrm>
            </p:grpSpPr>
            <p:sp>
              <p:nvSpPr>
                <p:cNvPr id="5071" name="Google Shape;5071;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6"/>
              <p:cNvGrpSpPr/>
              <p:nvPr/>
            </p:nvGrpSpPr>
            <p:grpSpPr>
              <a:xfrm>
                <a:off x="5341723" y="3851902"/>
                <a:ext cx="31405" cy="26977"/>
                <a:chOff x="5341723" y="3851902"/>
                <a:chExt cx="31405" cy="26977"/>
              </a:xfrm>
            </p:grpSpPr>
            <p:sp>
              <p:nvSpPr>
                <p:cNvPr id="5074" name="Google Shape;5074;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6"/>
              <p:cNvGrpSpPr/>
              <p:nvPr/>
            </p:nvGrpSpPr>
            <p:grpSpPr>
              <a:xfrm>
                <a:off x="5054871" y="3507855"/>
                <a:ext cx="31405" cy="26993"/>
                <a:chOff x="5054871" y="3507855"/>
                <a:chExt cx="31405" cy="26993"/>
              </a:xfrm>
            </p:grpSpPr>
            <p:sp>
              <p:nvSpPr>
                <p:cNvPr id="5077" name="Google Shape;5077;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76"/>
              <p:cNvGrpSpPr/>
              <p:nvPr/>
            </p:nvGrpSpPr>
            <p:grpSpPr>
              <a:xfrm>
                <a:off x="4876579" y="3675325"/>
                <a:ext cx="31405" cy="26969"/>
                <a:chOff x="4876579" y="3675325"/>
                <a:chExt cx="31405" cy="26969"/>
              </a:xfrm>
            </p:grpSpPr>
            <p:sp>
              <p:nvSpPr>
                <p:cNvPr id="5080" name="Google Shape;5080;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76"/>
              <p:cNvGrpSpPr/>
              <p:nvPr/>
            </p:nvGrpSpPr>
            <p:grpSpPr>
              <a:xfrm>
                <a:off x="4842233" y="3688333"/>
                <a:ext cx="31405" cy="26993"/>
                <a:chOff x="4842233" y="3688333"/>
                <a:chExt cx="31405" cy="26993"/>
              </a:xfrm>
            </p:grpSpPr>
            <p:sp>
              <p:nvSpPr>
                <p:cNvPr id="5083" name="Google Shape;5083;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6"/>
              <p:cNvGrpSpPr/>
              <p:nvPr/>
            </p:nvGrpSpPr>
            <p:grpSpPr>
              <a:xfrm>
                <a:off x="5187876" y="3608032"/>
                <a:ext cx="31405" cy="27001"/>
                <a:chOff x="5187876" y="3608032"/>
                <a:chExt cx="31405" cy="27001"/>
              </a:xfrm>
            </p:grpSpPr>
            <p:sp>
              <p:nvSpPr>
                <p:cNvPr id="5086" name="Google Shape;5086;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6"/>
              <p:cNvGrpSpPr/>
              <p:nvPr/>
            </p:nvGrpSpPr>
            <p:grpSpPr>
              <a:xfrm>
                <a:off x="5269224" y="3304167"/>
                <a:ext cx="40253" cy="34402"/>
                <a:chOff x="5269224" y="3304167"/>
                <a:chExt cx="40253" cy="34402"/>
              </a:xfrm>
            </p:grpSpPr>
            <p:sp>
              <p:nvSpPr>
                <p:cNvPr id="5091" name="Google Shape;5091;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76"/>
              <p:cNvGrpSpPr/>
              <p:nvPr/>
            </p:nvGrpSpPr>
            <p:grpSpPr>
              <a:xfrm>
                <a:off x="5327354" y="3476615"/>
                <a:ext cx="49864" cy="42723"/>
                <a:chOff x="5327354" y="3476615"/>
                <a:chExt cx="49864" cy="42723"/>
              </a:xfrm>
            </p:grpSpPr>
            <p:sp>
              <p:nvSpPr>
                <p:cNvPr id="5094" name="Google Shape;5094;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8" name="Google Shape;5098;p76"/>
              <p:cNvGrpSpPr/>
              <p:nvPr/>
            </p:nvGrpSpPr>
            <p:grpSpPr>
              <a:xfrm>
                <a:off x="5341723" y="3775957"/>
                <a:ext cx="31405" cy="26898"/>
                <a:chOff x="5341723" y="3775957"/>
                <a:chExt cx="31405" cy="26898"/>
              </a:xfrm>
            </p:grpSpPr>
            <p:sp>
              <p:nvSpPr>
                <p:cNvPr id="5099" name="Google Shape;5099;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5439053" y="3699274"/>
                <a:ext cx="31405" cy="26898"/>
                <a:chOff x="5439053" y="3699274"/>
                <a:chExt cx="31405" cy="26898"/>
              </a:xfrm>
            </p:grpSpPr>
            <p:sp>
              <p:nvSpPr>
                <p:cNvPr id="5102" name="Google Shape;5102;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5412414" y="3622307"/>
                <a:ext cx="31499" cy="26993"/>
                <a:chOff x="5412414" y="3622307"/>
                <a:chExt cx="31499" cy="26993"/>
              </a:xfrm>
            </p:grpSpPr>
            <p:sp>
              <p:nvSpPr>
                <p:cNvPr id="5105" name="Google Shape;5105;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6"/>
              <p:cNvGrpSpPr/>
              <p:nvPr/>
            </p:nvGrpSpPr>
            <p:grpSpPr>
              <a:xfrm>
                <a:off x="5476254" y="3473949"/>
                <a:ext cx="26835" cy="26930"/>
                <a:chOff x="5476254" y="3473949"/>
                <a:chExt cx="26835" cy="26930"/>
              </a:xfrm>
            </p:grpSpPr>
            <p:sp>
              <p:nvSpPr>
                <p:cNvPr id="5108" name="Google Shape;5108;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76"/>
              <p:cNvGrpSpPr/>
              <p:nvPr/>
            </p:nvGrpSpPr>
            <p:grpSpPr>
              <a:xfrm>
                <a:off x="5564547" y="3481594"/>
                <a:ext cx="31397" cy="26898"/>
                <a:chOff x="5564547" y="3481594"/>
                <a:chExt cx="31397" cy="26898"/>
              </a:xfrm>
            </p:grpSpPr>
            <p:sp>
              <p:nvSpPr>
                <p:cNvPr id="5111" name="Google Shape;5111;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76"/>
              <p:cNvGrpSpPr/>
              <p:nvPr/>
            </p:nvGrpSpPr>
            <p:grpSpPr>
              <a:xfrm>
                <a:off x="5534101" y="3470174"/>
                <a:ext cx="31397" cy="26906"/>
                <a:chOff x="5534101" y="3470174"/>
                <a:chExt cx="31397" cy="26906"/>
              </a:xfrm>
            </p:grpSpPr>
            <p:sp>
              <p:nvSpPr>
                <p:cNvPr id="5114" name="Google Shape;5114;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6"/>
              <p:cNvGrpSpPr/>
              <p:nvPr/>
            </p:nvGrpSpPr>
            <p:grpSpPr>
              <a:xfrm>
                <a:off x="5610879" y="3314486"/>
                <a:ext cx="31499" cy="26938"/>
                <a:chOff x="5610879" y="3314486"/>
                <a:chExt cx="31499" cy="26938"/>
              </a:xfrm>
            </p:grpSpPr>
            <p:sp>
              <p:nvSpPr>
                <p:cNvPr id="5117" name="Google Shape;5117;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76"/>
              <p:cNvGrpSpPr/>
              <p:nvPr/>
            </p:nvGrpSpPr>
            <p:grpSpPr>
              <a:xfrm>
                <a:off x="4834525" y="3501382"/>
                <a:ext cx="31499" cy="26898"/>
                <a:chOff x="4834525" y="3501382"/>
                <a:chExt cx="31499" cy="26898"/>
              </a:xfrm>
            </p:grpSpPr>
            <p:sp>
              <p:nvSpPr>
                <p:cNvPr id="5120" name="Google Shape;5120;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6"/>
              <p:cNvGrpSpPr/>
              <p:nvPr/>
            </p:nvGrpSpPr>
            <p:grpSpPr>
              <a:xfrm>
                <a:off x="4898460" y="3580158"/>
                <a:ext cx="31405" cy="26898"/>
                <a:chOff x="4898460" y="3580158"/>
                <a:chExt cx="31405" cy="26898"/>
              </a:xfrm>
            </p:grpSpPr>
            <p:sp>
              <p:nvSpPr>
                <p:cNvPr id="5123" name="Google Shape;5123;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76"/>
              <p:cNvGrpSpPr/>
              <p:nvPr/>
            </p:nvGrpSpPr>
            <p:grpSpPr>
              <a:xfrm>
                <a:off x="4882667" y="3608032"/>
                <a:ext cx="31499" cy="27001"/>
                <a:chOff x="4882667" y="3608032"/>
                <a:chExt cx="31499" cy="27001"/>
              </a:xfrm>
            </p:grpSpPr>
            <p:sp>
              <p:nvSpPr>
                <p:cNvPr id="5126" name="Google Shape;5126;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76"/>
              <p:cNvGrpSpPr/>
              <p:nvPr/>
            </p:nvGrpSpPr>
            <p:grpSpPr>
              <a:xfrm>
                <a:off x="4843373" y="3631407"/>
                <a:ext cx="16273" cy="16186"/>
                <a:chOff x="4843373" y="3631407"/>
                <a:chExt cx="16273" cy="16186"/>
              </a:xfrm>
            </p:grpSpPr>
            <p:sp>
              <p:nvSpPr>
                <p:cNvPr id="5129" name="Google Shape;5129;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76"/>
              <p:cNvGrpSpPr/>
              <p:nvPr/>
            </p:nvGrpSpPr>
            <p:grpSpPr>
              <a:xfrm>
                <a:off x="4727773" y="3591578"/>
                <a:ext cx="31499" cy="26898"/>
                <a:chOff x="4727773" y="3591578"/>
                <a:chExt cx="31499" cy="26898"/>
              </a:xfrm>
            </p:grpSpPr>
            <p:sp>
              <p:nvSpPr>
                <p:cNvPr id="5132" name="Google Shape;5132;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6" name="Google Shape;5136;p76"/>
              <p:cNvGrpSpPr/>
              <p:nvPr/>
            </p:nvGrpSpPr>
            <p:grpSpPr>
              <a:xfrm>
                <a:off x="4609421" y="3577398"/>
                <a:ext cx="31499" cy="27001"/>
                <a:chOff x="4609421" y="3577398"/>
                <a:chExt cx="31499" cy="27001"/>
              </a:xfrm>
            </p:grpSpPr>
            <p:sp>
              <p:nvSpPr>
                <p:cNvPr id="5137" name="Google Shape;5137;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4649289" y="3577398"/>
                <a:ext cx="31499" cy="27001"/>
                <a:chOff x="4649289" y="3577398"/>
                <a:chExt cx="31499" cy="27001"/>
              </a:xfrm>
            </p:grpSpPr>
            <p:sp>
              <p:nvSpPr>
                <p:cNvPr id="5140" name="Google Shape;5140;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76"/>
              <p:cNvGrpSpPr/>
              <p:nvPr/>
            </p:nvGrpSpPr>
            <p:grpSpPr>
              <a:xfrm>
                <a:off x="4605614" y="3639523"/>
                <a:ext cx="31499" cy="26906"/>
                <a:chOff x="4605614" y="3639523"/>
                <a:chExt cx="31499" cy="26906"/>
              </a:xfrm>
            </p:grpSpPr>
            <p:sp>
              <p:nvSpPr>
                <p:cNvPr id="5143" name="Google Shape;5143;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6"/>
              <p:cNvGrpSpPr/>
              <p:nvPr/>
            </p:nvGrpSpPr>
            <p:grpSpPr>
              <a:xfrm>
                <a:off x="4785149" y="3618846"/>
                <a:ext cx="26930" cy="26843"/>
                <a:chOff x="4785149" y="3618846"/>
                <a:chExt cx="26930" cy="26843"/>
              </a:xfrm>
            </p:grpSpPr>
            <p:sp>
              <p:nvSpPr>
                <p:cNvPr id="5146" name="Google Shape;5146;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6"/>
              <p:cNvGrpSpPr/>
              <p:nvPr/>
            </p:nvGrpSpPr>
            <p:grpSpPr>
              <a:xfrm>
                <a:off x="4810167" y="3601567"/>
                <a:ext cx="31405" cy="26898"/>
                <a:chOff x="4810167" y="3601567"/>
                <a:chExt cx="31405" cy="26898"/>
              </a:xfrm>
            </p:grpSpPr>
            <p:sp>
              <p:nvSpPr>
                <p:cNvPr id="5149" name="Google Shape;5149;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76"/>
              <p:cNvGrpSpPr/>
              <p:nvPr/>
            </p:nvGrpSpPr>
            <p:grpSpPr>
              <a:xfrm>
                <a:off x="4831002" y="3373230"/>
                <a:ext cx="31405" cy="26898"/>
                <a:chOff x="4831002" y="3373230"/>
                <a:chExt cx="31405" cy="26898"/>
              </a:xfrm>
            </p:grpSpPr>
            <p:sp>
              <p:nvSpPr>
                <p:cNvPr id="5152" name="Google Shape;5152;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6"/>
              <p:cNvGrpSpPr/>
              <p:nvPr/>
            </p:nvGrpSpPr>
            <p:grpSpPr>
              <a:xfrm>
                <a:off x="4719311" y="3355054"/>
                <a:ext cx="31499" cy="27001"/>
                <a:chOff x="4719311" y="3355054"/>
                <a:chExt cx="31499" cy="27001"/>
              </a:xfrm>
            </p:grpSpPr>
            <p:sp>
              <p:nvSpPr>
                <p:cNvPr id="5155" name="Google Shape;5155;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6"/>
              <p:cNvGrpSpPr/>
              <p:nvPr/>
            </p:nvGrpSpPr>
            <p:grpSpPr>
              <a:xfrm>
                <a:off x="4798755" y="3450260"/>
                <a:ext cx="26930" cy="26930"/>
                <a:chOff x="4798755" y="3450260"/>
                <a:chExt cx="26930" cy="26930"/>
              </a:xfrm>
            </p:grpSpPr>
            <p:sp>
              <p:nvSpPr>
                <p:cNvPr id="5158" name="Google Shape;5158;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76"/>
              <p:cNvGrpSpPr/>
              <p:nvPr/>
            </p:nvGrpSpPr>
            <p:grpSpPr>
              <a:xfrm>
                <a:off x="4645576" y="3467555"/>
                <a:ext cx="31405" cy="26953"/>
                <a:chOff x="4645576" y="3467555"/>
                <a:chExt cx="31405" cy="26953"/>
              </a:xfrm>
            </p:grpSpPr>
            <p:sp>
              <p:nvSpPr>
                <p:cNvPr id="5161" name="Google Shape;5161;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76"/>
              <p:cNvGrpSpPr/>
              <p:nvPr/>
            </p:nvGrpSpPr>
            <p:grpSpPr>
              <a:xfrm>
                <a:off x="4687631" y="3583965"/>
                <a:ext cx="31499" cy="26898"/>
                <a:chOff x="4687631" y="3583965"/>
                <a:chExt cx="31499" cy="26898"/>
              </a:xfrm>
            </p:grpSpPr>
            <p:sp>
              <p:nvSpPr>
                <p:cNvPr id="5164" name="Google Shape;5164;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76"/>
              <p:cNvGrpSpPr/>
              <p:nvPr/>
            </p:nvGrpSpPr>
            <p:grpSpPr>
              <a:xfrm>
                <a:off x="4719311" y="3471314"/>
                <a:ext cx="31499" cy="27001"/>
                <a:chOff x="4719311" y="3471314"/>
                <a:chExt cx="31499" cy="27001"/>
              </a:xfrm>
            </p:grpSpPr>
            <p:sp>
              <p:nvSpPr>
                <p:cNvPr id="5167" name="Google Shape;5167;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76"/>
              <p:cNvGrpSpPr/>
              <p:nvPr/>
            </p:nvGrpSpPr>
            <p:grpSpPr>
              <a:xfrm>
                <a:off x="4719311" y="3434404"/>
                <a:ext cx="31499" cy="26898"/>
                <a:chOff x="4719311" y="3434404"/>
                <a:chExt cx="31499" cy="26898"/>
              </a:xfrm>
            </p:grpSpPr>
            <p:sp>
              <p:nvSpPr>
                <p:cNvPr id="5170" name="Google Shape;5170;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76"/>
              <p:cNvGrpSpPr/>
              <p:nvPr/>
            </p:nvGrpSpPr>
            <p:grpSpPr>
              <a:xfrm>
                <a:off x="4768876" y="3401772"/>
                <a:ext cx="31499" cy="26898"/>
                <a:chOff x="4768876" y="3401772"/>
                <a:chExt cx="31499" cy="26898"/>
              </a:xfrm>
            </p:grpSpPr>
            <p:sp>
              <p:nvSpPr>
                <p:cNvPr id="5173" name="Google Shape;5173;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76"/>
              <p:cNvGrpSpPr/>
              <p:nvPr/>
            </p:nvGrpSpPr>
            <p:grpSpPr>
              <a:xfrm>
                <a:off x="4762214" y="3471377"/>
                <a:ext cx="26938" cy="26938"/>
                <a:chOff x="4762214" y="3471377"/>
                <a:chExt cx="26938" cy="26938"/>
              </a:xfrm>
            </p:grpSpPr>
            <p:sp>
              <p:nvSpPr>
                <p:cNvPr id="5176" name="Google Shape;5176;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76"/>
              <p:cNvGrpSpPr/>
              <p:nvPr/>
            </p:nvGrpSpPr>
            <p:grpSpPr>
              <a:xfrm>
                <a:off x="4790473" y="3344782"/>
                <a:ext cx="31405" cy="26898"/>
                <a:chOff x="4790473" y="3344782"/>
                <a:chExt cx="31405" cy="26898"/>
              </a:xfrm>
            </p:grpSpPr>
            <p:sp>
              <p:nvSpPr>
                <p:cNvPr id="5179" name="Google Shape;5179;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76"/>
              <p:cNvGrpSpPr/>
              <p:nvPr/>
            </p:nvGrpSpPr>
            <p:grpSpPr>
              <a:xfrm>
                <a:off x="4823774" y="3950733"/>
                <a:ext cx="37398" cy="32034"/>
                <a:chOff x="4823774" y="3950733"/>
                <a:chExt cx="37398" cy="32034"/>
              </a:xfrm>
            </p:grpSpPr>
            <p:sp>
              <p:nvSpPr>
                <p:cNvPr id="5182" name="Google Shape;5182;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4823396" y="4110566"/>
                <a:ext cx="31405" cy="26906"/>
                <a:chOff x="4823396" y="4110566"/>
                <a:chExt cx="31405" cy="26906"/>
              </a:xfrm>
            </p:grpSpPr>
            <p:sp>
              <p:nvSpPr>
                <p:cNvPr id="5185" name="Google Shape;5185;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6"/>
              <p:cNvGrpSpPr/>
              <p:nvPr/>
            </p:nvGrpSpPr>
            <p:grpSpPr>
              <a:xfrm>
                <a:off x="4838332" y="3821150"/>
                <a:ext cx="31499" cy="26898"/>
                <a:chOff x="4838332" y="3821150"/>
                <a:chExt cx="31499" cy="26898"/>
              </a:xfrm>
            </p:grpSpPr>
            <p:sp>
              <p:nvSpPr>
                <p:cNvPr id="5188" name="Google Shape;5188;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4661275" y="3815007"/>
                <a:ext cx="36824" cy="31523"/>
                <a:chOff x="4661275" y="3815007"/>
                <a:chExt cx="36824" cy="31523"/>
              </a:xfrm>
            </p:grpSpPr>
            <p:sp>
              <p:nvSpPr>
                <p:cNvPr id="5191" name="Google Shape;5191;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76"/>
              <p:cNvGrpSpPr/>
              <p:nvPr/>
            </p:nvGrpSpPr>
            <p:grpSpPr>
              <a:xfrm>
                <a:off x="4558998" y="3851037"/>
                <a:ext cx="33591" cy="28699"/>
                <a:chOff x="4558998" y="3851037"/>
                <a:chExt cx="33591" cy="28699"/>
              </a:xfrm>
            </p:grpSpPr>
            <p:sp>
              <p:nvSpPr>
                <p:cNvPr id="5194" name="Google Shape;5194;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76"/>
              <p:cNvGrpSpPr/>
              <p:nvPr/>
            </p:nvGrpSpPr>
            <p:grpSpPr>
              <a:xfrm>
                <a:off x="4696762" y="3638587"/>
                <a:ext cx="33591" cy="28794"/>
                <a:chOff x="4696762" y="3638587"/>
                <a:chExt cx="33591" cy="28794"/>
              </a:xfrm>
            </p:grpSpPr>
            <p:sp>
              <p:nvSpPr>
                <p:cNvPr id="5197" name="Google Shape;5197;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76"/>
              <p:cNvGrpSpPr/>
              <p:nvPr/>
            </p:nvGrpSpPr>
            <p:grpSpPr>
              <a:xfrm>
                <a:off x="4929479" y="3939140"/>
                <a:ext cx="33497" cy="28692"/>
                <a:chOff x="4929479" y="3939140"/>
                <a:chExt cx="33497" cy="28692"/>
              </a:xfrm>
            </p:grpSpPr>
            <p:sp>
              <p:nvSpPr>
                <p:cNvPr id="5200" name="Google Shape;5200;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6"/>
              <p:cNvGrpSpPr/>
              <p:nvPr/>
            </p:nvGrpSpPr>
            <p:grpSpPr>
              <a:xfrm>
                <a:off x="4907119" y="3986039"/>
                <a:ext cx="33497" cy="28699"/>
                <a:chOff x="4907119" y="3986039"/>
                <a:chExt cx="33497" cy="28699"/>
              </a:xfrm>
            </p:grpSpPr>
            <p:sp>
              <p:nvSpPr>
                <p:cNvPr id="5203" name="Google Shape;5203;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6"/>
              <p:cNvGrpSpPr/>
              <p:nvPr/>
            </p:nvGrpSpPr>
            <p:grpSpPr>
              <a:xfrm>
                <a:off x="4911783" y="4048102"/>
                <a:ext cx="33591" cy="28762"/>
                <a:chOff x="4911783" y="4048102"/>
                <a:chExt cx="33591" cy="28762"/>
              </a:xfrm>
            </p:grpSpPr>
            <p:sp>
              <p:nvSpPr>
                <p:cNvPr id="5206" name="Google Shape;5206;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8" name="Google Shape;5208;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0" name="Google Shape;5210;p76"/>
              <p:cNvGrpSpPr/>
              <p:nvPr/>
            </p:nvGrpSpPr>
            <p:grpSpPr>
              <a:xfrm>
                <a:off x="4762623" y="3837847"/>
                <a:ext cx="42416" cy="36273"/>
                <a:chOff x="4762623" y="3837847"/>
                <a:chExt cx="42416" cy="36273"/>
              </a:xfrm>
            </p:grpSpPr>
            <p:sp>
              <p:nvSpPr>
                <p:cNvPr id="5211" name="Google Shape;5211;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6"/>
              <p:cNvGrpSpPr/>
              <p:nvPr/>
            </p:nvGrpSpPr>
            <p:grpSpPr>
              <a:xfrm>
                <a:off x="4746044" y="4104966"/>
                <a:ext cx="33497" cy="28699"/>
                <a:chOff x="4746044" y="4104966"/>
                <a:chExt cx="33497" cy="28699"/>
              </a:xfrm>
            </p:grpSpPr>
            <p:sp>
              <p:nvSpPr>
                <p:cNvPr id="5214" name="Google Shape;5214;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6"/>
              <p:cNvGrpSpPr/>
              <p:nvPr/>
            </p:nvGrpSpPr>
            <p:grpSpPr>
              <a:xfrm>
                <a:off x="4859646" y="4162554"/>
                <a:ext cx="33591" cy="28762"/>
                <a:chOff x="4859646" y="4162554"/>
                <a:chExt cx="33591" cy="28762"/>
              </a:xfrm>
            </p:grpSpPr>
            <p:sp>
              <p:nvSpPr>
                <p:cNvPr id="5217" name="Google Shape;5217;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9" name="Google Shape;5219;p76"/>
            <p:cNvGrpSpPr/>
            <p:nvPr/>
          </p:nvGrpSpPr>
          <p:grpSpPr>
            <a:xfrm>
              <a:off x="3597785" y="3274438"/>
              <a:ext cx="855610" cy="1122100"/>
              <a:chOff x="3597785" y="3274438"/>
              <a:chExt cx="855610" cy="1122100"/>
            </a:xfrm>
          </p:grpSpPr>
          <p:grpSp>
            <p:nvGrpSpPr>
              <p:cNvPr id="5220" name="Google Shape;5220;p76"/>
              <p:cNvGrpSpPr/>
              <p:nvPr/>
            </p:nvGrpSpPr>
            <p:grpSpPr>
              <a:xfrm>
                <a:off x="3617857" y="3284717"/>
                <a:ext cx="826785" cy="1099165"/>
                <a:chOff x="3617857" y="3284717"/>
                <a:chExt cx="826785" cy="1099165"/>
              </a:xfrm>
            </p:grpSpPr>
            <p:sp>
              <p:nvSpPr>
                <p:cNvPr id="5221" name="Google Shape;5221;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76"/>
              <p:cNvGrpSpPr/>
              <p:nvPr/>
            </p:nvGrpSpPr>
            <p:grpSpPr>
              <a:xfrm>
                <a:off x="4180904" y="4251758"/>
                <a:ext cx="37783" cy="32420"/>
                <a:chOff x="4180904" y="4251758"/>
                <a:chExt cx="37783" cy="32420"/>
              </a:xfrm>
            </p:grpSpPr>
            <p:sp>
              <p:nvSpPr>
                <p:cNvPr id="5278" name="Google Shape;5278;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76"/>
              <p:cNvGrpSpPr/>
              <p:nvPr/>
            </p:nvGrpSpPr>
            <p:grpSpPr>
              <a:xfrm>
                <a:off x="4201644" y="4081324"/>
                <a:ext cx="37783" cy="32364"/>
                <a:chOff x="4201644" y="4081324"/>
                <a:chExt cx="37783" cy="32364"/>
              </a:xfrm>
            </p:grpSpPr>
            <p:sp>
              <p:nvSpPr>
                <p:cNvPr id="5281" name="Google Shape;5281;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76"/>
              <p:cNvGrpSpPr/>
              <p:nvPr/>
            </p:nvGrpSpPr>
            <p:grpSpPr>
              <a:xfrm>
                <a:off x="4284416" y="3887428"/>
                <a:ext cx="37783" cy="32451"/>
                <a:chOff x="4284416" y="3887428"/>
                <a:chExt cx="37783" cy="32451"/>
              </a:xfrm>
            </p:grpSpPr>
            <p:sp>
              <p:nvSpPr>
                <p:cNvPr id="5284" name="Google Shape;5284;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76"/>
              <p:cNvGrpSpPr/>
              <p:nvPr/>
            </p:nvGrpSpPr>
            <p:grpSpPr>
              <a:xfrm>
                <a:off x="4223721" y="3860404"/>
                <a:ext cx="37870" cy="32364"/>
                <a:chOff x="4223721" y="3860404"/>
                <a:chExt cx="37870" cy="32364"/>
              </a:xfrm>
            </p:grpSpPr>
            <p:sp>
              <p:nvSpPr>
                <p:cNvPr id="5287" name="Google Shape;5287;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76"/>
              <p:cNvGrpSpPr/>
              <p:nvPr/>
            </p:nvGrpSpPr>
            <p:grpSpPr>
              <a:xfrm>
                <a:off x="4104889" y="3699242"/>
                <a:ext cx="37776" cy="32357"/>
                <a:chOff x="4104889" y="3699242"/>
                <a:chExt cx="37776" cy="32357"/>
              </a:xfrm>
            </p:grpSpPr>
            <p:sp>
              <p:nvSpPr>
                <p:cNvPr id="5290" name="Google Shape;5290;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76"/>
              <p:cNvGrpSpPr/>
              <p:nvPr/>
            </p:nvGrpSpPr>
            <p:grpSpPr>
              <a:xfrm>
                <a:off x="4143608" y="3475121"/>
                <a:ext cx="37878" cy="32420"/>
                <a:chOff x="4143608" y="3475121"/>
                <a:chExt cx="37878" cy="32420"/>
              </a:xfrm>
            </p:grpSpPr>
            <p:sp>
              <p:nvSpPr>
                <p:cNvPr id="5293" name="Google Shape;5293;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6"/>
              <p:cNvGrpSpPr/>
              <p:nvPr/>
            </p:nvGrpSpPr>
            <p:grpSpPr>
              <a:xfrm>
                <a:off x="4217248" y="3570893"/>
                <a:ext cx="37776" cy="32364"/>
                <a:chOff x="4217248" y="3570893"/>
                <a:chExt cx="37776" cy="32364"/>
              </a:xfrm>
            </p:grpSpPr>
            <p:sp>
              <p:nvSpPr>
                <p:cNvPr id="5296" name="Google Shape;5296;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76"/>
              <p:cNvGrpSpPr/>
              <p:nvPr/>
            </p:nvGrpSpPr>
            <p:grpSpPr>
              <a:xfrm>
                <a:off x="4255307" y="3431612"/>
                <a:ext cx="37776" cy="32451"/>
                <a:chOff x="4255307" y="3431612"/>
                <a:chExt cx="37776" cy="32451"/>
              </a:xfrm>
            </p:grpSpPr>
            <p:sp>
              <p:nvSpPr>
                <p:cNvPr id="5299" name="Google Shape;5299;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76"/>
              <p:cNvGrpSpPr/>
              <p:nvPr/>
            </p:nvGrpSpPr>
            <p:grpSpPr>
              <a:xfrm>
                <a:off x="3853052" y="3577398"/>
                <a:ext cx="37776" cy="32420"/>
                <a:chOff x="3853052" y="3577398"/>
                <a:chExt cx="37776" cy="32420"/>
              </a:xfrm>
            </p:grpSpPr>
            <p:sp>
              <p:nvSpPr>
                <p:cNvPr id="5302" name="Google Shape;5302;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76"/>
              <p:cNvGrpSpPr/>
              <p:nvPr/>
            </p:nvGrpSpPr>
            <p:grpSpPr>
              <a:xfrm>
                <a:off x="4039908" y="3412107"/>
                <a:ext cx="37776" cy="32357"/>
                <a:chOff x="4039908" y="3412107"/>
                <a:chExt cx="37776" cy="32357"/>
              </a:xfrm>
            </p:grpSpPr>
            <p:sp>
              <p:nvSpPr>
                <p:cNvPr id="5305" name="Google Shape;5305;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76"/>
              <p:cNvGrpSpPr/>
              <p:nvPr/>
            </p:nvGrpSpPr>
            <p:grpSpPr>
              <a:xfrm>
                <a:off x="4017360" y="3342061"/>
                <a:ext cx="37870" cy="32380"/>
                <a:chOff x="4017360" y="3342061"/>
                <a:chExt cx="37870" cy="32380"/>
              </a:xfrm>
            </p:grpSpPr>
            <p:sp>
              <p:nvSpPr>
                <p:cNvPr id="5308" name="Google Shape;5308;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0" name="Google Shape;5310;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2" name="Google Shape;5312;p76"/>
              <p:cNvGrpSpPr/>
              <p:nvPr/>
            </p:nvGrpSpPr>
            <p:grpSpPr>
              <a:xfrm>
                <a:off x="3750870" y="3418650"/>
                <a:ext cx="37776" cy="32380"/>
                <a:chOff x="3750870" y="3418650"/>
                <a:chExt cx="37776" cy="32380"/>
              </a:xfrm>
            </p:grpSpPr>
            <p:sp>
              <p:nvSpPr>
                <p:cNvPr id="5313" name="Google Shape;5313;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76"/>
              <p:cNvGrpSpPr/>
              <p:nvPr/>
            </p:nvGrpSpPr>
            <p:grpSpPr>
              <a:xfrm>
                <a:off x="3632509" y="3274438"/>
                <a:ext cx="37783" cy="32357"/>
                <a:chOff x="3632509" y="3274438"/>
                <a:chExt cx="37783" cy="32357"/>
              </a:xfrm>
            </p:grpSpPr>
            <p:sp>
              <p:nvSpPr>
                <p:cNvPr id="5316" name="Google Shape;5316;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76"/>
              <p:cNvGrpSpPr/>
              <p:nvPr/>
            </p:nvGrpSpPr>
            <p:grpSpPr>
              <a:xfrm>
                <a:off x="3906424" y="3297561"/>
                <a:ext cx="37776" cy="32451"/>
                <a:chOff x="3906424" y="3297561"/>
                <a:chExt cx="37776" cy="32451"/>
              </a:xfrm>
            </p:grpSpPr>
            <p:sp>
              <p:nvSpPr>
                <p:cNvPr id="5319" name="Google Shape;5319;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76"/>
              <p:cNvGrpSpPr/>
              <p:nvPr/>
            </p:nvGrpSpPr>
            <p:grpSpPr>
              <a:xfrm>
                <a:off x="3866084" y="3412107"/>
                <a:ext cx="37776" cy="32357"/>
                <a:chOff x="3866084" y="3412107"/>
                <a:chExt cx="37776" cy="32357"/>
              </a:xfrm>
            </p:grpSpPr>
            <p:sp>
              <p:nvSpPr>
                <p:cNvPr id="5322" name="Google Shape;5322;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76"/>
              <p:cNvGrpSpPr/>
              <p:nvPr/>
            </p:nvGrpSpPr>
            <p:grpSpPr>
              <a:xfrm>
                <a:off x="4023919" y="3766409"/>
                <a:ext cx="37783" cy="32357"/>
                <a:chOff x="4023919" y="3766409"/>
                <a:chExt cx="37783" cy="32357"/>
              </a:xfrm>
            </p:grpSpPr>
            <p:sp>
              <p:nvSpPr>
                <p:cNvPr id="5325" name="Google Shape;5325;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76"/>
              <p:cNvGrpSpPr/>
              <p:nvPr/>
            </p:nvGrpSpPr>
            <p:grpSpPr>
              <a:xfrm>
                <a:off x="3973882" y="3779449"/>
                <a:ext cx="37776" cy="32357"/>
                <a:chOff x="3973882" y="3779449"/>
                <a:chExt cx="37776" cy="32357"/>
              </a:xfrm>
            </p:grpSpPr>
            <p:sp>
              <p:nvSpPr>
                <p:cNvPr id="5328" name="Google Shape;5328;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76"/>
              <p:cNvGrpSpPr/>
              <p:nvPr/>
            </p:nvGrpSpPr>
            <p:grpSpPr>
              <a:xfrm>
                <a:off x="4073398" y="3838028"/>
                <a:ext cx="37776" cy="32380"/>
                <a:chOff x="4073398" y="3838028"/>
                <a:chExt cx="37776" cy="32380"/>
              </a:xfrm>
            </p:grpSpPr>
            <p:sp>
              <p:nvSpPr>
                <p:cNvPr id="5331" name="Google Shape;5331;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76"/>
              <p:cNvGrpSpPr/>
              <p:nvPr/>
            </p:nvGrpSpPr>
            <p:grpSpPr>
              <a:xfrm>
                <a:off x="4342672" y="4144496"/>
                <a:ext cx="37752" cy="32364"/>
                <a:chOff x="4342672" y="4144496"/>
                <a:chExt cx="37752" cy="32364"/>
              </a:xfrm>
            </p:grpSpPr>
            <p:sp>
              <p:nvSpPr>
                <p:cNvPr id="5334" name="Google Shape;5334;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6"/>
              <p:cNvGrpSpPr/>
              <p:nvPr/>
            </p:nvGrpSpPr>
            <p:grpSpPr>
              <a:xfrm>
                <a:off x="4406386" y="4056872"/>
                <a:ext cx="37783" cy="32364"/>
                <a:chOff x="4406386" y="4056872"/>
                <a:chExt cx="37783" cy="32364"/>
              </a:xfrm>
            </p:grpSpPr>
            <p:sp>
              <p:nvSpPr>
                <p:cNvPr id="5337" name="Google Shape;5337;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6"/>
              <p:cNvGrpSpPr/>
              <p:nvPr/>
            </p:nvGrpSpPr>
            <p:grpSpPr>
              <a:xfrm>
                <a:off x="4284416" y="4245254"/>
                <a:ext cx="37783" cy="32357"/>
                <a:chOff x="4284416" y="4245254"/>
                <a:chExt cx="37783" cy="32357"/>
              </a:xfrm>
            </p:grpSpPr>
            <p:sp>
              <p:nvSpPr>
                <p:cNvPr id="5340" name="Google Shape;5340;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6"/>
              <p:cNvGrpSpPr/>
              <p:nvPr/>
            </p:nvGrpSpPr>
            <p:grpSpPr>
              <a:xfrm>
                <a:off x="4219057" y="4331258"/>
                <a:ext cx="37776" cy="32364"/>
                <a:chOff x="4219057" y="4331258"/>
                <a:chExt cx="37776" cy="32364"/>
              </a:xfrm>
            </p:grpSpPr>
            <p:sp>
              <p:nvSpPr>
                <p:cNvPr id="5343" name="Google Shape;5343;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6"/>
              <p:cNvGrpSpPr/>
              <p:nvPr/>
            </p:nvGrpSpPr>
            <p:grpSpPr>
              <a:xfrm>
                <a:off x="4204122" y="4141688"/>
                <a:ext cx="33497" cy="28699"/>
                <a:chOff x="4204122" y="4141688"/>
                <a:chExt cx="33497" cy="28699"/>
              </a:xfrm>
            </p:grpSpPr>
            <p:sp>
              <p:nvSpPr>
                <p:cNvPr id="5346" name="Google Shape;5346;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6"/>
              <p:cNvGrpSpPr/>
              <p:nvPr/>
            </p:nvGrpSpPr>
            <p:grpSpPr>
              <a:xfrm>
                <a:off x="4301546" y="4003869"/>
                <a:ext cx="38916" cy="33324"/>
                <a:chOff x="4301546" y="4003869"/>
                <a:chExt cx="38916" cy="33324"/>
              </a:xfrm>
            </p:grpSpPr>
            <p:sp>
              <p:nvSpPr>
                <p:cNvPr id="5349" name="Google Shape;5349;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6"/>
              <p:cNvGrpSpPr/>
              <p:nvPr/>
            </p:nvGrpSpPr>
            <p:grpSpPr>
              <a:xfrm>
                <a:off x="4210681" y="3924669"/>
                <a:ext cx="36549" cy="31366"/>
                <a:chOff x="4210681" y="3924669"/>
                <a:chExt cx="36549" cy="31366"/>
              </a:xfrm>
            </p:grpSpPr>
            <p:sp>
              <p:nvSpPr>
                <p:cNvPr id="5352" name="Google Shape;5352;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76"/>
              <p:cNvGrpSpPr/>
              <p:nvPr/>
            </p:nvGrpSpPr>
            <p:grpSpPr>
              <a:xfrm>
                <a:off x="3987771" y="3628874"/>
                <a:ext cx="31499" cy="26993"/>
                <a:chOff x="3987771" y="3628874"/>
                <a:chExt cx="31499" cy="26993"/>
              </a:xfrm>
            </p:grpSpPr>
            <p:sp>
              <p:nvSpPr>
                <p:cNvPr id="5355" name="Google Shape;5355;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76"/>
              <p:cNvGrpSpPr/>
              <p:nvPr/>
            </p:nvGrpSpPr>
            <p:grpSpPr>
              <a:xfrm>
                <a:off x="4087382" y="3775674"/>
                <a:ext cx="31405" cy="26898"/>
                <a:chOff x="4087382" y="3775674"/>
                <a:chExt cx="31405" cy="26898"/>
              </a:xfrm>
            </p:grpSpPr>
            <p:sp>
              <p:nvSpPr>
                <p:cNvPr id="5358" name="Google Shape;5358;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6"/>
              <p:cNvGrpSpPr/>
              <p:nvPr/>
            </p:nvGrpSpPr>
            <p:grpSpPr>
              <a:xfrm>
                <a:off x="4118873" y="3856637"/>
                <a:ext cx="31405" cy="26906"/>
                <a:chOff x="4118873" y="3856637"/>
                <a:chExt cx="31405" cy="26906"/>
              </a:xfrm>
            </p:grpSpPr>
            <p:sp>
              <p:nvSpPr>
                <p:cNvPr id="5361" name="Google Shape;5361;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6"/>
              <p:cNvGrpSpPr/>
              <p:nvPr/>
            </p:nvGrpSpPr>
            <p:grpSpPr>
              <a:xfrm>
                <a:off x="4168541" y="3639523"/>
                <a:ext cx="31499" cy="26906"/>
                <a:chOff x="4168541" y="3639523"/>
                <a:chExt cx="31499" cy="26906"/>
              </a:xfrm>
            </p:grpSpPr>
            <p:sp>
              <p:nvSpPr>
                <p:cNvPr id="5364" name="Google Shape;5364;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6"/>
              <p:cNvGrpSpPr/>
              <p:nvPr/>
            </p:nvGrpSpPr>
            <p:grpSpPr>
              <a:xfrm>
                <a:off x="3965789" y="3393545"/>
                <a:ext cx="31405" cy="26945"/>
                <a:chOff x="3965789" y="3393545"/>
                <a:chExt cx="31405" cy="26945"/>
              </a:xfrm>
            </p:grpSpPr>
            <p:sp>
              <p:nvSpPr>
                <p:cNvPr id="5367" name="Google Shape;5367;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6"/>
              <p:cNvGrpSpPr/>
              <p:nvPr/>
            </p:nvGrpSpPr>
            <p:grpSpPr>
              <a:xfrm>
                <a:off x="3925166" y="3491008"/>
                <a:ext cx="31405" cy="27001"/>
                <a:chOff x="3925166" y="3491008"/>
                <a:chExt cx="31405" cy="27001"/>
              </a:xfrm>
            </p:grpSpPr>
            <p:sp>
              <p:nvSpPr>
                <p:cNvPr id="5370" name="Google Shape;5370;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6"/>
              <p:cNvGrpSpPr/>
              <p:nvPr/>
            </p:nvGrpSpPr>
            <p:grpSpPr>
              <a:xfrm>
                <a:off x="3682845" y="3340976"/>
                <a:ext cx="31397" cy="26898"/>
                <a:chOff x="3682845" y="3340976"/>
                <a:chExt cx="31397" cy="26898"/>
              </a:xfrm>
            </p:grpSpPr>
            <p:sp>
              <p:nvSpPr>
                <p:cNvPr id="5373" name="Google Shape;5373;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76"/>
              <p:cNvGrpSpPr/>
              <p:nvPr/>
            </p:nvGrpSpPr>
            <p:grpSpPr>
              <a:xfrm>
                <a:off x="3795393" y="3353725"/>
                <a:ext cx="31499" cy="26993"/>
                <a:chOff x="3795393" y="3353725"/>
                <a:chExt cx="31499" cy="26993"/>
              </a:xfrm>
            </p:grpSpPr>
            <p:sp>
              <p:nvSpPr>
                <p:cNvPr id="5376" name="Google Shape;5376;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76"/>
              <p:cNvGrpSpPr/>
              <p:nvPr/>
            </p:nvGrpSpPr>
            <p:grpSpPr>
              <a:xfrm>
                <a:off x="4176909" y="4363221"/>
                <a:ext cx="38924" cy="33316"/>
                <a:chOff x="4176909" y="4363221"/>
                <a:chExt cx="38924" cy="33316"/>
              </a:xfrm>
            </p:grpSpPr>
            <p:sp>
              <p:nvSpPr>
                <p:cNvPr id="5379" name="Google Shape;5379;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76"/>
              <p:cNvGrpSpPr/>
              <p:nvPr/>
            </p:nvGrpSpPr>
            <p:grpSpPr>
              <a:xfrm>
                <a:off x="4226191" y="4007660"/>
                <a:ext cx="33560" cy="28770"/>
                <a:chOff x="4226191" y="4007660"/>
                <a:chExt cx="33560" cy="28770"/>
              </a:xfrm>
            </p:grpSpPr>
            <p:sp>
              <p:nvSpPr>
                <p:cNvPr id="5382" name="Google Shape;5382;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76"/>
              <p:cNvGrpSpPr/>
              <p:nvPr/>
            </p:nvGrpSpPr>
            <p:grpSpPr>
              <a:xfrm>
                <a:off x="3597785" y="3377045"/>
                <a:ext cx="33591" cy="28699"/>
                <a:chOff x="3597785" y="3377045"/>
                <a:chExt cx="33591" cy="28699"/>
              </a:xfrm>
            </p:grpSpPr>
            <p:sp>
              <p:nvSpPr>
                <p:cNvPr id="5385" name="Google Shape;5385;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76"/>
              <p:cNvGrpSpPr/>
              <p:nvPr/>
            </p:nvGrpSpPr>
            <p:grpSpPr>
              <a:xfrm>
                <a:off x="3887870" y="3669796"/>
                <a:ext cx="33591" cy="28692"/>
                <a:chOff x="3887870" y="3669796"/>
                <a:chExt cx="33591" cy="28692"/>
              </a:xfrm>
            </p:grpSpPr>
            <p:sp>
              <p:nvSpPr>
                <p:cNvPr id="5388" name="Google Shape;5388;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76"/>
              <p:cNvGrpSpPr/>
              <p:nvPr/>
            </p:nvGrpSpPr>
            <p:grpSpPr>
              <a:xfrm>
                <a:off x="3818320" y="3481625"/>
                <a:ext cx="33497" cy="28770"/>
                <a:chOff x="3818320" y="3481625"/>
                <a:chExt cx="33497" cy="28770"/>
              </a:xfrm>
            </p:grpSpPr>
            <p:sp>
              <p:nvSpPr>
                <p:cNvPr id="5391" name="Google Shape;5391;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76"/>
              <p:cNvGrpSpPr/>
              <p:nvPr/>
            </p:nvGrpSpPr>
            <p:grpSpPr>
              <a:xfrm>
                <a:off x="4278139" y="4120948"/>
                <a:ext cx="37492" cy="32129"/>
                <a:chOff x="4278139" y="4120948"/>
                <a:chExt cx="37492" cy="32129"/>
              </a:xfrm>
            </p:grpSpPr>
            <p:sp>
              <p:nvSpPr>
                <p:cNvPr id="5394" name="Google Shape;5394;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76"/>
              <p:cNvGrpSpPr/>
              <p:nvPr/>
            </p:nvGrpSpPr>
            <p:grpSpPr>
              <a:xfrm>
                <a:off x="4419898" y="3977388"/>
                <a:ext cx="33497" cy="28692"/>
                <a:chOff x="4419898" y="3977388"/>
                <a:chExt cx="33497" cy="28692"/>
              </a:xfrm>
            </p:grpSpPr>
            <p:sp>
              <p:nvSpPr>
                <p:cNvPr id="5397" name="Google Shape;5397;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76"/>
              <p:cNvGrpSpPr/>
              <p:nvPr/>
            </p:nvGrpSpPr>
            <p:grpSpPr>
              <a:xfrm>
                <a:off x="4158930" y="4034684"/>
                <a:ext cx="33497" cy="28762"/>
                <a:chOff x="4158930" y="4034684"/>
                <a:chExt cx="33497" cy="28762"/>
              </a:xfrm>
            </p:grpSpPr>
            <p:sp>
              <p:nvSpPr>
                <p:cNvPr id="5400" name="Google Shape;5400;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76"/>
              <p:cNvGrpSpPr/>
              <p:nvPr/>
            </p:nvGrpSpPr>
            <p:grpSpPr>
              <a:xfrm>
                <a:off x="4134949" y="3957049"/>
                <a:ext cx="33497" cy="28770"/>
                <a:chOff x="4134949" y="3957049"/>
                <a:chExt cx="33497" cy="28770"/>
              </a:xfrm>
            </p:grpSpPr>
            <p:sp>
              <p:nvSpPr>
                <p:cNvPr id="5403" name="Google Shape;5403;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76"/>
              <p:cNvGrpSpPr/>
              <p:nvPr/>
            </p:nvGrpSpPr>
            <p:grpSpPr>
              <a:xfrm>
                <a:off x="4193653" y="4184403"/>
                <a:ext cx="43580" cy="37264"/>
                <a:chOff x="4193653" y="4184403"/>
                <a:chExt cx="43580" cy="37264"/>
              </a:xfrm>
            </p:grpSpPr>
            <p:sp>
              <p:nvSpPr>
                <p:cNvPr id="5406" name="Google Shape;5406;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76"/>
              <p:cNvGrpSpPr/>
              <p:nvPr/>
            </p:nvGrpSpPr>
            <p:grpSpPr>
              <a:xfrm>
                <a:off x="4343600" y="3943844"/>
                <a:ext cx="43580" cy="37312"/>
                <a:chOff x="4343600" y="3943844"/>
                <a:chExt cx="43580" cy="37312"/>
              </a:xfrm>
            </p:grpSpPr>
            <p:sp>
              <p:nvSpPr>
                <p:cNvPr id="5409" name="Google Shape;5409;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76"/>
              <p:cNvGrpSpPr/>
              <p:nvPr/>
            </p:nvGrpSpPr>
            <p:grpSpPr>
              <a:xfrm>
                <a:off x="4172339" y="3381693"/>
                <a:ext cx="31499" cy="27001"/>
                <a:chOff x="4172339" y="3381693"/>
                <a:chExt cx="31499" cy="27001"/>
              </a:xfrm>
            </p:grpSpPr>
            <p:sp>
              <p:nvSpPr>
                <p:cNvPr id="5412" name="Google Shape;5412;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17"/>
        <p:cNvGrpSpPr/>
        <p:nvPr/>
      </p:nvGrpSpPr>
      <p:grpSpPr>
        <a:xfrm>
          <a:off x="0" y="0"/>
          <a:ext cx="0" cy="0"/>
          <a:chOff x="0" y="0"/>
          <a:chExt cx="0" cy="0"/>
        </a:xfrm>
      </p:grpSpPr>
      <p:grpSp>
        <p:nvGrpSpPr>
          <p:cNvPr id="5418" name="Google Shape;5418;p77"/>
          <p:cNvGrpSpPr/>
          <p:nvPr/>
        </p:nvGrpSpPr>
        <p:grpSpPr>
          <a:xfrm>
            <a:off x="729274" y="969771"/>
            <a:ext cx="2507799" cy="206239"/>
            <a:chOff x="106648" y="895722"/>
            <a:chExt cx="4481413" cy="374300"/>
          </a:xfrm>
        </p:grpSpPr>
        <p:grpSp>
          <p:nvGrpSpPr>
            <p:cNvPr id="5419" name="Google Shape;5419;p77"/>
            <p:cNvGrpSpPr/>
            <p:nvPr/>
          </p:nvGrpSpPr>
          <p:grpSpPr>
            <a:xfrm>
              <a:off x="2233276" y="895722"/>
              <a:ext cx="1082667" cy="223591"/>
              <a:chOff x="4808316" y="2800065"/>
              <a:chExt cx="1999386" cy="412910"/>
            </a:xfrm>
          </p:grpSpPr>
          <p:sp>
            <p:nvSpPr>
              <p:cNvPr id="5420" name="Google Shape;5420;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1" name="Google Shape;5421;p77"/>
              <p:cNvGrpSpPr/>
              <p:nvPr/>
            </p:nvGrpSpPr>
            <p:grpSpPr>
              <a:xfrm>
                <a:off x="4808316" y="2800065"/>
                <a:ext cx="92400" cy="411825"/>
                <a:chOff x="845575" y="2563700"/>
                <a:chExt cx="92400" cy="411825"/>
              </a:xfrm>
            </p:grpSpPr>
            <p:cxnSp>
              <p:nvCxnSpPr>
                <p:cNvPr id="5422" name="Google Shape;5422;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3" name="Google Shape;5423;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4" name="Google Shape;5424;p77"/>
            <p:cNvGrpSpPr/>
            <p:nvPr/>
          </p:nvGrpSpPr>
          <p:grpSpPr>
            <a:xfrm>
              <a:off x="106648" y="895722"/>
              <a:ext cx="1088401" cy="223591"/>
              <a:chOff x="881025" y="2800065"/>
              <a:chExt cx="2009975" cy="412910"/>
            </a:xfrm>
          </p:grpSpPr>
          <p:sp>
            <p:nvSpPr>
              <p:cNvPr id="5425" name="Google Shape;5425;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6" name="Google Shape;5426;p77"/>
              <p:cNvGrpSpPr/>
              <p:nvPr/>
            </p:nvGrpSpPr>
            <p:grpSpPr>
              <a:xfrm>
                <a:off x="881025" y="2800065"/>
                <a:ext cx="92400" cy="411825"/>
                <a:chOff x="845575" y="2563700"/>
                <a:chExt cx="92400" cy="411825"/>
              </a:xfrm>
            </p:grpSpPr>
            <p:cxnSp>
              <p:nvCxnSpPr>
                <p:cNvPr id="5427" name="Google Shape;5427;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8" name="Google Shape;5428;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9" name="Google Shape;5429;p77"/>
            <p:cNvGrpSpPr/>
            <p:nvPr/>
          </p:nvGrpSpPr>
          <p:grpSpPr>
            <a:xfrm>
              <a:off x="1172346" y="1047018"/>
              <a:ext cx="1083151" cy="223003"/>
              <a:chOff x="2849073" y="3079467"/>
              <a:chExt cx="2000279" cy="411825"/>
            </a:xfrm>
          </p:grpSpPr>
          <p:sp>
            <p:nvSpPr>
              <p:cNvPr id="5430" name="Google Shape;5430;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77"/>
              <p:cNvGrpSpPr/>
              <p:nvPr/>
            </p:nvGrpSpPr>
            <p:grpSpPr>
              <a:xfrm rot="10800000">
                <a:off x="2849073" y="3079467"/>
                <a:ext cx="92400" cy="411825"/>
                <a:chOff x="2070100" y="2563700"/>
                <a:chExt cx="92400" cy="411825"/>
              </a:xfrm>
            </p:grpSpPr>
            <p:cxnSp>
              <p:nvCxnSpPr>
                <p:cNvPr id="5432" name="Google Shape;5432;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33" name="Google Shape;5433;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4" name="Google Shape;5434;p77"/>
            <p:cNvGrpSpPr/>
            <p:nvPr/>
          </p:nvGrpSpPr>
          <p:grpSpPr>
            <a:xfrm>
              <a:off x="3290132" y="1047018"/>
              <a:ext cx="1297929" cy="223003"/>
              <a:chOff x="6760035" y="3079467"/>
              <a:chExt cx="2396914" cy="411825"/>
            </a:xfrm>
          </p:grpSpPr>
          <p:sp>
            <p:nvSpPr>
              <p:cNvPr id="5435" name="Google Shape;5435;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6" name="Google Shape;5436;p77"/>
              <p:cNvGrpSpPr/>
              <p:nvPr/>
            </p:nvGrpSpPr>
            <p:grpSpPr>
              <a:xfrm rot="10800000">
                <a:off x="6760035" y="3079467"/>
                <a:ext cx="92400" cy="411825"/>
                <a:chOff x="2070100" y="2563700"/>
                <a:chExt cx="92400" cy="411825"/>
              </a:xfrm>
            </p:grpSpPr>
            <p:cxnSp>
              <p:nvCxnSpPr>
                <p:cNvPr id="5437" name="Google Shape;5437;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38" name="Google Shape;5438;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39" name="Google Shape;5439;p77"/>
          <p:cNvGrpSpPr/>
          <p:nvPr/>
        </p:nvGrpSpPr>
        <p:grpSpPr>
          <a:xfrm>
            <a:off x="2147036" y="3369142"/>
            <a:ext cx="1086701" cy="799429"/>
            <a:chOff x="2183288" y="3555572"/>
            <a:chExt cx="1136241" cy="835873"/>
          </a:xfrm>
        </p:grpSpPr>
        <p:sp>
          <p:nvSpPr>
            <p:cNvPr id="5440" name="Google Shape;5440;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1" name="Google Shape;5441;p77"/>
            <p:cNvGrpSpPr/>
            <p:nvPr/>
          </p:nvGrpSpPr>
          <p:grpSpPr>
            <a:xfrm>
              <a:off x="2205895" y="3637269"/>
              <a:ext cx="1089848" cy="724993"/>
              <a:chOff x="2205895" y="3637269"/>
              <a:chExt cx="1089848" cy="724993"/>
            </a:xfrm>
          </p:grpSpPr>
          <p:sp>
            <p:nvSpPr>
              <p:cNvPr id="5442" name="Google Shape;5442;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8" name="Google Shape;5448;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9" name="Google Shape;5449;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50" name="Google Shape;5450;p77"/>
            <p:cNvGrpSpPr/>
            <p:nvPr/>
          </p:nvGrpSpPr>
          <p:grpSpPr>
            <a:xfrm>
              <a:off x="3173850" y="3779426"/>
              <a:ext cx="145679" cy="70048"/>
              <a:chOff x="3173850" y="3779426"/>
              <a:chExt cx="145679" cy="70048"/>
            </a:xfrm>
          </p:grpSpPr>
          <p:cxnSp>
            <p:nvCxnSpPr>
              <p:cNvPr id="5451" name="Google Shape;5451;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52" name="Google Shape;5452;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7"/>
            <p:cNvGrpSpPr/>
            <p:nvPr/>
          </p:nvGrpSpPr>
          <p:grpSpPr>
            <a:xfrm>
              <a:off x="2183288" y="4139483"/>
              <a:ext cx="145133" cy="70048"/>
              <a:chOff x="2183288" y="4139483"/>
              <a:chExt cx="145133" cy="70048"/>
            </a:xfrm>
          </p:grpSpPr>
          <p:cxnSp>
            <p:nvCxnSpPr>
              <p:cNvPr id="5454" name="Google Shape;5454;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55" name="Google Shape;5455;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6" name="Google Shape;5456;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58" name="Google Shape;5458;p77"/>
            <p:cNvGrpSpPr/>
            <p:nvPr/>
          </p:nvGrpSpPr>
          <p:grpSpPr>
            <a:xfrm>
              <a:off x="2943836" y="4268886"/>
              <a:ext cx="60717" cy="122559"/>
              <a:chOff x="2943836" y="4268886"/>
              <a:chExt cx="60717" cy="122559"/>
            </a:xfrm>
          </p:grpSpPr>
          <p:sp>
            <p:nvSpPr>
              <p:cNvPr id="5459" name="Google Shape;5459;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0" name="Google Shape;5460;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61" name="Google Shape;5461;p77"/>
          <p:cNvGrpSpPr/>
          <p:nvPr/>
        </p:nvGrpSpPr>
        <p:grpSpPr>
          <a:xfrm>
            <a:off x="3409981" y="1290142"/>
            <a:ext cx="1675870" cy="758251"/>
            <a:chOff x="3530532" y="1496185"/>
            <a:chExt cx="1562000" cy="706730"/>
          </a:xfrm>
        </p:grpSpPr>
        <p:cxnSp>
          <p:nvCxnSpPr>
            <p:cNvPr id="5462" name="Google Shape;5462;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63" name="Google Shape;5463;p77"/>
            <p:cNvGrpSpPr/>
            <p:nvPr/>
          </p:nvGrpSpPr>
          <p:grpSpPr>
            <a:xfrm>
              <a:off x="3530532" y="1496185"/>
              <a:ext cx="323430" cy="463587"/>
              <a:chOff x="3530532" y="1496185"/>
              <a:chExt cx="323430" cy="463587"/>
            </a:xfrm>
          </p:grpSpPr>
          <p:grpSp>
            <p:nvGrpSpPr>
              <p:cNvPr id="5464" name="Google Shape;5464;p77"/>
              <p:cNvGrpSpPr/>
              <p:nvPr/>
            </p:nvGrpSpPr>
            <p:grpSpPr>
              <a:xfrm>
                <a:off x="3567462" y="1496185"/>
                <a:ext cx="286500" cy="361376"/>
                <a:chOff x="3567462" y="1496185"/>
                <a:chExt cx="286500" cy="361376"/>
              </a:xfrm>
            </p:grpSpPr>
            <p:cxnSp>
              <p:nvCxnSpPr>
                <p:cNvPr id="5465" name="Google Shape;5465;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66" name="Google Shape;5466;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7" name="Google Shape;5467;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77"/>
            <p:cNvGrpSpPr/>
            <p:nvPr/>
          </p:nvGrpSpPr>
          <p:grpSpPr>
            <a:xfrm>
              <a:off x="3891569" y="1779209"/>
              <a:ext cx="323945" cy="423706"/>
              <a:chOff x="3891569" y="1779209"/>
              <a:chExt cx="323945" cy="423706"/>
            </a:xfrm>
          </p:grpSpPr>
          <p:grpSp>
            <p:nvGrpSpPr>
              <p:cNvPr id="5469" name="Google Shape;5469;p77"/>
              <p:cNvGrpSpPr/>
              <p:nvPr/>
            </p:nvGrpSpPr>
            <p:grpSpPr>
              <a:xfrm>
                <a:off x="3929014" y="1881638"/>
                <a:ext cx="286500" cy="321278"/>
                <a:chOff x="3929014" y="1881638"/>
                <a:chExt cx="286500" cy="321278"/>
              </a:xfrm>
            </p:grpSpPr>
            <p:cxnSp>
              <p:nvCxnSpPr>
                <p:cNvPr id="5470" name="Google Shape;5470;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71" name="Google Shape;5471;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2" name="Google Shape;5472;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77"/>
            <p:cNvGrpSpPr/>
            <p:nvPr/>
          </p:nvGrpSpPr>
          <p:grpSpPr>
            <a:xfrm>
              <a:off x="4252606" y="1496185"/>
              <a:ext cx="324721" cy="463587"/>
              <a:chOff x="4252606" y="1496185"/>
              <a:chExt cx="324721" cy="463587"/>
            </a:xfrm>
          </p:grpSpPr>
          <p:grpSp>
            <p:nvGrpSpPr>
              <p:cNvPr id="5474" name="Google Shape;5474;p77"/>
              <p:cNvGrpSpPr/>
              <p:nvPr/>
            </p:nvGrpSpPr>
            <p:grpSpPr>
              <a:xfrm>
                <a:off x="4290828" y="1496185"/>
                <a:ext cx="286500" cy="361376"/>
                <a:chOff x="4290828" y="1496185"/>
                <a:chExt cx="286500" cy="361376"/>
              </a:xfrm>
            </p:grpSpPr>
            <p:cxnSp>
              <p:nvCxnSpPr>
                <p:cNvPr id="5475" name="Google Shape;5475;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76" name="Google Shape;5476;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7" name="Google Shape;5477;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77"/>
            <p:cNvGrpSpPr/>
            <p:nvPr/>
          </p:nvGrpSpPr>
          <p:grpSpPr>
            <a:xfrm>
              <a:off x="4613643" y="1763716"/>
              <a:ext cx="325308" cy="439200"/>
              <a:chOff x="4613643" y="1763716"/>
              <a:chExt cx="325308" cy="439200"/>
            </a:xfrm>
          </p:grpSpPr>
          <p:grpSp>
            <p:nvGrpSpPr>
              <p:cNvPr id="5479" name="Google Shape;5479;p77"/>
              <p:cNvGrpSpPr/>
              <p:nvPr/>
            </p:nvGrpSpPr>
            <p:grpSpPr>
              <a:xfrm>
                <a:off x="4652451" y="1879538"/>
                <a:ext cx="286500" cy="323378"/>
                <a:chOff x="4652451" y="1879538"/>
                <a:chExt cx="286500" cy="323378"/>
              </a:xfrm>
            </p:grpSpPr>
            <p:cxnSp>
              <p:nvCxnSpPr>
                <p:cNvPr id="5480" name="Google Shape;5480;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81" name="Google Shape;5481;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2" name="Google Shape;5482;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3" name="Google Shape;5483;p77"/>
          <p:cNvGrpSpPr/>
          <p:nvPr/>
        </p:nvGrpSpPr>
        <p:grpSpPr>
          <a:xfrm>
            <a:off x="3421841" y="2143768"/>
            <a:ext cx="1652173" cy="391517"/>
            <a:chOff x="3512551" y="2358270"/>
            <a:chExt cx="1597383" cy="378533"/>
          </a:xfrm>
        </p:grpSpPr>
        <p:cxnSp>
          <p:nvCxnSpPr>
            <p:cNvPr id="5484" name="Google Shape;5484;p77"/>
            <p:cNvCxnSpPr>
              <a:stCxn id="5485" idx="6"/>
              <a:endCxn id="548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87" name="Google Shape;5487;p77"/>
            <p:cNvGrpSpPr/>
            <p:nvPr/>
          </p:nvGrpSpPr>
          <p:grpSpPr>
            <a:xfrm>
              <a:off x="3512551" y="2358270"/>
              <a:ext cx="225647" cy="307714"/>
              <a:chOff x="2182679" y="2004714"/>
              <a:chExt cx="792300" cy="1080458"/>
            </a:xfrm>
          </p:grpSpPr>
          <p:cxnSp>
            <p:nvCxnSpPr>
              <p:cNvPr id="5488" name="Google Shape;5488;p77"/>
              <p:cNvCxnSpPr>
                <a:stCxn id="548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85" name="Google Shape;5485;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7"/>
            <p:cNvGrpSpPr/>
            <p:nvPr/>
          </p:nvGrpSpPr>
          <p:grpSpPr>
            <a:xfrm>
              <a:off x="3969644" y="2440153"/>
              <a:ext cx="225853" cy="296651"/>
              <a:chOff x="3775710" y="1729289"/>
              <a:chExt cx="136500" cy="179289"/>
            </a:xfrm>
          </p:grpSpPr>
          <p:cxnSp>
            <p:nvCxnSpPr>
              <p:cNvPr id="5491" name="Google Shape;5491;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92" name="Google Shape;5492;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77"/>
            <p:cNvGrpSpPr/>
            <p:nvPr/>
          </p:nvGrpSpPr>
          <p:grpSpPr>
            <a:xfrm>
              <a:off x="4427051" y="2358270"/>
              <a:ext cx="225647" cy="307714"/>
              <a:chOff x="5393704" y="2004714"/>
              <a:chExt cx="792300" cy="1080458"/>
            </a:xfrm>
          </p:grpSpPr>
          <p:cxnSp>
            <p:nvCxnSpPr>
              <p:cNvPr id="5495" name="Google Shape;5495;p77"/>
              <p:cNvCxnSpPr>
                <a:stCxn id="549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97" name="Google Shape;5497;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7"/>
            <p:cNvGrpSpPr/>
            <p:nvPr/>
          </p:nvGrpSpPr>
          <p:grpSpPr>
            <a:xfrm>
              <a:off x="4884287" y="2440252"/>
              <a:ext cx="225647" cy="296532"/>
              <a:chOff x="6999166" y="2292572"/>
              <a:chExt cx="792300" cy="1041192"/>
            </a:xfrm>
          </p:grpSpPr>
          <p:cxnSp>
            <p:nvCxnSpPr>
              <p:cNvPr id="5499" name="Google Shape;5499;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86" name="Google Shape;5486;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77"/>
          <p:cNvGrpSpPr/>
          <p:nvPr/>
        </p:nvGrpSpPr>
        <p:grpSpPr>
          <a:xfrm>
            <a:off x="6842649" y="979967"/>
            <a:ext cx="1581844" cy="732818"/>
            <a:chOff x="634175" y="2986275"/>
            <a:chExt cx="3147949" cy="1458344"/>
          </a:xfrm>
        </p:grpSpPr>
        <p:cxnSp>
          <p:nvCxnSpPr>
            <p:cNvPr id="5502" name="Google Shape;5502;p77"/>
            <p:cNvCxnSpPr>
              <a:stCxn id="5503" idx="4"/>
              <a:endCxn id="550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05" name="Google Shape;5505;p77"/>
            <p:cNvCxnSpPr>
              <a:stCxn id="5504" idx="0"/>
              <a:endCxn id="550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07" name="Google Shape;5507;p77"/>
            <p:cNvCxnSpPr>
              <a:stCxn id="5506" idx="4"/>
              <a:endCxn id="550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09" name="Google Shape;5509;p77"/>
            <p:cNvCxnSpPr>
              <a:stCxn id="5508" idx="0"/>
              <a:endCxn id="551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10" name="Google Shape;5510;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6" name="Google Shape;5506;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3" name="Google Shape;5503;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8" name="Google Shape;5508;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04" name="Google Shape;5504;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11" name="Google Shape;5511;p77"/>
          <p:cNvGrpSpPr/>
          <p:nvPr/>
        </p:nvGrpSpPr>
        <p:grpSpPr>
          <a:xfrm>
            <a:off x="3410364" y="2674277"/>
            <a:ext cx="1675128" cy="313674"/>
            <a:chOff x="998425" y="1182125"/>
            <a:chExt cx="1065400" cy="199500"/>
          </a:xfrm>
        </p:grpSpPr>
        <p:sp>
          <p:nvSpPr>
            <p:cNvPr id="5512" name="Google Shape;5512;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7"/>
          <p:cNvGrpSpPr/>
          <p:nvPr/>
        </p:nvGrpSpPr>
        <p:grpSpPr>
          <a:xfrm>
            <a:off x="3410363" y="3630244"/>
            <a:ext cx="1675129" cy="525345"/>
            <a:chOff x="5194708" y="3484366"/>
            <a:chExt cx="3148148" cy="987304"/>
          </a:xfrm>
        </p:grpSpPr>
        <p:grpSp>
          <p:nvGrpSpPr>
            <p:cNvPr id="5518" name="Google Shape;5518;p77"/>
            <p:cNvGrpSpPr/>
            <p:nvPr/>
          </p:nvGrpSpPr>
          <p:grpSpPr>
            <a:xfrm>
              <a:off x="7531521" y="3484366"/>
              <a:ext cx="811335" cy="987304"/>
              <a:chOff x="3379425" y="1617275"/>
              <a:chExt cx="1090650" cy="1327200"/>
            </a:xfrm>
          </p:grpSpPr>
          <p:sp>
            <p:nvSpPr>
              <p:cNvPr id="5519" name="Google Shape;5519;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77"/>
            <p:cNvGrpSpPr/>
            <p:nvPr/>
          </p:nvGrpSpPr>
          <p:grpSpPr>
            <a:xfrm>
              <a:off x="6752546" y="3484366"/>
              <a:ext cx="811428" cy="987304"/>
              <a:chOff x="2332275" y="1617275"/>
              <a:chExt cx="1090775" cy="1327200"/>
            </a:xfrm>
          </p:grpSpPr>
          <p:sp>
            <p:nvSpPr>
              <p:cNvPr id="5523" name="Google Shape;5523;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77"/>
            <p:cNvGrpSpPr/>
            <p:nvPr/>
          </p:nvGrpSpPr>
          <p:grpSpPr>
            <a:xfrm>
              <a:off x="5973664" y="3484366"/>
              <a:ext cx="811335" cy="987304"/>
              <a:chOff x="1285250" y="1617275"/>
              <a:chExt cx="1090650" cy="1327200"/>
            </a:xfrm>
          </p:grpSpPr>
          <p:sp>
            <p:nvSpPr>
              <p:cNvPr id="5527" name="Google Shape;5527;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77"/>
            <p:cNvGrpSpPr/>
            <p:nvPr/>
          </p:nvGrpSpPr>
          <p:grpSpPr>
            <a:xfrm>
              <a:off x="5194708" y="3484366"/>
              <a:ext cx="811409" cy="987304"/>
              <a:chOff x="238125" y="1617275"/>
              <a:chExt cx="1090750" cy="1327200"/>
            </a:xfrm>
          </p:grpSpPr>
          <p:sp>
            <p:nvSpPr>
              <p:cNvPr id="5531" name="Google Shape;5531;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4" name="Google Shape;5534;p77"/>
          <p:cNvGrpSpPr/>
          <p:nvPr/>
        </p:nvGrpSpPr>
        <p:grpSpPr>
          <a:xfrm>
            <a:off x="6844048" y="2276133"/>
            <a:ext cx="1579046" cy="522230"/>
            <a:chOff x="6853641" y="2534077"/>
            <a:chExt cx="1515545" cy="501229"/>
          </a:xfrm>
        </p:grpSpPr>
        <p:grpSp>
          <p:nvGrpSpPr>
            <p:cNvPr id="5535" name="Google Shape;5535;p77"/>
            <p:cNvGrpSpPr/>
            <p:nvPr/>
          </p:nvGrpSpPr>
          <p:grpSpPr>
            <a:xfrm>
              <a:off x="6853641" y="2618923"/>
              <a:ext cx="1515545" cy="324556"/>
              <a:chOff x="6853641" y="2618923"/>
              <a:chExt cx="1515545" cy="324556"/>
            </a:xfrm>
          </p:grpSpPr>
          <p:sp>
            <p:nvSpPr>
              <p:cNvPr id="5536" name="Google Shape;5536;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1" name="Google Shape;5541;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77"/>
          <p:cNvGrpSpPr/>
          <p:nvPr/>
        </p:nvGrpSpPr>
        <p:grpSpPr>
          <a:xfrm>
            <a:off x="3438940" y="3151173"/>
            <a:ext cx="1617976" cy="346616"/>
            <a:chOff x="1808063" y="4294338"/>
            <a:chExt cx="3370782" cy="721817"/>
          </a:xfrm>
        </p:grpSpPr>
        <p:sp>
          <p:nvSpPr>
            <p:cNvPr id="5547" name="Google Shape;5547;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77"/>
          <p:cNvGrpSpPr/>
          <p:nvPr/>
        </p:nvGrpSpPr>
        <p:grpSpPr>
          <a:xfrm>
            <a:off x="5264936" y="3817923"/>
            <a:ext cx="1417067" cy="350605"/>
            <a:chOff x="4234950" y="2101012"/>
            <a:chExt cx="4219974" cy="1044090"/>
          </a:xfrm>
        </p:grpSpPr>
        <p:sp>
          <p:nvSpPr>
            <p:cNvPr id="5558" name="Google Shape;5558;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7"/>
          <p:cNvGrpSpPr/>
          <p:nvPr/>
        </p:nvGrpSpPr>
        <p:grpSpPr>
          <a:xfrm>
            <a:off x="6840408" y="1808681"/>
            <a:ext cx="1586327" cy="371557"/>
            <a:chOff x="1247650" y="2075423"/>
            <a:chExt cx="6648477" cy="1557238"/>
          </a:xfrm>
        </p:grpSpPr>
        <p:sp>
          <p:nvSpPr>
            <p:cNvPr id="5575" name="Google Shape;5575;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77"/>
          <p:cNvGrpSpPr/>
          <p:nvPr/>
        </p:nvGrpSpPr>
        <p:grpSpPr>
          <a:xfrm>
            <a:off x="5271678" y="961870"/>
            <a:ext cx="1415601" cy="1648533"/>
            <a:chOff x="1839112" y="2209163"/>
            <a:chExt cx="1918159" cy="2233784"/>
          </a:xfrm>
        </p:grpSpPr>
        <p:sp>
          <p:nvSpPr>
            <p:cNvPr id="5582" name="Google Shape;5582;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85" name="Google Shape;5585;p77"/>
            <p:cNvCxnSpPr>
              <a:stCxn id="5582" idx="6"/>
              <a:endCxn id="558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86" name="Google Shape;5586;p77"/>
            <p:cNvCxnSpPr>
              <a:stCxn id="5583" idx="4"/>
              <a:endCxn id="558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88" name="Google Shape;5588;p77"/>
            <p:cNvCxnSpPr>
              <a:stCxn id="5587" idx="6"/>
              <a:endCxn id="558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89" name="Google Shape;5589;p77"/>
            <p:cNvCxnSpPr>
              <a:stCxn id="5584" idx="4"/>
              <a:endCxn id="559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87" name="Google Shape;5587;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2" name="Google Shape;5592;p77"/>
            <p:cNvCxnSpPr>
              <a:endCxn id="559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93" name="Google Shape;5593;p77"/>
          <p:cNvGrpSpPr/>
          <p:nvPr/>
        </p:nvGrpSpPr>
        <p:grpSpPr>
          <a:xfrm>
            <a:off x="3428944" y="979954"/>
            <a:ext cx="1637968" cy="154942"/>
            <a:chOff x="238125" y="2506075"/>
            <a:chExt cx="7115411" cy="673075"/>
          </a:xfrm>
        </p:grpSpPr>
        <p:sp>
          <p:nvSpPr>
            <p:cNvPr id="5594" name="Google Shape;5594;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7"/>
          <p:cNvGrpSpPr/>
          <p:nvPr/>
        </p:nvGrpSpPr>
        <p:grpSpPr>
          <a:xfrm>
            <a:off x="1969680" y="1294672"/>
            <a:ext cx="1262932" cy="785408"/>
            <a:chOff x="548861" y="389676"/>
            <a:chExt cx="3843371" cy="2390163"/>
          </a:xfrm>
        </p:grpSpPr>
        <p:cxnSp>
          <p:nvCxnSpPr>
            <p:cNvPr id="5600" name="Google Shape;5600;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1" name="Google Shape;5601;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2" name="Google Shape;5602;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03" name="Google Shape;5603;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04" name="Google Shape;5604;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05" name="Google Shape;5605;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6" name="Google Shape;5606;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07" name="Google Shape;5607;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77"/>
          <p:cNvGrpSpPr/>
          <p:nvPr/>
        </p:nvGrpSpPr>
        <p:grpSpPr>
          <a:xfrm>
            <a:off x="757812" y="2401550"/>
            <a:ext cx="1412054" cy="633562"/>
            <a:chOff x="1187400" y="2529299"/>
            <a:chExt cx="6769193" cy="2241903"/>
          </a:xfrm>
        </p:grpSpPr>
        <p:sp>
          <p:nvSpPr>
            <p:cNvPr id="5614" name="Google Shape;5614;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15" name="Google Shape;5615;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6" name="Google Shape;5616;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7" name="Google Shape;5617;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8" name="Google Shape;5618;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19" name="Google Shape;5619;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20" name="Google Shape;5620;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21" name="Google Shape;5621;p77"/>
            <p:cNvCxnSpPr>
              <a:stCxn id="5614" idx="2"/>
              <a:endCxn id="561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2" name="Google Shape;5622;p77"/>
            <p:cNvCxnSpPr>
              <a:stCxn id="5616" idx="0"/>
              <a:endCxn id="561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3" name="Google Shape;5623;p77"/>
            <p:cNvCxnSpPr>
              <a:stCxn id="5616" idx="2"/>
              <a:endCxn id="561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4" name="Google Shape;5624;p77"/>
            <p:cNvCxnSpPr>
              <a:stCxn id="5617" idx="0"/>
              <a:endCxn id="561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5" name="Google Shape;5625;p77"/>
            <p:cNvCxnSpPr>
              <a:stCxn id="5615" idx="2"/>
              <a:endCxn id="562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26" name="Google Shape;5626;p77"/>
            <p:cNvCxnSpPr>
              <a:stCxn id="5619" idx="0"/>
              <a:endCxn id="561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27" name="Google Shape;5627;p77"/>
          <p:cNvGrpSpPr/>
          <p:nvPr/>
        </p:nvGrpSpPr>
        <p:grpSpPr>
          <a:xfrm>
            <a:off x="6844058" y="2894258"/>
            <a:ext cx="1579035" cy="540873"/>
            <a:chOff x="6895650" y="3126697"/>
            <a:chExt cx="1436662" cy="492105"/>
          </a:xfrm>
        </p:grpSpPr>
        <p:sp>
          <p:nvSpPr>
            <p:cNvPr id="5628" name="Google Shape;5628;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77"/>
            <p:cNvGrpSpPr/>
            <p:nvPr/>
          </p:nvGrpSpPr>
          <p:grpSpPr>
            <a:xfrm>
              <a:off x="6995957" y="3335810"/>
              <a:ext cx="1230393" cy="71754"/>
              <a:chOff x="6995957" y="3287964"/>
              <a:chExt cx="1230393" cy="71754"/>
            </a:xfrm>
          </p:grpSpPr>
          <p:sp>
            <p:nvSpPr>
              <p:cNvPr id="5634" name="Google Shape;5634;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9" name="Google Shape;5639;p77"/>
          <p:cNvGrpSpPr/>
          <p:nvPr/>
        </p:nvGrpSpPr>
        <p:grpSpPr>
          <a:xfrm>
            <a:off x="6842640" y="3531021"/>
            <a:ext cx="1581862" cy="650625"/>
            <a:chOff x="6777990" y="3710194"/>
            <a:chExt cx="1646915" cy="677382"/>
          </a:xfrm>
        </p:grpSpPr>
        <p:grpSp>
          <p:nvGrpSpPr>
            <p:cNvPr id="5640" name="Google Shape;5640;p77"/>
            <p:cNvGrpSpPr/>
            <p:nvPr/>
          </p:nvGrpSpPr>
          <p:grpSpPr>
            <a:xfrm>
              <a:off x="6777990" y="3874492"/>
              <a:ext cx="411129" cy="513083"/>
              <a:chOff x="6777990" y="3874492"/>
              <a:chExt cx="411129" cy="513083"/>
            </a:xfrm>
          </p:grpSpPr>
          <p:cxnSp>
            <p:nvCxnSpPr>
              <p:cNvPr id="5641" name="Google Shape;5641;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2" name="Google Shape;5642;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77"/>
            <p:cNvGrpSpPr/>
            <p:nvPr/>
          </p:nvGrpSpPr>
          <p:grpSpPr>
            <a:xfrm>
              <a:off x="7188425" y="3710194"/>
              <a:ext cx="411123" cy="520535"/>
              <a:chOff x="7188425" y="3710194"/>
              <a:chExt cx="411123" cy="520535"/>
            </a:xfrm>
          </p:grpSpPr>
          <p:cxnSp>
            <p:nvCxnSpPr>
              <p:cNvPr id="5644" name="Google Shape;5644;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5" name="Google Shape;5645;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77"/>
            <p:cNvGrpSpPr/>
            <p:nvPr/>
          </p:nvGrpSpPr>
          <p:grpSpPr>
            <a:xfrm>
              <a:off x="7603341" y="3874492"/>
              <a:ext cx="411474" cy="513083"/>
              <a:chOff x="7603341" y="3874492"/>
              <a:chExt cx="411474" cy="513083"/>
            </a:xfrm>
          </p:grpSpPr>
          <p:cxnSp>
            <p:nvCxnSpPr>
              <p:cNvPr id="5647" name="Google Shape;5647;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48" name="Google Shape;5648;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77"/>
            <p:cNvGrpSpPr/>
            <p:nvPr/>
          </p:nvGrpSpPr>
          <p:grpSpPr>
            <a:xfrm>
              <a:off x="8013776" y="3722847"/>
              <a:ext cx="411129" cy="507881"/>
              <a:chOff x="8013776" y="3722847"/>
              <a:chExt cx="411129" cy="507881"/>
            </a:xfrm>
          </p:grpSpPr>
          <p:cxnSp>
            <p:nvCxnSpPr>
              <p:cNvPr id="5650" name="Google Shape;5650;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51" name="Google Shape;5651;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77"/>
          <p:cNvGrpSpPr/>
          <p:nvPr/>
        </p:nvGrpSpPr>
        <p:grpSpPr>
          <a:xfrm>
            <a:off x="5262155" y="2703861"/>
            <a:ext cx="1421889" cy="1020603"/>
            <a:chOff x="5190863" y="2824811"/>
            <a:chExt cx="1544860" cy="1108869"/>
          </a:xfrm>
        </p:grpSpPr>
        <p:grpSp>
          <p:nvGrpSpPr>
            <p:cNvPr id="5653" name="Google Shape;5653;p77"/>
            <p:cNvGrpSpPr/>
            <p:nvPr/>
          </p:nvGrpSpPr>
          <p:grpSpPr>
            <a:xfrm>
              <a:off x="5938695" y="3176919"/>
              <a:ext cx="685761" cy="404739"/>
              <a:chOff x="5938695" y="3176919"/>
              <a:chExt cx="685761" cy="404739"/>
            </a:xfrm>
          </p:grpSpPr>
          <p:grpSp>
            <p:nvGrpSpPr>
              <p:cNvPr id="5654" name="Google Shape;5654;p77"/>
              <p:cNvGrpSpPr/>
              <p:nvPr/>
            </p:nvGrpSpPr>
            <p:grpSpPr>
              <a:xfrm>
                <a:off x="5938695" y="3176919"/>
                <a:ext cx="685761" cy="404739"/>
                <a:chOff x="5938695" y="3176919"/>
                <a:chExt cx="685761" cy="404739"/>
              </a:xfrm>
            </p:grpSpPr>
            <p:sp>
              <p:nvSpPr>
                <p:cNvPr id="5655" name="Google Shape;5655;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7" name="Google Shape;5657;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77"/>
            <p:cNvGrpSpPr/>
            <p:nvPr/>
          </p:nvGrpSpPr>
          <p:grpSpPr>
            <a:xfrm>
              <a:off x="5305233" y="3176835"/>
              <a:ext cx="685971" cy="404655"/>
              <a:chOff x="5305233" y="3176835"/>
              <a:chExt cx="685971" cy="404655"/>
            </a:xfrm>
          </p:grpSpPr>
          <p:grpSp>
            <p:nvGrpSpPr>
              <p:cNvPr id="5659" name="Google Shape;5659;p77"/>
              <p:cNvGrpSpPr/>
              <p:nvPr/>
            </p:nvGrpSpPr>
            <p:grpSpPr>
              <a:xfrm>
                <a:off x="5305233" y="3176835"/>
                <a:ext cx="685971" cy="404655"/>
                <a:chOff x="5305233" y="3176835"/>
                <a:chExt cx="685971" cy="404655"/>
              </a:xfrm>
            </p:grpSpPr>
            <p:sp>
              <p:nvSpPr>
                <p:cNvPr id="5660" name="Google Shape;5660;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2" name="Google Shape;5662;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3" name="Google Shape;5663;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4" name="Google Shape;5664;p77"/>
            <p:cNvGrpSpPr/>
            <p:nvPr/>
          </p:nvGrpSpPr>
          <p:grpSpPr>
            <a:xfrm>
              <a:off x="5657361" y="2824811"/>
              <a:ext cx="1078361" cy="404655"/>
              <a:chOff x="5657361" y="2824811"/>
              <a:chExt cx="1078361" cy="404655"/>
            </a:xfrm>
          </p:grpSpPr>
          <p:grpSp>
            <p:nvGrpSpPr>
              <p:cNvPr id="5665" name="Google Shape;5665;p77"/>
              <p:cNvGrpSpPr/>
              <p:nvPr/>
            </p:nvGrpSpPr>
            <p:grpSpPr>
              <a:xfrm>
                <a:off x="5657361" y="2824811"/>
                <a:ext cx="1078361" cy="404655"/>
                <a:chOff x="5657361" y="2824811"/>
                <a:chExt cx="1078361" cy="404655"/>
              </a:xfrm>
            </p:grpSpPr>
            <p:grpSp>
              <p:nvGrpSpPr>
                <p:cNvPr id="5666" name="Google Shape;5666;p77"/>
                <p:cNvGrpSpPr/>
                <p:nvPr/>
              </p:nvGrpSpPr>
              <p:grpSpPr>
                <a:xfrm>
                  <a:off x="5938485" y="2824811"/>
                  <a:ext cx="797237" cy="404655"/>
                  <a:chOff x="5938485" y="2824811"/>
                  <a:chExt cx="797237" cy="404655"/>
                </a:xfrm>
              </p:grpSpPr>
              <p:sp>
                <p:nvSpPr>
                  <p:cNvPr id="5667" name="Google Shape;5667;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0" name="Google Shape;5670;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77"/>
            <p:cNvGrpSpPr/>
            <p:nvPr/>
          </p:nvGrpSpPr>
          <p:grpSpPr>
            <a:xfrm>
              <a:off x="5190863" y="3528942"/>
              <a:ext cx="1078026" cy="404739"/>
              <a:chOff x="5190863" y="3528942"/>
              <a:chExt cx="1078026" cy="404739"/>
            </a:xfrm>
          </p:grpSpPr>
          <p:sp>
            <p:nvSpPr>
              <p:cNvPr id="5672" name="Google Shape;5672;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3" name="Google Shape;5673;p77"/>
              <p:cNvGrpSpPr/>
              <p:nvPr/>
            </p:nvGrpSpPr>
            <p:grpSpPr>
              <a:xfrm>
                <a:off x="5190863" y="3528942"/>
                <a:ext cx="1078026" cy="404739"/>
                <a:chOff x="5190863" y="3528942"/>
                <a:chExt cx="1078026" cy="404739"/>
              </a:xfrm>
            </p:grpSpPr>
            <p:sp>
              <p:nvSpPr>
                <p:cNvPr id="5674" name="Google Shape;5674;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6" name="Google Shape;5676;p77"/>
          <p:cNvGrpSpPr/>
          <p:nvPr/>
        </p:nvGrpSpPr>
        <p:grpSpPr>
          <a:xfrm>
            <a:off x="728162" y="1268329"/>
            <a:ext cx="1086719" cy="879487"/>
            <a:chOff x="803162" y="1474292"/>
            <a:chExt cx="1086719" cy="879487"/>
          </a:xfrm>
        </p:grpSpPr>
        <p:grpSp>
          <p:nvGrpSpPr>
            <p:cNvPr id="5677" name="Google Shape;5677;p77"/>
            <p:cNvGrpSpPr/>
            <p:nvPr/>
          </p:nvGrpSpPr>
          <p:grpSpPr>
            <a:xfrm>
              <a:off x="803162" y="1625948"/>
              <a:ext cx="445856" cy="576579"/>
              <a:chOff x="803162" y="1625948"/>
              <a:chExt cx="445856" cy="576579"/>
            </a:xfrm>
          </p:grpSpPr>
          <p:sp>
            <p:nvSpPr>
              <p:cNvPr id="5678" name="Google Shape;5678;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9" name="Google Shape;5679;p77"/>
              <p:cNvGrpSpPr/>
              <p:nvPr/>
            </p:nvGrpSpPr>
            <p:grpSpPr>
              <a:xfrm>
                <a:off x="1056023" y="1625948"/>
                <a:ext cx="192995" cy="576579"/>
                <a:chOff x="1056023" y="1625948"/>
                <a:chExt cx="192995" cy="576579"/>
              </a:xfrm>
            </p:grpSpPr>
            <p:sp>
              <p:nvSpPr>
                <p:cNvPr id="5680" name="Google Shape;5680;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5" name="Google Shape;5685;p77"/>
            <p:cNvGrpSpPr/>
            <p:nvPr/>
          </p:nvGrpSpPr>
          <p:grpSpPr>
            <a:xfrm>
              <a:off x="1371406" y="1474292"/>
              <a:ext cx="518475" cy="879487"/>
              <a:chOff x="1398231" y="1474292"/>
              <a:chExt cx="518475" cy="879487"/>
            </a:xfrm>
          </p:grpSpPr>
          <p:grpSp>
            <p:nvGrpSpPr>
              <p:cNvPr id="5686" name="Google Shape;5686;p77"/>
              <p:cNvGrpSpPr/>
              <p:nvPr/>
            </p:nvGrpSpPr>
            <p:grpSpPr>
              <a:xfrm>
                <a:off x="1398231" y="1474292"/>
                <a:ext cx="518475" cy="341643"/>
                <a:chOff x="1398231" y="1474292"/>
                <a:chExt cx="518475" cy="341643"/>
              </a:xfrm>
            </p:grpSpPr>
            <p:sp>
              <p:nvSpPr>
                <p:cNvPr id="5687" name="Google Shape;5687;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8" name="Google Shape;5688;p77"/>
                <p:cNvGrpSpPr/>
                <p:nvPr/>
              </p:nvGrpSpPr>
              <p:grpSpPr>
                <a:xfrm>
                  <a:off x="1616453" y="1474292"/>
                  <a:ext cx="300253" cy="341643"/>
                  <a:chOff x="1616453" y="1475379"/>
                  <a:chExt cx="300253" cy="341643"/>
                </a:xfrm>
              </p:grpSpPr>
              <p:sp>
                <p:nvSpPr>
                  <p:cNvPr id="5689" name="Google Shape;5689;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6" name="Google Shape;5696;p77"/>
                  <p:cNvGrpSpPr/>
                  <p:nvPr/>
                </p:nvGrpSpPr>
                <p:grpSpPr>
                  <a:xfrm>
                    <a:off x="1839639" y="1475379"/>
                    <a:ext cx="77067" cy="341643"/>
                    <a:chOff x="1839639" y="1475379"/>
                    <a:chExt cx="77067" cy="341643"/>
                  </a:xfrm>
                </p:grpSpPr>
                <p:sp>
                  <p:nvSpPr>
                    <p:cNvPr id="5697" name="Google Shape;5697;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9" name="Google Shape;5699;p77"/>
              <p:cNvGrpSpPr/>
              <p:nvPr/>
            </p:nvGrpSpPr>
            <p:grpSpPr>
              <a:xfrm>
                <a:off x="1398451" y="2012951"/>
                <a:ext cx="518255" cy="340828"/>
                <a:chOff x="1398451" y="2012951"/>
                <a:chExt cx="518255" cy="340828"/>
              </a:xfrm>
            </p:grpSpPr>
            <p:sp>
              <p:nvSpPr>
                <p:cNvPr id="5700" name="Google Shape;5700;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77"/>
                <p:cNvGrpSpPr/>
                <p:nvPr/>
              </p:nvGrpSpPr>
              <p:grpSpPr>
                <a:xfrm>
                  <a:off x="1616453" y="2012951"/>
                  <a:ext cx="300253" cy="340828"/>
                  <a:chOff x="1616453" y="2013538"/>
                  <a:chExt cx="300253" cy="340828"/>
                </a:xfrm>
              </p:grpSpPr>
              <p:sp>
                <p:nvSpPr>
                  <p:cNvPr id="5702" name="Google Shape;5702;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7"/>
                  <p:cNvGrpSpPr/>
                  <p:nvPr/>
                </p:nvGrpSpPr>
                <p:grpSpPr>
                  <a:xfrm>
                    <a:off x="1839639" y="2013538"/>
                    <a:ext cx="77067" cy="340828"/>
                    <a:chOff x="1839639" y="2013538"/>
                    <a:chExt cx="77067" cy="340828"/>
                  </a:xfrm>
                </p:grpSpPr>
                <p:sp>
                  <p:nvSpPr>
                    <p:cNvPr id="5710" name="Google Shape;5710;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12" name="Google Shape;5712;p77"/>
          <p:cNvGrpSpPr/>
          <p:nvPr/>
        </p:nvGrpSpPr>
        <p:grpSpPr>
          <a:xfrm>
            <a:off x="724986" y="3399516"/>
            <a:ext cx="1368681" cy="682918"/>
            <a:chOff x="724986" y="3605478"/>
            <a:chExt cx="1368681" cy="682918"/>
          </a:xfrm>
        </p:grpSpPr>
        <p:grpSp>
          <p:nvGrpSpPr>
            <p:cNvPr id="5713" name="Google Shape;5713;p77"/>
            <p:cNvGrpSpPr/>
            <p:nvPr/>
          </p:nvGrpSpPr>
          <p:grpSpPr>
            <a:xfrm>
              <a:off x="1289102" y="3823629"/>
              <a:ext cx="240442" cy="250435"/>
              <a:chOff x="-165066" y="3843615"/>
              <a:chExt cx="221259" cy="230455"/>
            </a:xfrm>
          </p:grpSpPr>
          <p:sp>
            <p:nvSpPr>
              <p:cNvPr id="5714" name="Google Shape;5714;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7"/>
            <p:cNvGrpSpPr/>
            <p:nvPr/>
          </p:nvGrpSpPr>
          <p:grpSpPr>
            <a:xfrm>
              <a:off x="724986" y="3605478"/>
              <a:ext cx="1368681" cy="682918"/>
              <a:chOff x="724986" y="3605478"/>
              <a:chExt cx="1368681" cy="682918"/>
            </a:xfrm>
          </p:grpSpPr>
          <p:grpSp>
            <p:nvGrpSpPr>
              <p:cNvPr id="5735" name="Google Shape;5735;p77"/>
              <p:cNvGrpSpPr/>
              <p:nvPr/>
            </p:nvGrpSpPr>
            <p:grpSpPr>
              <a:xfrm>
                <a:off x="1498221" y="4047614"/>
                <a:ext cx="529172" cy="240783"/>
                <a:chOff x="1498221" y="4047614"/>
                <a:chExt cx="529172" cy="240783"/>
              </a:xfrm>
            </p:grpSpPr>
            <p:grpSp>
              <p:nvGrpSpPr>
                <p:cNvPr id="5736" name="Google Shape;5736;p77"/>
                <p:cNvGrpSpPr/>
                <p:nvPr/>
              </p:nvGrpSpPr>
              <p:grpSpPr>
                <a:xfrm>
                  <a:off x="1826655" y="4224370"/>
                  <a:ext cx="200738" cy="25631"/>
                  <a:chOff x="1826655" y="4224370"/>
                  <a:chExt cx="200738" cy="25631"/>
                </a:xfrm>
              </p:grpSpPr>
              <p:sp>
                <p:nvSpPr>
                  <p:cNvPr id="5737" name="Google Shape;5737;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77"/>
                <p:cNvGrpSpPr/>
                <p:nvPr/>
              </p:nvGrpSpPr>
              <p:grpSpPr>
                <a:xfrm>
                  <a:off x="1498221" y="4047614"/>
                  <a:ext cx="328444" cy="240783"/>
                  <a:chOff x="1498221" y="4047614"/>
                  <a:chExt cx="328444" cy="240783"/>
                </a:xfrm>
              </p:grpSpPr>
              <p:sp>
                <p:nvSpPr>
                  <p:cNvPr id="5740" name="Google Shape;5740;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1" name="Google Shape;5741;p77"/>
                  <p:cNvGrpSpPr/>
                  <p:nvPr/>
                </p:nvGrpSpPr>
                <p:grpSpPr>
                  <a:xfrm>
                    <a:off x="1498221" y="4047614"/>
                    <a:ext cx="150566" cy="190416"/>
                    <a:chOff x="1498221" y="4047614"/>
                    <a:chExt cx="150566" cy="190416"/>
                  </a:xfrm>
                </p:grpSpPr>
                <p:sp>
                  <p:nvSpPr>
                    <p:cNvPr id="5742" name="Google Shape;5742;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4" name="Google Shape;5744;p77"/>
              <p:cNvGrpSpPr/>
              <p:nvPr/>
            </p:nvGrpSpPr>
            <p:grpSpPr>
              <a:xfrm>
                <a:off x="1560718" y="3800594"/>
                <a:ext cx="532948" cy="302090"/>
                <a:chOff x="1560718" y="3800594"/>
                <a:chExt cx="532948" cy="302090"/>
              </a:xfrm>
            </p:grpSpPr>
            <p:grpSp>
              <p:nvGrpSpPr>
                <p:cNvPr id="5745" name="Google Shape;5745;p77"/>
                <p:cNvGrpSpPr/>
                <p:nvPr/>
              </p:nvGrpSpPr>
              <p:grpSpPr>
                <a:xfrm>
                  <a:off x="1912179" y="3827344"/>
                  <a:ext cx="181487" cy="25631"/>
                  <a:chOff x="1912179" y="3827344"/>
                  <a:chExt cx="181487" cy="25631"/>
                </a:xfrm>
              </p:grpSpPr>
              <p:sp>
                <p:nvSpPr>
                  <p:cNvPr id="5746" name="Google Shape;5746;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77"/>
                <p:cNvGrpSpPr/>
                <p:nvPr/>
              </p:nvGrpSpPr>
              <p:grpSpPr>
                <a:xfrm>
                  <a:off x="1912179" y="4044505"/>
                  <a:ext cx="181487" cy="25622"/>
                  <a:chOff x="1912179" y="4044506"/>
                  <a:chExt cx="181487" cy="25622"/>
                </a:xfrm>
              </p:grpSpPr>
              <p:sp>
                <p:nvSpPr>
                  <p:cNvPr id="5749" name="Google Shape;5749;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77"/>
                <p:cNvGrpSpPr/>
                <p:nvPr/>
              </p:nvGrpSpPr>
              <p:grpSpPr>
                <a:xfrm>
                  <a:off x="1560718" y="3800594"/>
                  <a:ext cx="351472" cy="302090"/>
                  <a:chOff x="1560718" y="3800594"/>
                  <a:chExt cx="351472" cy="302090"/>
                </a:xfrm>
              </p:grpSpPr>
              <p:grpSp>
                <p:nvGrpSpPr>
                  <p:cNvPr id="5752" name="Google Shape;5752;p77"/>
                  <p:cNvGrpSpPr/>
                  <p:nvPr/>
                </p:nvGrpSpPr>
                <p:grpSpPr>
                  <a:xfrm>
                    <a:off x="1560718" y="3842857"/>
                    <a:ext cx="173586" cy="217131"/>
                    <a:chOff x="1560718" y="3842857"/>
                    <a:chExt cx="173586" cy="217131"/>
                  </a:xfrm>
                </p:grpSpPr>
                <p:sp>
                  <p:nvSpPr>
                    <p:cNvPr id="5753" name="Google Shape;5753;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6" name="Google Shape;5756;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8" name="Google Shape;5758;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9" name="Google Shape;5759;p77"/>
              <p:cNvGrpSpPr/>
              <p:nvPr/>
            </p:nvGrpSpPr>
            <p:grpSpPr>
              <a:xfrm>
                <a:off x="785350" y="3605478"/>
                <a:ext cx="535311" cy="249245"/>
                <a:chOff x="785350" y="3605478"/>
                <a:chExt cx="535311" cy="249245"/>
              </a:xfrm>
            </p:grpSpPr>
            <p:grpSp>
              <p:nvGrpSpPr>
                <p:cNvPr id="5760" name="Google Shape;5760;p77"/>
                <p:cNvGrpSpPr/>
                <p:nvPr/>
              </p:nvGrpSpPr>
              <p:grpSpPr>
                <a:xfrm>
                  <a:off x="785350" y="3605478"/>
                  <a:ext cx="376191" cy="102736"/>
                  <a:chOff x="785350" y="3605478"/>
                  <a:chExt cx="376191" cy="102736"/>
                </a:xfrm>
              </p:grpSpPr>
              <p:sp>
                <p:nvSpPr>
                  <p:cNvPr id="5761" name="Google Shape;5761;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7"/>
                <p:cNvGrpSpPr/>
                <p:nvPr/>
              </p:nvGrpSpPr>
              <p:grpSpPr>
                <a:xfrm>
                  <a:off x="1161530" y="3655851"/>
                  <a:ext cx="159131" cy="198872"/>
                  <a:chOff x="1161530" y="3655851"/>
                  <a:chExt cx="159131" cy="198872"/>
                </a:xfrm>
              </p:grpSpPr>
              <p:sp>
                <p:nvSpPr>
                  <p:cNvPr id="5765" name="Google Shape;5765;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7" name="Google Shape;5767;p77"/>
              <p:cNvGrpSpPr/>
              <p:nvPr/>
            </p:nvGrpSpPr>
            <p:grpSpPr>
              <a:xfrm>
                <a:off x="785350" y="4047614"/>
                <a:ext cx="535311" cy="240783"/>
                <a:chOff x="785350" y="4047614"/>
                <a:chExt cx="535311" cy="240783"/>
              </a:xfrm>
            </p:grpSpPr>
            <p:grpSp>
              <p:nvGrpSpPr>
                <p:cNvPr id="5768" name="Google Shape;5768;p77"/>
                <p:cNvGrpSpPr/>
                <p:nvPr/>
              </p:nvGrpSpPr>
              <p:grpSpPr>
                <a:xfrm>
                  <a:off x="1161636" y="4047614"/>
                  <a:ext cx="159025" cy="190415"/>
                  <a:chOff x="1161636" y="4047614"/>
                  <a:chExt cx="159025" cy="190415"/>
                </a:xfrm>
              </p:grpSpPr>
              <p:sp>
                <p:nvSpPr>
                  <p:cNvPr id="5769" name="Google Shape;5769;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77"/>
                <p:cNvGrpSpPr/>
                <p:nvPr/>
              </p:nvGrpSpPr>
              <p:grpSpPr>
                <a:xfrm>
                  <a:off x="785350" y="4185661"/>
                  <a:ext cx="376191" cy="102736"/>
                  <a:chOff x="785350" y="4185661"/>
                  <a:chExt cx="376191" cy="102736"/>
                </a:xfrm>
              </p:grpSpPr>
              <p:sp>
                <p:nvSpPr>
                  <p:cNvPr id="5772" name="Google Shape;5772;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5" name="Google Shape;5775;p77"/>
              <p:cNvGrpSpPr/>
              <p:nvPr/>
            </p:nvGrpSpPr>
            <p:grpSpPr>
              <a:xfrm>
                <a:off x="1501054" y="3605478"/>
                <a:ext cx="526340" cy="249240"/>
                <a:chOff x="1501054" y="3605478"/>
                <a:chExt cx="526340" cy="249240"/>
              </a:xfrm>
            </p:grpSpPr>
            <p:grpSp>
              <p:nvGrpSpPr>
                <p:cNvPr id="5776" name="Google Shape;5776;p77"/>
                <p:cNvGrpSpPr/>
                <p:nvPr/>
              </p:nvGrpSpPr>
              <p:grpSpPr>
                <a:xfrm>
                  <a:off x="1834208" y="3643867"/>
                  <a:ext cx="193185" cy="25622"/>
                  <a:chOff x="1834208" y="3643867"/>
                  <a:chExt cx="193185" cy="25622"/>
                </a:xfrm>
              </p:grpSpPr>
              <p:sp>
                <p:nvSpPr>
                  <p:cNvPr id="5777" name="Google Shape;5777;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7"/>
                <p:cNvGrpSpPr/>
                <p:nvPr/>
              </p:nvGrpSpPr>
              <p:grpSpPr>
                <a:xfrm>
                  <a:off x="1501054" y="3605478"/>
                  <a:ext cx="333165" cy="249240"/>
                  <a:chOff x="1501054" y="3605478"/>
                  <a:chExt cx="333165" cy="249240"/>
                </a:xfrm>
              </p:grpSpPr>
              <p:sp>
                <p:nvSpPr>
                  <p:cNvPr id="5780" name="Google Shape;5780;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77"/>
                  <p:cNvGrpSpPr/>
                  <p:nvPr/>
                </p:nvGrpSpPr>
                <p:grpSpPr>
                  <a:xfrm>
                    <a:off x="1501054" y="3655851"/>
                    <a:ext cx="155286" cy="198867"/>
                    <a:chOff x="1501054" y="3655851"/>
                    <a:chExt cx="155286" cy="198867"/>
                  </a:xfrm>
                </p:grpSpPr>
                <p:sp>
                  <p:nvSpPr>
                    <p:cNvPr id="5782" name="Google Shape;5782;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84" name="Google Shape;5784;p77"/>
              <p:cNvGrpSpPr/>
              <p:nvPr/>
            </p:nvGrpSpPr>
            <p:grpSpPr>
              <a:xfrm>
                <a:off x="724986" y="3800594"/>
                <a:ext cx="532950" cy="302090"/>
                <a:chOff x="724986" y="3800594"/>
                <a:chExt cx="532950" cy="302090"/>
              </a:xfrm>
            </p:grpSpPr>
            <p:grpSp>
              <p:nvGrpSpPr>
                <p:cNvPr id="5785" name="Google Shape;5785;p77"/>
                <p:cNvGrpSpPr/>
                <p:nvPr/>
              </p:nvGrpSpPr>
              <p:grpSpPr>
                <a:xfrm>
                  <a:off x="724986" y="4044367"/>
                  <a:ext cx="181314" cy="25626"/>
                  <a:chOff x="724986" y="4044367"/>
                  <a:chExt cx="181314" cy="25626"/>
                </a:xfrm>
              </p:grpSpPr>
              <p:sp>
                <p:nvSpPr>
                  <p:cNvPr id="5786" name="Google Shape;5786;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7"/>
                <p:cNvGrpSpPr/>
                <p:nvPr/>
              </p:nvGrpSpPr>
              <p:grpSpPr>
                <a:xfrm>
                  <a:off x="906290" y="3800594"/>
                  <a:ext cx="351646" cy="302090"/>
                  <a:chOff x="906290" y="3800594"/>
                  <a:chExt cx="351646" cy="302090"/>
                </a:xfrm>
              </p:grpSpPr>
              <p:grpSp>
                <p:nvGrpSpPr>
                  <p:cNvPr id="5789" name="Google Shape;5789;p77"/>
                  <p:cNvGrpSpPr/>
                  <p:nvPr/>
                </p:nvGrpSpPr>
                <p:grpSpPr>
                  <a:xfrm>
                    <a:off x="1084172" y="3842857"/>
                    <a:ext cx="173764" cy="217131"/>
                    <a:chOff x="1084172" y="3842857"/>
                    <a:chExt cx="173764" cy="217131"/>
                  </a:xfrm>
                </p:grpSpPr>
                <p:grpSp>
                  <p:nvGrpSpPr>
                    <p:cNvPr id="5790" name="Google Shape;5790;p77"/>
                    <p:cNvGrpSpPr/>
                    <p:nvPr/>
                  </p:nvGrpSpPr>
                  <p:grpSpPr>
                    <a:xfrm>
                      <a:off x="1156862" y="3936509"/>
                      <a:ext cx="101073" cy="25622"/>
                      <a:chOff x="1156862" y="3936509"/>
                      <a:chExt cx="101073" cy="25622"/>
                    </a:xfrm>
                  </p:grpSpPr>
                  <p:sp>
                    <p:nvSpPr>
                      <p:cNvPr id="5791" name="Google Shape;5791;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3" name="Google Shape;5793;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4" name="Google Shape;5794;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7"/>
                <p:cNvGrpSpPr/>
                <p:nvPr/>
              </p:nvGrpSpPr>
              <p:grpSpPr>
                <a:xfrm>
                  <a:off x="724986" y="3830189"/>
                  <a:ext cx="189533" cy="25626"/>
                  <a:chOff x="724986" y="3830189"/>
                  <a:chExt cx="189533" cy="25626"/>
                </a:xfrm>
              </p:grpSpPr>
              <p:sp>
                <p:nvSpPr>
                  <p:cNvPr id="5797" name="Google Shape;5797;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99" name="Google Shape;5799;p77"/>
          <p:cNvGrpSpPr/>
          <p:nvPr/>
        </p:nvGrpSpPr>
        <p:grpSpPr>
          <a:xfrm>
            <a:off x="2253298" y="2249677"/>
            <a:ext cx="948701" cy="935378"/>
            <a:chOff x="2253298" y="2428317"/>
            <a:chExt cx="948701" cy="935378"/>
          </a:xfrm>
        </p:grpSpPr>
        <p:sp>
          <p:nvSpPr>
            <p:cNvPr id="5800" name="Google Shape;5800;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36"/>
        <p:cNvGrpSpPr/>
        <p:nvPr/>
      </p:nvGrpSpPr>
      <p:grpSpPr>
        <a:xfrm>
          <a:off x="0" y="0"/>
          <a:ext cx="0" cy="0"/>
          <a:chOff x="0" y="0"/>
          <a:chExt cx="0" cy="0"/>
        </a:xfrm>
      </p:grpSpPr>
      <p:grpSp>
        <p:nvGrpSpPr>
          <p:cNvPr id="5837" name="Google Shape;5837;p78"/>
          <p:cNvGrpSpPr/>
          <p:nvPr/>
        </p:nvGrpSpPr>
        <p:grpSpPr>
          <a:xfrm>
            <a:off x="3339744" y="952977"/>
            <a:ext cx="2363393" cy="1017867"/>
            <a:chOff x="3292400" y="1219146"/>
            <a:chExt cx="2615240" cy="1110239"/>
          </a:xfrm>
        </p:grpSpPr>
        <p:sp>
          <p:nvSpPr>
            <p:cNvPr id="5838" name="Google Shape;5838;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839" name="Google Shape;5839;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40" name="Google Shape;5840;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841" name="Google Shape;5841;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842" name="Google Shape;5842;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843" name="Google Shape;5843;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844" name="Google Shape;5844;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845" name="Google Shape;5845;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846" name="Google Shape;5846;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847" name="Google Shape;5847;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848" name="Google Shape;5848;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49" name="Google Shape;5849;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850" name="Google Shape;5850;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51" name="Google Shape;5851;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852" name="Google Shape;5852;p78"/>
            <p:cNvGrpSpPr/>
            <p:nvPr/>
          </p:nvGrpSpPr>
          <p:grpSpPr>
            <a:xfrm>
              <a:off x="3748438" y="1378608"/>
              <a:ext cx="2159202" cy="903971"/>
              <a:chOff x="1683525" y="2179850"/>
              <a:chExt cx="4519050" cy="2134525"/>
            </a:xfrm>
          </p:grpSpPr>
          <p:sp>
            <p:nvSpPr>
              <p:cNvPr id="5853" name="Google Shape;5853;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4" name="Google Shape;5854;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5" name="Google Shape;5855;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6" name="Google Shape;5856;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7" name="Google Shape;5857;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8" name="Google Shape;5858;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9" name="Google Shape;5859;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0" name="Google Shape;5860;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1" name="Google Shape;5861;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2" name="Google Shape;5862;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3" name="Google Shape;5863;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64" name="Google Shape;5864;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865" name="Google Shape;5865;p78"/>
          <p:cNvGraphicFramePr/>
          <p:nvPr/>
        </p:nvGraphicFramePr>
        <p:xfrm>
          <a:off x="5935838" y="2130450"/>
          <a:ext cx="2491300" cy="868600"/>
        </p:xfrm>
        <a:graphic>
          <a:graphicData uri="http://schemas.openxmlformats.org/drawingml/2006/table">
            <a:tbl>
              <a:tblPr>
                <a:noFill/>
                <a:tableStyleId>{81AD286E-8E3C-48BA-B54A-A597DF256D0E}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66" name="Google Shape;5866;p78"/>
          <p:cNvGrpSpPr/>
          <p:nvPr/>
        </p:nvGrpSpPr>
        <p:grpSpPr>
          <a:xfrm>
            <a:off x="5913087" y="3189047"/>
            <a:ext cx="2519825" cy="1001454"/>
            <a:chOff x="1906114" y="789980"/>
            <a:chExt cx="1487676" cy="606868"/>
          </a:xfrm>
        </p:grpSpPr>
        <p:cxnSp>
          <p:nvCxnSpPr>
            <p:cNvPr id="5867" name="Google Shape;5867;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68" name="Google Shape;5868;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69" name="Google Shape;5869;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70" name="Google Shape;5870;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871" name="Google Shape;5871;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872" name="Google Shape;5872;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873" name="Google Shape;5873;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874" name="Google Shape;5874;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881" name="Google Shape;5881;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882" name="Google Shape;5882;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883" name="Google Shape;5883;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78"/>
          <p:cNvGrpSpPr/>
          <p:nvPr/>
        </p:nvGrpSpPr>
        <p:grpSpPr>
          <a:xfrm>
            <a:off x="712562" y="998005"/>
            <a:ext cx="2394370" cy="976502"/>
            <a:chOff x="749309" y="1112739"/>
            <a:chExt cx="2371603" cy="976502"/>
          </a:xfrm>
        </p:grpSpPr>
        <p:sp>
          <p:nvSpPr>
            <p:cNvPr id="5885" name="Google Shape;5885;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17" name="Google Shape;5917;p78"/>
          <p:cNvGraphicFramePr/>
          <p:nvPr/>
        </p:nvGraphicFramePr>
        <p:xfrm>
          <a:off x="5935863" y="996300"/>
          <a:ext cx="2491300" cy="976425"/>
        </p:xfrm>
        <a:graphic>
          <a:graphicData uri="http://schemas.openxmlformats.org/drawingml/2006/table">
            <a:tbl>
              <a:tblPr>
                <a:noFill/>
                <a:tableStyleId>{81AD286E-8E3C-48BA-B54A-A597DF256D0E}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18" name="Google Shape;5918;p78"/>
          <p:cNvGraphicFramePr/>
          <p:nvPr/>
        </p:nvGraphicFramePr>
        <p:xfrm>
          <a:off x="3342575" y="2130450"/>
          <a:ext cx="2363400" cy="868575"/>
        </p:xfrm>
        <a:graphic>
          <a:graphicData uri="http://schemas.openxmlformats.org/drawingml/2006/table">
            <a:tbl>
              <a:tblPr>
                <a:noFill/>
                <a:tableStyleId>{81AD286E-8E3C-48BA-B54A-A597DF256D0E}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9" name="Google Shape;5919;p78"/>
          <p:cNvGrpSpPr/>
          <p:nvPr/>
        </p:nvGrpSpPr>
        <p:grpSpPr>
          <a:xfrm>
            <a:off x="4086504" y="2517093"/>
            <a:ext cx="1517436" cy="74460"/>
            <a:chOff x="3980086" y="2804397"/>
            <a:chExt cx="1227600" cy="66900"/>
          </a:xfrm>
        </p:grpSpPr>
        <p:sp>
          <p:nvSpPr>
            <p:cNvPr id="5920" name="Google Shape;5920;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78"/>
          <p:cNvGrpSpPr/>
          <p:nvPr/>
        </p:nvGrpSpPr>
        <p:grpSpPr>
          <a:xfrm>
            <a:off x="4711569" y="2809680"/>
            <a:ext cx="892956" cy="74460"/>
            <a:chOff x="3980086" y="2804397"/>
            <a:chExt cx="1227600" cy="66900"/>
          </a:xfrm>
        </p:grpSpPr>
        <p:sp>
          <p:nvSpPr>
            <p:cNvPr id="5923" name="Google Shape;5923;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8"/>
          <p:cNvGrpSpPr/>
          <p:nvPr/>
        </p:nvGrpSpPr>
        <p:grpSpPr>
          <a:xfrm>
            <a:off x="3344661" y="3168563"/>
            <a:ext cx="2363244" cy="1005943"/>
            <a:chOff x="3358415" y="3361302"/>
            <a:chExt cx="2363244" cy="1024695"/>
          </a:xfrm>
        </p:grpSpPr>
        <p:grpSp>
          <p:nvGrpSpPr>
            <p:cNvPr id="5926" name="Google Shape;5926;p78"/>
            <p:cNvGrpSpPr/>
            <p:nvPr/>
          </p:nvGrpSpPr>
          <p:grpSpPr>
            <a:xfrm>
              <a:off x="3358415" y="3361302"/>
              <a:ext cx="441300" cy="1024695"/>
              <a:chOff x="3358415" y="3361302"/>
              <a:chExt cx="441300" cy="1024695"/>
            </a:xfrm>
          </p:grpSpPr>
          <p:sp>
            <p:nvSpPr>
              <p:cNvPr id="5927" name="Google Shape;5927;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78"/>
            <p:cNvGrpSpPr/>
            <p:nvPr/>
          </p:nvGrpSpPr>
          <p:grpSpPr>
            <a:xfrm>
              <a:off x="3838901" y="3361302"/>
              <a:ext cx="441300" cy="1024695"/>
              <a:chOff x="3838901" y="3361302"/>
              <a:chExt cx="441300" cy="1024695"/>
            </a:xfrm>
          </p:grpSpPr>
          <p:sp>
            <p:nvSpPr>
              <p:cNvPr id="5934" name="Google Shape;5934;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78"/>
            <p:cNvGrpSpPr/>
            <p:nvPr/>
          </p:nvGrpSpPr>
          <p:grpSpPr>
            <a:xfrm>
              <a:off x="4319387" y="3361302"/>
              <a:ext cx="441300" cy="1024695"/>
              <a:chOff x="4319387" y="3361302"/>
              <a:chExt cx="441300" cy="1024695"/>
            </a:xfrm>
          </p:grpSpPr>
          <p:sp>
            <p:nvSpPr>
              <p:cNvPr id="5941" name="Google Shape;5941;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8"/>
            <p:cNvGrpSpPr/>
            <p:nvPr/>
          </p:nvGrpSpPr>
          <p:grpSpPr>
            <a:xfrm>
              <a:off x="4799873" y="3361302"/>
              <a:ext cx="441300" cy="1024695"/>
              <a:chOff x="4799873" y="3361302"/>
              <a:chExt cx="441300" cy="1024695"/>
            </a:xfrm>
          </p:grpSpPr>
          <p:sp>
            <p:nvSpPr>
              <p:cNvPr id="5948" name="Google Shape;5948;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78"/>
            <p:cNvGrpSpPr/>
            <p:nvPr/>
          </p:nvGrpSpPr>
          <p:grpSpPr>
            <a:xfrm>
              <a:off x="5280360" y="3361302"/>
              <a:ext cx="441300" cy="1024695"/>
              <a:chOff x="5280360" y="3361302"/>
              <a:chExt cx="441300" cy="1024695"/>
            </a:xfrm>
          </p:grpSpPr>
          <p:sp>
            <p:nvSpPr>
              <p:cNvPr id="5955" name="Google Shape;5955;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61" name="Google Shape;5961;p78"/>
          <p:cNvGraphicFramePr/>
          <p:nvPr/>
        </p:nvGraphicFramePr>
        <p:xfrm>
          <a:off x="711088" y="2130450"/>
          <a:ext cx="2403600" cy="881400"/>
        </p:xfrm>
        <a:graphic>
          <a:graphicData uri="http://schemas.openxmlformats.org/drawingml/2006/table">
            <a:tbl>
              <a:tblPr>
                <a:noFill/>
                <a:tableStyleId>{81AD286E-8E3C-48BA-B54A-A597DF256D0E}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62" name="Google Shape;5962;p78"/>
          <p:cNvGrpSpPr/>
          <p:nvPr/>
        </p:nvGrpSpPr>
        <p:grpSpPr>
          <a:xfrm>
            <a:off x="712613" y="3180175"/>
            <a:ext cx="2403614" cy="1005900"/>
            <a:chOff x="726450" y="3372825"/>
            <a:chExt cx="2403614" cy="1005900"/>
          </a:xfrm>
        </p:grpSpPr>
        <p:grpSp>
          <p:nvGrpSpPr>
            <p:cNvPr id="5963" name="Google Shape;5963;p78"/>
            <p:cNvGrpSpPr/>
            <p:nvPr/>
          </p:nvGrpSpPr>
          <p:grpSpPr>
            <a:xfrm>
              <a:off x="726450" y="3696000"/>
              <a:ext cx="2403614" cy="500898"/>
              <a:chOff x="726450" y="3696000"/>
              <a:chExt cx="2403614" cy="500898"/>
            </a:xfrm>
          </p:grpSpPr>
          <p:sp>
            <p:nvSpPr>
              <p:cNvPr id="5964" name="Google Shape;5964;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5" name="Google Shape;5965;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66" name="Google Shape;5966;p78"/>
            <p:cNvGrpSpPr/>
            <p:nvPr/>
          </p:nvGrpSpPr>
          <p:grpSpPr>
            <a:xfrm>
              <a:off x="1348050" y="3372825"/>
              <a:ext cx="1720425" cy="1005900"/>
              <a:chOff x="1348050" y="3372825"/>
              <a:chExt cx="1720425" cy="1005900"/>
            </a:xfrm>
          </p:grpSpPr>
          <p:sp>
            <p:nvSpPr>
              <p:cNvPr id="5967" name="Google Shape;5967;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8" name="Google Shape;5968;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69" name="Google Shape;5969;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70" name="Google Shape;5970;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71" name="Google Shape;5971;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72" name="Google Shape;5972;p78"/>
            <p:cNvGrpSpPr/>
            <p:nvPr/>
          </p:nvGrpSpPr>
          <p:grpSpPr>
            <a:xfrm>
              <a:off x="1455707" y="3731058"/>
              <a:ext cx="1491150" cy="417657"/>
              <a:chOff x="1455707" y="3731058"/>
              <a:chExt cx="1491150" cy="417657"/>
            </a:xfrm>
          </p:grpSpPr>
          <p:grpSp>
            <p:nvGrpSpPr>
              <p:cNvPr id="5973" name="Google Shape;5973;p78"/>
              <p:cNvGrpSpPr/>
              <p:nvPr/>
            </p:nvGrpSpPr>
            <p:grpSpPr>
              <a:xfrm>
                <a:off x="1472938" y="3745828"/>
                <a:ext cx="72126" cy="53788"/>
                <a:chOff x="1472938" y="3745828"/>
                <a:chExt cx="72126" cy="53788"/>
              </a:xfrm>
            </p:grpSpPr>
            <p:sp>
              <p:nvSpPr>
                <p:cNvPr id="5974" name="Google Shape;5974;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8"/>
              <p:cNvGrpSpPr/>
              <p:nvPr/>
            </p:nvGrpSpPr>
            <p:grpSpPr>
              <a:xfrm>
                <a:off x="1819181" y="4089633"/>
                <a:ext cx="72126" cy="53788"/>
                <a:chOff x="1819181" y="4089633"/>
                <a:chExt cx="72126" cy="53788"/>
              </a:xfrm>
            </p:grpSpPr>
            <p:sp>
              <p:nvSpPr>
                <p:cNvPr id="5977" name="Google Shape;5977;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8"/>
              <p:cNvGrpSpPr/>
              <p:nvPr/>
            </p:nvGrpSpPr>
            <p:grpSpPr>
              <a:xfrm>
                <a:off x="1455707" y="4084171"/>
                <a:ext cx="64321" cy="64544"/>
                <a:chOff x="1455707" y="4084171"/>
                <a:chExt cx="64321" cy="64544"/>
              </a:xfrm>
            </p:grpSpPr>
            <p:sp>
              <p:nvSpPr>
                <p:cNvPr id="5980" name="Google Shape;5980;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78"/>
              <p:cNvGrpSpPr/>
              <p:nvPr/>
            </p:nvGrpSpPr>
            <p:grpSpPr>
              <a:xfrm>
                <a:off x="1818610" y="3731058"/>
                <a:ext cx="64321" cy="64544"/>
                <a:chOff x="1818610" y="3731058"/>
                <a:chExt cx="64321" cy="64544"/>
              </a:xfrm>
            </p:grpSpPr>
            <p:sp>
              <p:nvSpPr>
                <p:cNvPr id="5983" name="Google Shape;5983;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78"/>
              <p:cNvGrpSpPr/>
              <p:nvPr/>
            </p:nvGrpSpPr>
            <p:grpSpPr>
              <a:xfrm>
                <a:off x="2172491" y="4089633"/>
                <a:ext cx="72126" cy="53788"/>
                <a:chOff x="2172491" y="4089633"/>
                <a:chExt cx="72126" cy="53788"/>
              </a:xfrm>
            </p:grpSpPr>
            <p:sp>
              <p:nvSpPr>
                <p:cNvPr id="5986" name="Google Shape;5986;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78"/>
              <p:cNvGrpSpPr/>
              <p:nvPr/>
            </p:nvGrpSpPr>
            <p:grpSpPr>
              <a:xfrm>
                <a:off x="2171920" y="3731058"/>
                <a:ext cx="64321" cy="64544"/>
                <a:chOff x="2171920" y="3731058"/>
                <a:chExt cx="64321" cy="64544"/>
              </a:xfrm>
            </p:grpSpPr>
            <p:sp>
              <p:nvSpPr>
                <p:cNvPr id="5989" name="Google Shape;5989;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78"/>
              <p:cNvGrpSpPr/>
              <p:nvPr/>
            </p:nvGrpSpPr>
            <p:grpSpPr>
              <a:xfrm>
                <a:off x="2874730" y="3745828"/>
                <a:ext cx="72126" cy="53788"/>
                <a:chOff x="2874730" y="3745828"/>
                <a:chExt cx="72126" cy="53788"/>
              </a:xfrm>
            </p:grpSpPr>
            <p:sp>
              <p:nvSpPr>
                <p:cNvPr id="5992" name="Google Shape;5992;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78"/>
              <p:cNvGrpSpPr/>
              <p:nvPr/>
            </p:nvGrpSpPr>
            <p:grpSpPr>
              <a:xfrm>
                <a:off x="2878589" y="4081481"/>
                <a:ext cx="64321" cy="64544"/>
                <a:chOff x="2878589" y="4081481"/>
                <a:chExt cx="64321" cy="64544"/>
              </a:xfrm>
            </p:grpSpPr>
            <p:sp>
              <p:nvSpPr>
                <p:cNvPr id="5995" name="Google Shape;5995;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78"/>
              <p:cNvGrpSpPr/>
              <p:nvPr/>
            </p:nvGrpSpPr>
            <p:grpSpPr>
              <a:xfrm>
                <a:off x="2525796" y="4089633"/>
                <a:ext cx="72126" cy="53788"/>
                <a:chOff x="2525796" y="4089633"/>
                <a:chExt cx="72126" cy="53788"/>
              </a:xfrm>
            </p:grpSpPr>
            <p:sp>
              <p:nvSpPr>
                <p:cNvPr id="5998" name="Google Shape;5998;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78"/>
              <p:cNvGrpSpPr/>
              <p:nvPr/>
            </p:nvGrpSpPr>
            <p:grpSpPr>
              <a:xfrm>
                <a:off x="2525225" y="3731058"/>
                <a:ext cx="64321" cy="64544"/>
                <a:chOff x="2525225" y="3731058"/>
                <a:chExt cx="64321" cy="64544"/>
              </a:xfrm>
            </p:grpSpPr>
            <p:sp>
              <p:nvSpPr>
                <p:cNvPr id="6001" name="Google Shape;6001;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06"/>
        <p:cNvGrpSpPr/>
        <p:nvPr/>
      </p:nvGrpSpPr>
      <p:grpSpPr>
        <a:xfrm>
          <a:off x="0" y="0"/>
          <a:ext cx="0" cy="0"/>
          <a:chOff x="0" y="0"/>
          <a:chExt cx="0" cy="0"/>
        </a:xfrm>
      </p:grpSpPr>
      <p:grpSp>
        <p:nvGrpSpPr>
          <p:cNvPr id="6007" name="Google Shape;6007;p79"/>
          <p:cNvGrpSpPr/>
          <p:nvPr/>
        </p:nvGrpSpPr>
        <p:grpSpPr>
          <a:xfrm>
            <a:off x="716991" y="971306"/>
            <a:ext cx="845921" cy="690752"/>
            <a:chOff x="732428" y="1198513"/>
            <a:chExt cx="845921" cy="690752"/>
          </a:xfrm>
        </p:grpSpPr>
        <p:grpSp>
          <p:nvGrpSpPr>
            <p:cNvPr id="6008" name="Google Shape;6008;p79"/>
            <p:cNvGrpSpPr/>
            <p:nvPr/>
          </p:nvGrpSpPr>
          <p:grpSpPr>
            <a:xfrm>
              <a:off x="823030" y="1198513"/>
              <a:ext cx="755319" cy="690752"/>
              <a:chOff x="823030" y="1198513"/>
              <a:chExt cx="755319" cy="690752"/>
            </a:xfrm>
          </p:grpSpPr>
          <p:sp>
            <p:nvSpPr>
              <p:cNvPr id="6009" name="Google Shape;6009;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79"/>
            <p:cNvGrpSpPr/>
            <p:nvPr/>
          </p:nvGrpSpPr>
          <p:grpSpPr>
            <a:xfrm>
              <a:off x="732428" y="1239937"/>
              <a:ext cx="739912" cy="607886"/>
              <a:chOff x="732428" y="1239937"/>
              <a:chExt cx="739912" cy="607886"/>
            </a:xfrm>
          </p:grpSpPr>
          <p:sp>
            <p:nvSpPr>
              <p:cNvPr id="6012" name="Google Shape;6012;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79"/>
            <p:cNvGrpSpPr/>
            <p:nvPr/>
          </p:nvGrpSpPr>
          <p:grpSpPr>
            <a:xfrm>
              <a:off x="732428" y="1277018"/>
              <a:ext cx="702832" cy="533758"/>
              <a:chOff x="732428" y="1277018"/>
              <a:chExt cx="702832" cy="533758"/>
            </a:xfrm>
          </p:grpSpPr>
          <p:sp>
            <p:nvSpPr>
              <p:cNvPr id="6015" name="Google Shape;6015;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79"/>
            <p:cNvGrpSpPr/>
            <p:nvPr/>
          </p:nvGrpSpPr>
          <p:grpSpPr>
            <a:xfrm>
              <a:off x="931170" y="1306653"/>
              <a:ext cx="647179" cy="474455"/>
              <a:chOff x="931170" y="1306653"/>
              <a:chExt cx="647179" cy="474455"/>
            </a:xfrm>
          </p:grpSpPr>
          <p:sp>
            <p:nvSpPr>
              <p:cNvPr id="6018" name="Google Shape;6018;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0" name="Google Shape;6020;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9"/>
          <p:cNvGrpSpPr/>
          <p:nvPr/>
        </p:nvGrpSpPr>
        <p:grpSpPr>
          <a:xfrm>
            <a:off x="3948600" y="971313"/>
            <a:ext cx="634656" cy="699982"/>
            <a:chOff x="5985650" y="2860025"/>
            <a:chExt cx="1396075" cy="1539775"/>
          </a:xfrm>
        </p:grpSpPr>
        <p:sp>
          <p:nvSpPr>
            <p:cNvPr id="6022" name="Google Shape;6022;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79"/>
          <p:cNvGrpSpPr/>
          <p:nvPr/>
        </p:nvGrpSpPr>
        <p:grpSpPr>
          <a:xfrm>
            <a:off x="4704250" y="971306"/>
            <a:ext cx="725845" cy="699975"/>
            <a:chOff x="4249973" y="1201875"/>
            <a:chExt cx="1958568" cy="1888762"/>
          </a:xfrm>
        </p:grpSpPr>
        <p:sp>
          <p:nvSpPr>
            <p:cNvPr id="6055" name="Google Shape;6055;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6" name="Google Shape;6056;p79"/>
            <p:cNvGrpSpPr/>
            <p:nvPr/>
          </p:nvGrpSpPr>
          <p:grpSpPr>
            <a:xfrm>
              <a:off x="5853086" y="1789142"/>
              <a:ext cx="355454" cy="1048099"/>
              <a:chOff x="5576108" y="2016725"/>
              <a:chExt cx="565200" cy="1666560"/>
            </a:xfrm>
          </p:grpSpPr>
          <p:sp>
            <p:nvSpPr>
              <p:cNvPr id="6057" name="Google Shape;6057;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58" name="Google Shape;6058;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79"/>
            <p:cNvGrpSpPr/>
            <p:nvPr/>
          </p:nvGrpSpPr>
          <p:grpSpPr>
            <a:xfrm>
              <a:off x="4869455" y="2691676"/>
              <a:ext cx="1013897" cy="398961"/>
              <a:chOff x="4012057" y="3451825"/>
              <a:chExt cx="1612175" cy="634379"/>
            </a:xfrm>
          </p:grpSpPr>
          <p:sp>
            <p:nvSpPr>
              <p:cNvPr id="6060" name="Google Shape;6060;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1" name="Google Shape;6061;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79"/>
            <p:cNvGrpSpPr/>
            <p:nvPr/>
          </p:nvGrpSpPr>
          <p:grpSpPr>
            <a:xfrm>
              <a:off x="4276937" y="2155961"/>
              <a:ext cx="651965" cy="891358"/>
              <a:chOff x="3069908" y="2599997"/>
              <a:chExt cx="1036675" cy="1417328"/>
            </a:xfrm>
          </p:grpSpPr>
          <p:sp>
            <p:nvSpPr>
              <p:cNvPr id="6063" name="Google Shape;6063;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4" name="Google Shape;6064;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9"/>
            <p:cNvGrpSpPr/>
            <p:nvPr/>
          </p:nvGrpSpPr>
          <p:grpSpPr>
            <a:xfrm>
              <a:off x="5054918" y="1201875"/>
              <a:ext cx="999548" cy="602711"/>
              <a:chOff x="4306958" y="1082925"/>
              <a:chExt cx="1589359" cy="958358"/>
            </a:xfrm>
          </p:grpSpPr>
          <p:sp>
            <p:nvSpPr>
              <p:cNvPr id="6066" name="Google Shape;6066;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67" name="Google Shape;6067;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9"/>
            <p:cNvGrpSpPr/>
            <p:nvPr/>
          </p:nvGrpSpPr>
          <p:grpSpPr>
            <a:xfrm>
              <a:off x="4249973" y="1303451"/>
              <a:ext cx="799317" cy="841334"/>
              <a:chOff x="3027033" y="1244439"/>
              <a:chExt cx="1270977" cy="1337786"/>
            </a:xfrm>
          </p:grpSpPr>
          <p:sp>
            <p:nvSpPr>
              <p:cNvPr id="6069" name="Google Shape;6069;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70" name="Google Shape;6070;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1" name="Google Shape;6071;p79"/>
          <p:cNvGrpSpPr/>
          <p:nvPr/>
        </p:nvGrpSpPr>
        <p:grpSpPr>
          <a:xfrm>
            <a:off x="4057114" y="1858087"/>
            <a:ext cx="750769" cy="683784"/>
            <a:chOff x="4204684" y="2104422"/>
            <a:chExt cx="699822" cy="637382"/>
          </a:xfrm>
        </p:grpSpPr>
        <p:grpSp>
          <p:nvGrpSpPr>
            <p:cNvPr id="6072" name="Google Shape;6072;p79"/>
            <p:cNvGrpSpPr/>
            <p:nvPr/>
          </p:nvGrpSpPr>
          <p:grpSpPr>
            <a:xfrm>
              <a:off x="4204684" y="2430067"/>
              <a:ext cx="342957" cy="311738"/>
              <a:chOff x="4204684" y="2430067"/>
              <a:chExt cx="342957" cy="311738"/>
            </a:xfrm>
          </p:grpSpPr>
          <p:sp>
            <p:nvSpPr>
              <p:cNvPr id="6073" name="Google Shape;6073;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79"/>
            <p:cNvGrpSpPr/>
            <p:nvPr/>
          </p:nvGrpSpPr>
          <p:grpSpPr>
            <a:xfrm>
              <a:off x="4561586" y="2430067"/>
              <a:ext cx="342920" cy="311738"/>
              <a:chOff x="4561586" y="2430067"/>
              <a:chExt cx="342920" cy="311738"/>
            </a:xfrm>
          </p:grpSpPr>
          <p:sp>
            <p:nvSpPr>
              <p:cNvPr id="6076" name="Google Shape;6076;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79"/>
            <p:cNvGrpSpPr/>
            <p:nvPr/>
          </p:nvGrpSpPr>
          <p:grpSpPr>
            <a:xfrm>
              <a:off x="4561586" y="2104422"/>
              <a:ext cx="342920" cy="311738"/>
              <a:chOff x="4561586" y="2104422"/>
              <a:chExt cx="342920" cy="311738"/>
            </a:xfrm>
          </p:grpSpPr>
          <p:sp>
            <p:nvSpPr>
              <p:cNvPr id="6079" name="Google Shape;6079;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79"/>
            <p:cNvGrpSpPr/>
            <p:nvPr/>
          </p:nvGrpSpPr>
          <p:grpSpPr>
            <a:xfrm>
              <a:off x="4204684" y="2104422"/>
              <a:ext cx="342957" cy="311664"/>
              <a:chOff x="4204684" y="2104422"/>
              <a:chExt cx="342957" cy="311664"/>
            </a:xfrm>
          </p:grpSpPr>
          <p:sp>
            <p:nvSpPr>
              <p:cNvPr id="6082" name="Google Shape;6082;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4" name="Google Shape;6084;p79"/>
          <p:cNvGrpSpPr/>
          <p:nvPr/>
        </p:nvGrpSpPr>
        <p:grpSpPr>
          <a:xfrm>
            <a:off x="5521547" y="971301"/>
            <a:ext cx="660591" cy="688867"/>
            <a:chOff x="5830645" y="1267368"/>
            <a:chExt cx="530340" cy="553040"/>
          </a:xfrm>
        </p:grpSpPr>
        <p:sp>
          <p:nvSpPr>
            <p:cNvPr id="6085" name="Google Shape;6085;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6" name="Google Shape;6086;p79"/>
            <p:cNvGrpSpPr/>
            <p:nvPr/>
          </p:nvGrpSpPr>
          <p:grpSpPr>
            <a:xfrm>
              <a:off x="5830645" y="1267368"/>
              <a:ext cx="259743" cy="269909"/>
              <a:chOff x="5830645" y="1267368"/>
              <a:chExt cx="259743" cy="269909"/>
            </a:xfrm>
          </p:grpSpPr>
          <p:sp>
            <p:nvSpPr>
              <p:cNvPr id="6087" name="Google Shape;6087;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9"/>
            <p:cNvGrpSpPr/>
            <p:nvPr/>
          </p:nvGrpSpPr>
          <p:grpSpPr>
            <a:xfrm>
              <a:off x="6101293" y="1267368"/>
              <a:ext cx="259692" cy="269909"/>
              <a:chOff x="6101293" y="1267368"/>
              <a:chExt cx="259692" cy="269909"/>
            </a:xfrm>
          </p:grpSpPr>
          <p:sp>
            <p:nvSpPr>
              <p:cNvPr id="6090" name="Google Shape;6090;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79"/>
            <p:cNvGrpSpPr/>
            <p:nvPr/>
          </p:nvGrpSpPr>
          <p:grpSpPr>
            <a:xfrm>
              <a:off x="5830645" y="1550500"/>
              <a:ext cx="259692" cy="269909"/>
              <a:chOff x="5830645" y="1550500"/>
              <a:chExt cx="259692" cy="269909"/>
            </a:xfrm>
          </p:grpSpPr>
          <p:sp>
            <p:nvSpPr>
              <p:cNvPr id="6093" name="Google Shape;6093;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79"/>
            <p:cNvGrpSpPr/>
            <p:nvPr/>
          </p:nvGrpSpPr>
          <p:grpSpPr>
            <a:xfrm>
              <a:off x="6101293" y="1550500"/>
              <a:ext cx="259692" cy="269909"/>
              <a:chOff x="6101293" y="1550500"/>
              <a:chExt cx="259692" cy="269909"/>
            </a:xfrm>
          </p:grpSpPr>
          <p:sp>
            <p:nvSpPr>
              <p:cNvPr id="6096" name="Google Shape;6096;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8" name="Google Shape;6098;p79"/>
          <p:cNvGrpSpPr/>
          <p:nvPr/>
        </p:nvGrpSpPr>
        <p:grpSpPr>
          <a:xfrm>
            <a:off x="723700" y="1861760"/>
            <a:ext cx="697154" cy="679574"/>
            <a:chOff x="2679875" y="2361475"/>
            <a:chExt cx="780425" cy="760575"/>
          </a:xfrm>
        </p:grpSpPr>
        <p:sp>
          <p:nvSpPr>
            <p:cNvPr id="6099" name="Google Shape;6099;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79"/>
          <p:cNvGrpSpPr/>
          <p:nvPr/>
        </p:nvGrpSpPr>
        <p:grpSpPr>
          <a:xfrm>
            <a:off x="3122859" y="971352"/>
            <a:ext cx="735829" cy="684547"/>
            <a:chOff x="3351965" y="1148808"/>
            <a:chExt cx="750770" cy="698375"/>
          </a:xfrm>
        </p:grpSpPr>
        <p:grpSp>
          <p:nvGrpSpPr>
            <p:cNvPr id="6106" name="Google Shape;6106;p79"/>
            <p:cNvGrpSpPr/>
            <p:nvPr/>
          </p:nvGrpSpPr>
          <p:grpSpPr>
            <a:xfrm>
              <a:off x="3586796" y="1148808"/>
              <a:ext cx="294857" cy="286830"/>
              <a:chOff x="3750225" y="1774000"/>
              <a:chExt cx="149575" cy="145525"/>
            </a:xfrm>
          </p:grpSpPr>
          <p:sp>
            <p:nvSpPr>
              <p:cNvPr id="6107" name="Google Shape;6107;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79"/>
            <p:cNvGrpSpPr/>
            <p:nvPr/>
          </p:nvGrpSpPr>
          <p:grpSpPr>
            <a:xfrm>
              <a:off x="3779245" y="1375768"/>
              <a:ext cx="323490" cy="286978"/>
              <a:chOff x="3847850" y="1889150"/>
              <a:chExt cx="164100" cy="145600"/>
            </a:xfrm>
          </p:grpSpPr>
          <p:sp>
            <p:nvSpPr>
              <p:cNvPr id="6110" name="Google Shape;6110;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79"/>
            <p:cNvGrpSpPr/>
            <p:nvPr/>
          </p:nvGrpSpPr>
          <p:grpSpPr>
            <a:xfrm>
              <a:off x="3351965" y="1330435"/>
              <a:ext cx="295449" cy="285401"/>
              <a:chOff x="3631100" y="1866150"/>
              <a:chExt cx="149875" cy="144800"/>
            </a:xfrm>
          </p:grpSpPr>
          <p:sp>
            <p:nvSpPr>
              <p:cNvPr id="6113" name="Google Shape;6113;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9"/>
            <p:cNvGrpSpPr/>
            <p:nvPr/>
          </p:nvGrpSpPr>
          <p:grpSpPr>
            <a:xfrm>
              <a:off x="3548208" y="1560352"/>
              <a:ext cx="294808" cy="286830"/>
              <a:chOff x="3730650" y="1982800"/>
              <a:chExt cx="149550" cy="145525"/>
            </a:xfrm>
          </p:grpSpPr>
          <p:sp>
            <p:nvSpPr>
              <p:cNvPr id="6116" name="Google Shape;6116;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8" name="Google Shape;6118;p79"/>
          <p:cNvGrpSpPr/>
          <p:nvPr/>
        </p:nvGrpSpPr>
        <p:grpSpPr>
          <a:xfrm>
            <a:off x="7624512" y="971306"/>
            <a:ext cx="804565" cy="677795"/>
            <a:chOff x="7636443" y="1204988"/>
            <a:chExt cx="804565" cy="677795"/>
          </a:xfrm>
        </p:grpSpPr>
        <p:grpSp>
          <p:nvGrpSpPr>
            <p:cNvPr id="6119" name="Google Shape;6119;p79"/>
            <p:cNvGrpSpPr/>
            <p:nvPr/>
          </p:nvGrpSpPr>
          <p:grpSpPr>
            <a:xfrm>
              <a:off x="7636443" y="1509705"/>
              <a:ext cx="804565" cy="373078"/>
              <a:chOff x="7636443" y="1509705"/>
              <a:chExt cx="804565" cy="373078"/>
            </a:xfrm>
          </p:grpSpPr>
          <p:sp>
            <p:nvSpPr>
              <p:cNvPr id="6120" name="Google Shape;6120;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9"/>
            <p:cNvGrpSpPr/>
            <p:nvPr/>
          </p:nvGrpSpPr>
          <p:grpSpPr>
            <a:xfrm>
              <a:off x="7636443" y="1408133"/>
              <a:ext cx="804565" cy="373078"/>
              <a:chOff x="7636443" y="1408133"/>
              <a:chExt cx="804565" cy="373078"/>
            </a:xfrm>
          </p:grpSpPr>
          <p:sp>
            <p:nvSpPr>
              <p:cNvPr id="6123" name="Google Shape;6123;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9"/>
            <p:cNvGrpSpPr/>
            <p:nvPr/>
          </p:nvGrpSpPr>
          <p:grpSpPr>
            <a:xfrm>
              <a:off x="7636443" y="1306560"/>
              <a:ext cx="804565" cy="373078"/>
              <a:chOff x="7636443" y="1306560"/>
              <a:chExt cx="804565" cy="373078"/>
            </a:xfrm>
          </p:grpSpPr>
          <p:sp>
            <p:nvSpPr>
              <p:cNvPr id="6126" name="Google Shape;6126;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9"/>
            <p:cNvGrpSpPr/>
            <p:nvPr/>
          </p:nvGrpSpPr>
          <p:grpSpPr>
            <a:xfrm>
              <a:off x="7636443" y="1204988"/>
              <a:ext cx="804565" cy="373078"/>
              <a:chOff x="7636443" y="1204988"/>
              <a:chExt cx="804565" cy="373078"/>
            </a:xfrm>
          </p:grpSpPr>
          <p:sp>
            <p:nvSpPr>
              <p:cNvPr id="6129" name="Google Shape;6129;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1" name="Google Shape;6131;p79"/>
          <p:cNvGrpSpPr/>
          <p:nvPr/>
        </p:nvGrpSpPr>
        <p:grpSpPr>
          <a:xfrm>
            <a:off x="4963358" y="1878721"/>
            <a:ext cx="661339" cy="661188"/>
            <a:chOff x="3990000" y="975400"/>
            <a:chExt cx="3934200" cy="3933300"/>
          </a:xfrm>
        </p:grpSpPr>
        <p:sp>
          <p:nvSpPr>
            <p:cNvPr id="6132" name="Google Shape;6132;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79"/>
          <p:cNvGrpSpPr/>
          <p:nvPr/>
        </p:nvGrpSpPr>
        <p:grpSpPr>
          <a:xfrm>
            <a:off x="6607006" y="1857359"/>
            <a:ext cx="868881" cy="684241"/>
            <a:chOff x="6598259" y="2078634"/>
            <a:chExt cx="868881" cy="684241"/>
          </a:xfrm>
        </p:grpSpPr>
        <p:sp>
          <p:nvSpPr>
            <p:cNvPr id="6137" name="Google Shape;6137;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3" name="Google Shape;6143;p79"/>
            <p:cNvGrpSpPr/>
            <p:nvPr/>
          </p:nvGrpSpPr>
          <p:grpSpPr>
            <a:xfrm>
              <a:off x="6808175" y="2078634"/>
              <a:ext cx="452229" cy="684241"/>
              <a:chOff x="6808175" y="2078634"/>
              <a:chExt cx="452229" cy="684241"/>
            </a:xfrm>
          </p:grpSpPr>
          <p:sp>
            <p:nvSpPr>
              <p:cNvPr id="6144" name="Google Shape;6144;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79"/>
              <p:cNvGrpSpPr/>
              <p:nvPr/>
            </p:nvGrpSpPr>
            <p:grpSpPr>
              <a:xfrm>
                <a:off x="6821586" y="2078634"/>
                <a:ext cx="426871" cy="684241"/>
                <a:chOff x="6821586" y="2078634"/>
                <a:chExt cx="426871" cy="684241"/>
              </a:xfrm>
            </p:grpSpPr>
            <p:grpSp>
              <p:nvGrpSpPr>
                <p:cNvPr id="6151" name="Google Shape;6151;p79"/>
                <p:cNvGrpSpPr/>
                <p:nvPr/>
              </p:nvGrpSpPr>
              <p:grpSpPr>
                <a:xfrm>
                  <a:off x="6821586" y="2078634"/>
                  <a:ext cx="426871" cy="684241"/>
                  <a:chOff x="6821586" y="2078634"/>
                  <a:chExt cx="426871" cy="684241"/>
                </a:xfrm>
              </p:grpSpPr>
              <p:sp>
                <p:nvSpPr>
                  <p:cNvPr id="6152" name="Google Shape;6152;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1" name="Google Shape;6171;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77" name="Google Shape;6177;p79"/>
          <p:cNvGrpSpPr/>
          <p:nvPr/>
        </p:nvGrpSpPr>
        <p:grpSpPr>
          <a:xfrm>
            <a:off x="5780173" y="1862968"/>
            <a:ext cx="671358" cy="671358"/>
            <a:chOff x="6535625" y="760425"/>
            <a:chExt cx="1665900" cy="1665900"/>
          </a:xfrm>
        </p:grpSpPr>
        <p:sp>
          <p:nvSpPr>
            <p:cNvPr id="6178" name="Google Shape;6178;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9"/>
          <p:cNvGrpSpPr/>
          <p:nvPr/>
        </p:nvGrpSpPr>
        <p:grpSpPr>
          <a:xfrm>
            <a:off x="716989" y="3531368"/>
            <a:ext cx="1340789" cy="640830"/>
            <a:chOff x="238125" y="1151100"/>
            <a:chExt cx="7139450" cy="3412300"/>
          </a:xfrm>
        </p:grpSpPr>
        <p:sp>
          <p:nvSpPr>
            <p:cNvPr id="6183" name="Google Shape;6183;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9"/>
          <p:cNvGrpSpPr/>
          <p:nvPr/>
        </p:nvGrpSpPr>
        <p:grpSpPr>
          <a:xfrm>
            <a:off x="5584212" y="2734649"/>
            <a:ext cx="985357" cy="585764"/>
            <a:chOff x="5145061" y="2881789"/>
            <a:chExt cx="1107641" cy="658458"/>
          </a:xfrm>
        </p:grpSpPr>
        <p:grpSp>
          <p:nvGrpSpPr>
            <p:cNvPr id="6196" name="Google Shape;6196;p79"/>
            <p:cNvGrpSpPr/>
            <p:nvPr/>
          </p:nvGrpSpPr>
          <p:grpSpPr>
            <a:xfrm>
              <a:off x="5722989" y="3244587"/>
              <a:ext cx="529713" cy="295659"/>
              <a:chOff x="5722989" y="3244587"/>
              <a:chExt cx="529713" cy="295659"/>
            </a:xfrm>
          </p:grpSpPr>
          <p:sp>
            <p:nvSpPr>
              <p:cNvPr id="6197" name="Google Shape;6197;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98" name="Google Shape;6198;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99" name="Google Shape;6199;p79"/>
            <p:cNvGrpSpPr/>
            <p:nvPr/>
          </p:nvGrpSpPr>
          <p:grpSpPr>
            <a:xfrm>
              <a:off x="5145061" y="3244587"/>
              <a:ext cx="536807" cy="295659"/>
              <a:chOff x="5145061" y="3244587"/>
              <a:chExt cx="536807" cy="295659"/>
            </a:xfrm>
          </p:grpSpPr>
          <p:sp>
            <p:nvSpPr>
              <p:cNvPr id="6200" name="Google Shape;6200;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1" name="Google Shape;6201;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02" name="Google Shape;6202;p79"/>
            <p:cNvGrpSpPr/>
            <p:nvPr/>
          </p:nvGrpSpPr>
          <p:grpSpPr>
            <a:xfrm>
              <a:off x="5341327" y="2898245"/>
              <a:ext cx="532309" cy="614891"/>
              <a:chOff x="5341327" y="2898245"/>
              <a:chExt cx="532309" cy="614891"/>
            </a:xfrm>
          </p:grpSpPr>
          <p:sp>
            <p:nvSpPr>
              <p:cNvPr id="6203" name="Google Shape;6203;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4" name="Google Shape;6204;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05" name="Google Shape;6205;p79"/>
            <p:cNvGrpSpPr/>
            <p:nvPr/>
          </p:nvGrpSpPr>
          <p:grpSpPr>
            <a:xfrm>
              <a:off x="5532290" y="2881789"/>
              <a:ext cx="620516" cy="305456"/>
              <a:chOff x="5532290" y="2881789"/>
              <a:chExt cx="620516" cy="305456"/>
            </a:xfrm>
          </p:grpSpPr>
          <p:sp>
            <p:nvSpPr>
              <p:cNvPr id="6206" name="Google Shape;6206;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07" name="Google Shape;6207;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08" name="Google Shape;6208;p79"/>
          <p:cNvGrpSpPr/>
          <p:nvPr/>
        </p:nvGrpSpPr>
        <p:grpSpPr>
          <a:xfrm>
            <a:off x="8163135" y="3526707"/>
            <a:ext cx="269068" cy="645491"/>
            <a:chOff x="7026852" y="3311869"/>
            <a:chExt cx="434331" cy="1041954"/>
          </a:xfrm>
        </p:grpSpPr>
        <p:sp>
          <p:nvSpPr>
            <p:cNvPr id="6209" name="Google Shape;6209;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79"/>
          <p:cNvGrpSpPr/>
          <p:nvPr/>
        </p:nvGrpSpPr>
        <p:grpSpPr>
          <a:xfrm>
            <a:off x="6179716" y="3565945"/>
            <a:ext cx="293882" cy="293836"/>
            <a:chOff x="4873519" y="3311869"/>
            <a:chExt cx="499374" cy="499296"/>
          </a:xfrm>
        </p:grpSpPr>
        <p:sp>
          <p:nvSpPr>
            <p:cNvPr id="6213" name="Google Shape;6213;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9"/>
          <p:cNvGrpSpPr/>
          <p:nvPr/>
        </p:nvGrpSpPr>
        <p:grpSpPr>
          <a:xfrm>
            <a:off x="6179716" y="3878316"/>
            <a:ext cx="293882" cy="293882"/>
            <a:chOff x="4873519" y="3875839"/>
            <a:chExt cx="499374" cy="499374"/>
          </a:xfrm>
        </p:grpSpPr>
        <p:sp>
          <p:nvSpPr>
            <p:cNvPr id="6216" name="Google Shape;6216;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79"/>
          <p:cNvGrpSpPr/>
          <p:nvPr/>
        </p:nvGrpSpPr>
        <p:grpSpPr>
          <a:xfrm>
            <a:off x="2410244" y="1850269"/>
            <a:ext cx="698104" cy="698208"/>
            <a:chOff x="2565073" y="2075876"/>
            <a:chExt cx="672482" cy="672518"/>
          </a:xfrm>
        </p:grpSpPr>
        <p:sp>
          <p:nvSpPr>
            <p:cNvPr id="6219" name="Google Shape;6219;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79"/>
          <p:cNvGrpSpPr/>
          <p:nvPr/>
        </p:nvGrpSpPr>
        <p:grpSpPr>
          <a:xfrm>
            <a:off x="5633655" y="3534869"/>
            <a:ext cx="438354" cy="637329"/>
            <a:chOff x="1697726" y="3244179"/>
            <a:chExt cx="788124" cy="1146069"/>
          </a:xfrm>
        </p:grpSpPr>
        <p:sp>
          <p:nvSpPr>
            <p:cNvPr id="6226" name="Google Shape;6226;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79"/>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79"/>
          <p:cNvGrpSpPr/>
          <p:nvPr/>
        </p:nvGrpSpPr>
        <p:grpSpPr>
          <a:xfrm>
            <a:off x="7634869" y="1863232"/>
            <a:ext cx="799565" cy="670282"/>
            <a:chOff x="7617850" y="2063282"/>
            <a:chExt cx="799565" cy="670282"/>
          </a:xfrm>
        </p:grpSpPr>
        <p:cxnSp>
          <p:nvCxnSpPr>
            <p:cNvPr id="6230" name="Google Shape;6230;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1" name="Google Shape;6231;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2" name="Google Shape;6232;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3" name="Google Shape;6233;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34" name="Google Shape;6234;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235" name="Google Shape;6235;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236" name="Google Shape;6236;p79"/>
            <p:cNvGrpSpPr/>
            <p:nvPr/>
          </p:nvGrpSpPr>
          <p:grpSpPr>
            <a:xfrm>
              <a:off x="7734309" y="2063282"/>
              <a:ext cx="570957" cy="620095"/>
              <a:chOff x="7734309" y="2063282"/>
              <a:chExt cx="570957" cy="620095"/>
            </a:xfrm>
          </p:grpSpPr>
          <p:grpSp>
            <p:nvGrpSpPr>
              <p:cNvPr id="6237" name="Google Shape;6237;p79"/>
              <p:cNvGrpSpPr/>
              <p:nvPr/>
            </p:nvGrpSpPr>
            <p:grpSpPr>
              <a:xfrm>
                <a:off x="8031573" y="2063282"/>
                <a:ext cx="273693" cy="620095"/>
                <a:chOff x="8031573" y="2063282"/>
                <a:chExt cx="273693" cy="620095"/>
              </a:xfrm>
            </p:grpSpPr>
            <p:sp>
              <p:nvSpPr>
                <p:cNvPr id="6238" name="Google Shape;6238;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79"/>
              <p:cNvGrpSpPr/>
              <p:nvPr/>
            </p:nvGrpSpPr>
            <p:grpSpPr>
              <a:xfrm flipH="1">
                <a:off x="7734309" y="2063282"/>
                <a:ext cx="273693" cy="620095"/>
                <a:chOff x="8031573" y="2063282"/>
                <a:chExt cx="273693" cy="620095"/>
              </a:xfrm>
            </p:grpSpPr>
            <p:sp>
              <p:nvSpPr>
                <p:cNvPr id="6243" name="Google Shape;6243;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47" name="Google Shape;6247;p79"/>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9" name="Google Shape;6249;p79"/>
          <p:cNvGrpSpPr/>
          <p:nvPr/>
        </p:nvGrpSpPr>
        <p:grpSpPr>
          <a:xfrm>
            <a:off x="7821475" y="2716715"/>
            <a:ext cx="602567" cy="601884"/>
            <a:chOff x="1186975" y="238125"/>
            <a:chExt cx="5244275" cy="5238325"/>
          </a:xfrm>
        </p:grpSpPr>
        <p:sp>
          <p:nvSpPr>
            <p:cNvPr id="6250" name="Google Shape;6250;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79"/>
          <p:cNvGrpSpPr/>
          <p:nvPr/>
        </p:nvGrpSpPr>
        <p:grpSpPr>
          <a:xfrm>
            <a:off x="3264213" y="1856199"/>
            <a:ext cx="651848" cy="687338"/>
            <a:chOff x="3400515" y="2056248"/>
            <a:chExt cx="698134" cy="735987"/>
          </a:xfrm>
        </p:grpSpPr>
        <p:grpSp>
          <p:nvGrpSpPr>
            <p:cNvPr id="6255" name="Google Shape;6255;p79"/>
            <p:cNvGrpSpPr/>
            <p:nvPr/>
          </p:nvGrpSpPr>
          <p:grpSpPr>
            <a:xfrm>
              <a:off x="3400515" y="2283913"/>
              <a:ext cx="312919" cy="219900"/>
              <a:chOff x="3400515" y="2283913"/>
              <a:chExt cx="312919" cy="219900"/>
            </a:xfrm>
          </p:grpSpPr>
          <p:sp>
            <p:nvSpPr>
              <p:cNvPr id="6256" name="Google Shape;6256;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57" name="Google Shape;6257;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58" name="Google Shape;6258;p79"/>
            <p:cNvGrpSpPr/>
            <p:nvPr/>
          </p:nvGrpSpPr>
          <p:grpSpPr>
            <a:xfrm>
              <a:off x="3547823" y="2461089"/>
              <a:ext cx="219900" cy="331146"/>
              <a:chOff x="3547823" y="2461089"/>
              <a:chExt cx="219900" cy="331146"/>
            </a:xfrm>
          </p:grpSpPr>
          <p:sp>
            <p:nvSpPr>
              <p:cNvPr id="6259" name="Google Shape;6259;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0" name="Google Shape;6260;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61" name="Google Shape;6261;p79"/>
            <p:cNvGrpSpPr/>
            <p:nvPr/>
          </p:nvGrpSpPr>
          <p:grpSpPr>
            <a:xfrm>
              <a:off x="3734138" y="2461089"/>
              <a:ext cx="219900" cy="331146"/>
              <a:chOff x="3734138" y="2461089"/>
              <a:chExt cx="219900" cy="331146"/>
            </a:xfrm>
          </p:grpSpPr>
          <p:sp>
            <p:nvSpPr>
              <p:cNvPr id="6262" name="Google Shape;6262;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3" name="Google Shape;6263;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64" name="Google Shape;6264;p79"/>
            <p:cNvGrpSpPr/>
            <p:nvPr/>
          </p:nvGrpSpPr>
          <p:grpSpPr>
            <a:xfrm>
              <a:off x="3787560" y="2281742"/>
              <a:ext cx="311089" cy="219900"/>
              <a:chOff x="3787560" y="2281742"/>
              <a:chExt cx="311089" cy="219900"/>
            </a:xfrm>
          </p:grpSpPr>
          <p:sp>
            <p:nvSpPr>
              <p:cNvPr id="6265" name="Google Shape;6265;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66" name="Google Shape;6266;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67" name="Google Shape;6267;p79"/>
            <p:cNvGrpSpPr/>
            <p:nvPr/>
          </p:nvGrpSpPr>
          <p:grpSpPr>
            <a:xfrm>
              <a:off x="3637290" y="2056248"/>
              <a:ext cx="219900" cy="330736"/>
              <a:chOff x="3637290" y="2056248"/>
              <a:chExt cx="219900" cy="330736"/>
            </a:xfrm>
          </p:grpSpPr>
          <p:sp>
            <p:nvSpPr>
              <p:cNvPr id="6268" name="Google Shape;6268;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69" name="Google Shape;6269;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70" name="Google Shape;6270;p79"/>
          <p:cNvGrpSpPr/>
          <p:nvPr/>
        </p:nvGrpSpPr>
        <p:grpSpPr>
          <a:xfrm>
            <a:off x="2555919" y="2726205"/>
            <a:ext cx="1268144" cy="592394"/>
            <a:chOff x="238125" y="1188750"/>
            <a:chExt cx="7140450" cy="3335550"/>
          </a:xfrm>
        </p:grpSpPr>
        <p:sp>
          <p:nvSpPr>
            <p:cNvPr id="6271" name="Google Shape;6271;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79"/>
          <p:cNvGrpSpPr/>
          <p:nvPr/>
        </p:nvGrpSpPr>
        <p:grpSpPr>
          <a:xfrm>
            <a:off x="6663819" y="2728360"/>
            <a:ext cx="1053944" cy="590147"/>
            <a:chOff x="238125" y="1335475"/>
            <a:chExt cx="5418735" cy="3034175"/>
          </a:xfrm>
        </p:grpSpPr>
        <p:sp>
          <p:nvSpPr>
            <p:cNvPr id="6277" name="Google Shape;6277;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79"/>
          <p:cNvGrpSpPr/>
          <p:nvPr/>
        </p:nvGrpSpPr>
        <p:grpSpPr>
          <a:xfrm>
            <a:off x="4094628" y="3533259"/>
            <a:ext cx="1268207" cy="638939"/>
            <a:chOff x="3967651" y="3645904"/>
            <a:chExt cx="1479304" cy="745292"/>
          </a:xfrm>
        </p:grpSpPr>
        <p:grpSp>
          <p:nvGrpSpPr>
            <p:cNvPr id="6281" name="Google Shape;6281;p79"/>
            <p:cNvGrpSpPr/>
            <p:nvPr/>
          </p:nvGrpSpPr>
          <p:grpSpPr>
            <a:xfrm>
              <a:off x="3967651" y="4009026"/>
              <a:ext cx="1479304" cy="382170"/>
              <a:chOff x="3967651" y="4009026"/>
              <a:chExt cx="1479304" cy="382170"/>
            </a:xfrm>
          </p:grpSpPr>
          <p:grpSp>
            <p:nvGrpSpPr>
              <p:cNvPr id="6282" name="Google Shape;6282;p79"/>
              <p:cNvGrpSpPr/>
              <p:nvPr/>
            </p:nvGrpSpPr>
            <p:grpSpPr>
              <a:xfrm>
                <a:off x="4892216" y="4195630"/>
                <a:ext cx="554739" cy="195566"/>
                <a:chOff x="3604375" y="4892160"/>
                <a:chExt cx="1651500" cy="582215"/>
              </a:xfrm>
            </p:grpSpPr>
            <p:sp>
              <p:nvSpPr>
                <p:cNvPr id="6283" name="Google Shape;6283;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9"/>
              <p:cNvGrpSpPr/>
              <p:nvPr/>
            </p:nvGrpSpPr>
            <p:grpSpPr>
              <a:xfrm>
                <a:off x="3967651" y="4146303"/>
                <a:ext cx="579402" cy="244893"/>
                <a:chOff x="851875" y="4745310"/>
                <a:chExt cx="1724925" cy="729065"/>
              </a:xfrm>
            </p:grpSpPr>
            <p:sp>
              <p:nvSpPr>
                <p:cNvPr id="6286" name="Google Shape;6286;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9"/>
              <p:cNvGrpSpPr/>
              <p:nvPr/>
            </p:nvGrpSpPr>
            <p:grpSpPr>
              <a:xfrm>
                <a:off x="4460753" y="4009026"/>
                <a:ext cx="493110" cy="382170"/>
                <a:chOff x="2319875" y="4336625"/>
                <a:chExt cx="1468025" cy="1137750"/>
              </a:xfrm>
            </p:grpSpPr>
            <p:sp>
              <p:nvSpPr>
                <p:cNvPr id="6289" name="Google Shape;6289;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1" name="Google Shape;6291;p79"/>
            <p:cNvGrpSpPr/>
            <p:nvPr/>
          </p:nvGrpSpPr>
          <p:grpSpPr>
            <a:xfrm>
              <a:off x="4479443" y="3645904"/>
              <a:ext cx="455965" cy="388789"/>
              <a:chOff x="2957425" y="238100"/>
              <a:chExt cx="1910200" cy="1628775"/>
            </a:xfrm>
          </p:grpSpPr>
          <p:sp>
            <p:nvSpPr>
              <p:cNvPr id="6292" name="Google Shape;6292;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2" name="Google Shape;6302;p79"/>
          <p:cNvGrpSpPr/>
          <p:nvPr/>
        </p:nvGrpSpPr>
        <p:grpSpPr>
          <a:xfrm>
            <a:off x="2480742" y="3534460"/>
            <a:ext cx="1243128" cy="637739"/>
            <a:chOff x="2496310" y="3693351"/>
            <a:chExt cx="1342906" cy="688926"/>
          </a:xfrm>
        </p:grpSpPr>
        <p:grpSp>
          <p:nvGrpSpPr>
            <p:cNvPr id="6303" name="Google Shape;6303;p79"/>
            <p:cNvGrpSpPr/>
            <p:nvPr/>
          </p:nvGrpSpPr>
          <p:grpSpPr>
            <a:xfrm>
              <a:off x="2496310" y="3693351"/>
              <a:ext cx="1342906" cy="688875"/>
              <a:chOff x="2496310" y="3693351"/>
              <a:chExt cx="1342906" cy="688875"/>
            </a:xfrm>
          </p:grpSpPr>
          <p:sp>
            <p:nvSpPr>
              <p:cNvPr id="6304" name="Google Shape;6304;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0" name="Google Shape;6310;p79"/>
              <p:cNvCxnSpPr>
                <a:stCxn id="630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11" name="Google Shape;6311;p79"/>
              <p:cNvCxnSpPr>
                <a:stCxn id="630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12" name="Google Shape;6312;p79"/>
              <p:cNvCxnSpPr>
                <a:stCxn id="630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13" name="Google Shape;6313;p79"/>
              <p:cNvCxnSpPr>
                <a:stCxn id="630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14" name="Google Shape;6314;p79"/>
              <p:cNvCxnSpPr>
                <a:stCxn id="630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15" name="Google Shape;6315;p79"/>
            <p:cNvGrpSpPr/>
            <p:nvPr/>
          </p:nvGrpSpPr>
          <p:grpSpPr>
            <a:xfrm>
              <a:off x="2675275" y="3930557"/>
              <a:ext cx="1003306" cy="451719"/>
              <a:chOff x="2675275" y="4174282"/>
              <a:chExt cx="1003306" cy="451719"/>
            </a:xfrm>
          </p:grpSpPr>
          <p:sp>
            <p:nvSpPr>
              <p:cNvPr id="6316" name="Google Shape;6316;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9" name="Google Shape;6319;p79"/>
          <p:cNvGrpSpPr/>
          <p:nvPr/>
        </p:nvGrpSpPr>
        <p:grpSpPr>
          <a:xfrm>
            <a:off x="1654412" y="971306"/>
            <a:ext cx="574511" cy="874709"/>
            <a:chOff x="1715404" y="1112080"/>
            <a:chExt cx="642270" cy="977984"/>
          </a:xfrm>
        </p:grpSpPr>
        <p:grpSp>
          <p:nvGrpSpPr>
            <p:cNvPr id="6320" name="Google Shape;6320;p79"/>
            <p:cNvGrpSpPr/>
            <p:nvPr/>
          </p:nvGrpSpPr>
          <p:grpSpPr>
            <a:xfrm>
              <a:off x="1715404" y="1112080"/>
              <a:ext cx="642270" cy="977984"/>
              <a:chOff x="1715404" y="1112080"/>
              <a:chExt cx="642270" cy="977984"/>
            </a:xfrm>
          </p:grpSpPr>
          <p:sp>
            <p:nvSpPr>
              <p:cNvPr id="6321" name="Google Shape;6321;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79"/>
            <p:cNvGrpSpPr/>
            <p:nvPr/>
          </p:nvGrpSpPr>
          <p:grpSpPr>
            <a:xfrm>
              <a:off x="1768927" y="1165603"/>
              <a:ext cx="535225" cy="851367"/>
              <a:chOff x="1768927" y="1165603"/>
              <a:chExt cx="535225" cy="851367"/>
            </a:xfrm>
          </p:grpSpPr>
          <p:sp>
            <p:nvSpPr>
              <p:cNvPr id="6324" name="Google Shape;6324;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79"/>
            <p:cNvGrpSpPr/>
            <p:nvPr/>
          </p:nvGrpSpPr>
          <p:grpSpPr>
            <a:xfrm>
              <a:off x="1822449" y="1219125"/>
              <a:ext cx="428180" cy="718859"/>
              <a:chOff x="1822449" y="1219125"/>
              <a:chExt cx="428180" cy="718859"/>
            </a:xfrm>
          </p:grpSpPr>
          <p:sp>
            <p:nvSpPr>
              <p:cNvPr id="6327" name="Google Shape;6327;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9"/>
            <p:cNvGrpSpPr/>
            <p:nvPr/>
          </p:nvGrpSpPr>
          <p:grpSpPr>
            <a:xfrm>
              <a:off x="1875972" y="1272648"/>
              <a:ext cx="321135" cy="586939"/>
              <a:chOff x="1875972" y="1272648"/>
              <a:chExt cx="321135" cy="586939"/>
            </a:xfrm>
          </p:grpSpPr>
          <p:sp>
            <p:nvSpPr>
              <p:cNvPr id="6330" name="Google Shape;6330;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2" name="Google Shape;6332;p79"/>
          <p:cNvGrpSpPr/>
          <p:nvPr/>
        </p:nvGrpSpPr>
        <p:grpSpPr>
          <a:xfrm>
            <a:off x="7761573" y="3528028"/>
            <a:ext cx="293855" cy="644170"/>
            <a:chOff x="241025" y="3151575"/>
            <a:chExt cx="293855" cy="644170"/>
          </a:xfrm>
        </p:grpSpPr>
        <p:sp>
          <p:nvSpPr>
            <p:cNvPr id="6333" name="Google Shape;6333;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9"/>
          <p:cNvGrpSpPr/>
          <p:nvPr/>
        </p:nvGrpSpPr>
        <p:grpSpPr>
          <a:xfrm>
            <a:off x="709557" y="2728028"/>
            <a:ext cx="1779649" cy="591620"/>
            <a:chOff x="246070" y="1983375"/>
            <a:chExt cx="1855347" cy="616849"/>
          </a:xfrm>
        </p:grpSpPr>
        <p:sp>
          <p:nvSpPr>
            <p:cNvPr id="6336" name="Google Shape;6336;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9"/>
          <p:cNvGrpSpPr/>
          <p:nvPr/>
        </p:nvGrpSpPr>
        <p:grpSpPr>
          <a:xfrm>
            <a:off x="2320424" y="971306"/>
            <a:ext cx="711055" cy="745993"/>
            <a:chOff x="2496269" y="1171698"/>
            <a:chExt cx="761953" cy="799392"/>
          </a:xfrm>
        </p:grpSpPr>
        <p:grpSp>
          <p:nvGrpSpPr>
            <p:cNvPr id="6346" name="Google Shape;6346;p79"/>
            <p:cNvGrpSpPr/>
            <p:nvPr/>
          </p:nvGrpSpPr>
          <p:grpSpPr>
            <a:xfrm>
              <a:off x="2496269" y="1171698"/>
              <a:ext cx="761953" cy="723022"/>
              <a:chOff x="2496269" y="1171698"/>
              <a:chExt cx="761953" cy="723022"/>
            </a:xfrm>
          </p:grpSpPr>
          <p:sp>
            <p:nvSpPr>
              <p:cNvPr id="6347" name="Google Shape;6347;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79"/>
              <p:cNvGrpSpPr/>
              <p:nvPr/>
            </p:nvGrpSpPr>
            <p:grpSpPr>
              <a:xfrm>
                <a:off x="2496269" y="1171698"/>
                <a:ext cx="761953" cy="723022"/>
                <a:chOff x="2496269" y="1120652"/>
                <a:chExt cx="761953" cy="723022"/>
              </a:xfrm>
            </p:grpSpPr>
            <p:grpSp>
              <p:nvGrpSpPr>
                <p:cNvPr id="6350" name="Google Shape;6350;p79"/>
                <p:cNvGrpSpPr/>
                <p:nvPr/>
              </p:nvGrpSpPr>
              <p:grpSpPr>
                <a:xfrm>
                  <a:off x="2496269" y="1120652"/>
                  <a:ext cx="761953" cy="723022"/>
                  <a:chOff x="2496269" y="1120652"/>
                  <a:chExt cx="761953" cy="723022"/>
                </a:xfrm>
              </p:grpSpPr>
              <p:grpSp>
                <p:nvGrpSpPr>
                  <p:cNvPr id="6351" name="Google Shape;6351;p79"/>
                  <p:cNvGrpSpPr/>
                  <p:nvPr/>
                </p:nvGrpSpPr>
                <p:grpSpPr>
                  <a:xfrm>
                    <a:off x="2496269" y="1304589"/>
                    <a:ext cx="407089" cy="305057"/>
                    <a:chOff x="2496269" y="1304589"/>
                    <a:chExt cx="407089" cy="305057"/>
                  </a:xfrm>
                </p:grpSpPr>
                <p:sp>
                  <p:nvSpPr>
                    <p:cNvPr id="6352" name="Google Shape;6352;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79"/>
                  <p:cNvGrpSpPr/>
                  <p:nvPr/>
                </p:nvGrpSpPr>
                <p:grpSpPr>
                  <a:xfrm>
                    <a:off x="2586468" y="1493376"/>
                    <a:ext cx="358850" cy="349656"/>
                    <a:chOff x="2586468" y="1493376"/>
                    <a:chExt cx="358850" cy="349656"/>
                  </a:xfrm>
                </p:grpSpPr>
                <p:sp>
                  <p:nvSpPr>
                    <p:cNvPr id="6355" name="Google Shape;6355;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79"/>
                  <p:cNvGrpSpPr/>
                  <p:nvPr/>
                </p:nvGrpSpPr>
                <p:grpSpPr>
                  <a:xfrm>
                    <a:off x="2807939" y="1494024"/>
                    <a:ext cx="358857" cy="349650"/>
                    <a:chOff x="2807939" y="1494024"/>
                    <a:chExt cx="358857" cy="349650"/>
                  </a:xfrm>
                </p:grpSpPr>
                <p:sp>
                  <p:nvSpPr>
                    <p:cNvPr id="6358" name="Google Shape;6358;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9"/>
                  <p:cNvGrpSpPr/>
                  <p:nvPr/>
                </p:nvGrpSpPr>
                <p:grpSpPr>
                  <a:xfrm>
                    <a:off x="2851133" y="1305635"/>
                    <a:ext cx="407089" cy="305057"/>
                    <a:chOff x="2851133" y="1305635"/>
                    <a:chExt cx="407089" cy="305057"/>
                  </a:xfrm>
                </p:grpSpPr>
                <p:sp>
                  <p:nvSpPr>
                    <p:cNvPr id="6361" name="Google Shape;6361;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79"/>
                  <p:cNvGrpSpPr/>
                  <p:nvPr/>
                </p:nvGrpSpPr>
                <p:grpSpPr>
                  <a:xfrm>
                    <a:off x="2727495" y="1120652"/>
                    <a:ext cx="300271" cy="396358"/>
                    <a:chOff x="2727495" y="1120652"/>
                    <a:chExt cx="300271" cy="396358"/>
                  </a:xfrm>
                </p:grpSpPr>
                <p:sp>
                  <p:nvSpPr>
                    <p:cNvPr id="6364" name="Google Shape;6364;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6" name="Google Shape;6366;p79"/>
                <p:cNvGrpSpPr/>
                <p:nvPr/>
              </p:nvGrpSpPr>
              <p:grpSpPr>
                <a:xfrm>
                  <a:off x="2722305" y="1350460"/>
                  <a:ext cx="308357" cy="308344"/>
                  <a:chOff x="2722305" y="1350460"/>
                  <a:chExt cx="308357" cy="308344"/>
                </a:xfrm>
              </p:grpSpPr>
              <p:sp>
                <p:nvSpPr>
                  <p:cNvPr id="6367" name="Google Shape;6367;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8" name="Google Shape;6368;p79"/>
                  <p:cNvGrpSpPr/>
                  <p:nvPr/>
                </p:nvGrpSpPr>
                <p:grpSpPr>
                  <a:xfrm>
                    <a:off x="2725064" y="1364529"/>
                    <a:ext cx="297954" cy="280182"/>
                    <a:chOff x="2725064" y="1364529"/>
                    <a:chExt cx="297954" cy="280182"/>
                  </a:xfrm>
                </p:grpSpPr>
                <p:sp>
                  <p:nvSpPr>
                    <p:cNvPr id="6369" name="Google Shape;6369;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74" name="Google Shape;6374;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9"/>
          <p:cNvGrpSpPr/>
          <p:nvPr/>
        </p:nvGrpSpPr>
        <p:grpSpPr>
          <a:xfrm>
            <a:off x="3909124" y="2727412"/>
            <a:ext cx="1569144" cy="591015"/>
            <a:chOff x="3820100" y="3023049"/>
            <a:chExt cx="1303926" cy="491162"/>
          </a:xfrm>
        </p:grpSpPr>
        <p:grpSp>
          <p:nvGrpSpPr>
            <p:cNvPr id="6380" name="Google Shape;6380;p79"/>
            <p:cNvGrpSpPr/>
            <p:nvPr/>
          </p:nvGrpSpPr>
          <p:grpSpPr>
            <a:xfrm>
              <a:off x="3820100" y="3023072"/>
              <a:ext cx="1303926" cy="491139"/>
              <a:chOff x="3820100" y="3023072"/>
              <a:chExt cx="1303926" cy="491139"/>
            </a:xfrm>
          </p:grpSpPr>
          <p:sp>
            <p:nvSpPr>
              <p:cNvPr id="6381" name="Google Shape;6381;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9"/>
            <p:cNvGrpSpPr/>
            <p:nvPr/>
          </p:nvGrpSpPr>
          <p:grpSpPr>
            <a:xfrm>
              <a:off x="4132439" y="3023645"/>
              <a:ext cx="393633" cy="177096"/>
              <a:chOff x="4132439" y="3023645"/>
              <a:chExt cx="393633" cy="177096"/>
            </a:xfrm>
          </p:grpSpPr>
          <p:sp>
            <p:nvSpPr>
              <p:cNvPr id="6384" name="Google Shape;6384;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9"/>
            <p:cNvGrpSpPr/>
            <p:nvPr/>
          </p:nvGrpSpPr>
          <p:grpSpPr>
            <a:xfrm>
              <a:off x="3921811" y="3023049"/>
              <a:ext cx="1002397" cy="388943"/>
              <a:chOff x="3921811" y="3023049"/>
              <a:chExt cx="1002397" cy="388943"/>
            </a:xfrm>
          </p:grpSpPr>
          <p:sp>
            <p:nvSpPr>
              <p:cNvPr id="6387" name="Google Shape;6387;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9"/>
            <p:cNvGrpSpPr/>
            <p:nvPr/>
          </p:nvGrpSpPr>
          <p:grpSpPr>
            <a:xfrm>
              <a:off x="4023645" y="3023049"/>
              <a:ext cx="683032" cy="286722"/>
              <a:chOff x="4023645" y="3023049"/>
              <a:chExt cx="683032" cy="286722"/>
            </a:xfrm>
          </p:grpSpPr>
          <p:sp>
            <p:nvSpPr>
              <p:cNvPr id="6390" name="Google Shape;6390;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92" name="Google Shape;6392;p79"/>
          <p:cNvGrpSpPr/>
          <p:nvPr/>
        </p:nvGrpSpPr>
        <p:grpSpPr>
          <a:xfrm>
            <a:off x="1541246" y="1854257"/>
            <a:ext cx="713522" cy="688025"/>
            <a:chOff x="1706078" y="2092648"/>
            <a:chExt cx="660913" cy="637296"/>
          </a:xfrm>
        </p:grpSpPr>
        <p:sp>
          <p:nvSpPr>
            <p:cNvPr id="6393" name="Google Shape;6393;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79"/>
            <p:cNvGrpSpPr/>
            <p:nvPr/>
          </p:nvGrpSpPr>
          <p:grpSpPr>
            <a:xfrm>
              <a:off x="1706078" y="2092648"/>
              <a:ext cx="660913" cy="575241"/>
              <a:chOff x="1706078" y="2092648"/>
              <a:chExt cx="660913" cy="575241"/>
            </a:xfrm>
          </p:grpSpPr>
          <p:sp>
            <p:nvSpPr>
              <p:cNvPr id="6395" name="Google Shape;6395;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98" name="Google Shape;6398;p79"/>
          <p:cNvGrpSpPr/>
          <p:nvPr/>
        </p:nvGrpSpPr>
        <p:grpSpPr>
          <a:xfrm>
            <a:off x="6303104" y="971806"/>
            <a:ext cx="1317459" cy="684168"/>
            <a:chOff x="238125" y="999450"/>
            <a:chExt cx="7140700" cy="3708225"/>
          </a:xfrm>
        </p:grpSpPr>
        <p:sp>
          <p:nvSpPr>
            <p:cNvPr id="6399" name="Google Shape;6399;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11"/>
        <p:cNvGrpSpPr/>
        <p:nvPr/>
      </p:nvGrpSpPr>
      <p:grpSpPr>
        <a:xfrm>
          <a:off x="0" y="0"/>
          <a:ext cx="0" cy="0"/>
          <a:chOff x="0" y="0"/>
          <a:chExt cx="0" cy="0"/>
        </a:xfrm>
      </p:grpSpPr>
      <p:grpSp>
        <p:nvGrpSpPr>
          <p:cNvPr id="6412" name="Google Shape;6412;p80"/>
          <p:cNvGrpSpPr/>
          <p:nvPr/>
        </p:nvGrpSpPr>
        <p:grpSpPr>
          <a:xfrm>
            <a:off x="717025" y="967615"/>
            <a:ext cx="1636117" cy="1526144"/>
            <a:chOff x="729238" y="1179665"/>
            <a:chExt cx="1636117" cy="1526144"/>
          </a:xfrm>
        </p:grpSpPr>
        <p:grpSp>
          <p:nvGrpSpPr>
            <p:cNvPr id="6413" name="Google Shape;6413;p80"/>
            <p:cNvGrpSpPr/>
            <p:nvPr/>
          </p:nvGrpSpPr>
          <p:grpSpPr>
            <a:xfrm>
              <a:off x="729238" y="1179665"/>
              <a:ext cx="80700" cy="1526144"/>
              <a:chOff x="729238" y="1179665"/>
              <a:chExt cx="80700" cy="1526144"/>
            </a:xfrm>
          </p:grpSpPr>
          <p:sp>
            <p:nvSpPr>
              <p:cNvPr id="6414" name="Google Shape;6414;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80"/>
            <p:cNvGrpSpPr/>
            <p:nvPr/>
          </p:nvGrpSpPr>
          <p:grpSpPr>
            <a:xfrm>
              <a:off x="903098" y="1179665"/>
              <a:ext cx="80700" cy="1526144"/>
              <a:chOff x="903098" y="1179665"/>
              <a:chExt cx="80700" cy="1526144"/>
            </a:xfrm>
          </p:grpSpPr>
          <p:sp>
            <p:nvSpPr>
              <p:cNvPr id="6425" name="Google Shape;6425;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80"/>
            <p:cNvGrpSpPr/>
            <p:nvPr/>
          </p:nvGrpSpPr>
          <p:grpSpPr>
            <a:xfrm>
              <a:off x="1076958" y="1179665"/>
              <a:ext cx="80700" cy="1526144"/>
              <a:chOff x="1076958" y="1179665"/>
              <a:chExt cx="80700" cy="1526144"/>
            </a:xfrm>
          </p:grpSpPr>
          <p:sp>
            <p:nvSpPr>
              <p:cNvPr id="6436" name="Google Shape;6436;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80"/>
            <p:cNvGrpSpPr/>
            <p:nvPr/>
          </p:nvGrpSpPr>
          <p:grpSpPr>
            <a:xfrm>
              <a:off x="1247707" y="1179665"/>
              <a:ext cx="80700" cy="1526144"/>
              <a:chOff x="1247707" y="1179665"/>
              <a:chExt cx="80700" cy="1526144"/>
            </a:xfrm>
          </p:grpSpPr>
          <p:sp>
            <p:nvSpPr>
              <p:cNvPr id="6447" name="Google Shape;6447;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80"/>
            <p:cNvGrpSpPr/>
            <p:nvPr/>
          </p:nvGrpSpPr>
          <p:grpSpPr>
            <a:xfrm>
              <a:off x="1421567" y="1179665"/>
              <a:ext cx="80700" cy="1526144"/>
              <a:chOff x="1421567" y="1179665"/>
              <a:chExt cx="80700" cy="1526144"/>
            </a:xfrm>
          </p:grpSpPr>
          <p:sp>
            <p:nvSpPr>
              <p:cNvPr id="6458" name="Google Shape;6458;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80"/>
            <p:cNvGrpSpPr/>
            <p:nvPr/>
          </p:nvGrpSpPr>
          <p:grpSpPr>
            <a:xfrm>
              <a:off x="1592327" y="1179665"/>
              <a:ext cx="80700" cy="1526144"/>
              <a:chOff x="1592327" y="1179665"/>
              <a:chExt cx="80700" cy="1526144"/>
            </a:xfrm>
          </p:grpSpPr>
          <p:sp>
            <p:nvSpPr>
              <p:cNvPr id="6469" name="Google Shape;6469;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80"/>
            <p:cNvGrpSpPr/>
            <p:nvPr/>
          </p:nvGrpSpPr>
          <p:grpSpPr>
            <a:xfrm>
              <a:off x="1766187" y="1179665"/>
              <a:ext cx="80700" cy="1526144"/>
              <a:chOff x="1766187" y="1179665"/>
              <a:chExt cx="80700" cy="1526144"/>
            </a:xfrm>
          </p:grpSpPr>
          <p:sp>
            <p:nvSpPr>
              <p:cNvPr id="6480" name="Google Shape;6480;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0"/>
            <p:cNvGrpSpPr/>
            <p:nvPr/>
          </p:nvGrpSpPr>
          <p:grpSpPr>
            <a:xfrm>
              <a:off x="1936935" y="1179665"/>
              <a:ext cx="80700" cy="1526144"/>
              <a:chOff x="1936935" y="1179665"/>
              <a:chExt cx="80700" cy="1526144"/>
            </a:xfrm>
          </p:grpSpPr>
          <p:sp>
            <p:nvSpPr>
              <p:cNvPr id="6491" name="Google Shape;6491;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0"/>
            <p:cNvGrpSpPr/>
            <p:nvPr/>
          </p:nvGrpSpPr>
          <p:grpSpPr>
            <a:xfrm>
              <a:off x="2110795" y="1179665"/>
              <a:ext cx="80700" cy="1526144"/>
              <a:chOff x="2110795" y="1179665"/>
              <a:chExt cx="80700" cy="1526144"/>
            </a:xfrm>
          </p:grpSpPr>
          <p:sp>
            <p:nvSpPr>
              <p:cNvPr id="6502" name="Google Shape;6502;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80"/>
            <p:cNvGrpSpPr/>
            <p:nvPr/>
          </p:nvGrpSpPr>
          <p:grpSpPr>
            <a:xfrm>
              <a:off x="2284655" y="1179665"/>
              <a:ext cx="80700" cy="1526144"/>
              <a:chOff x="2284655" y="1179665"/>
              <a:chExt cx="80700" cy="1526144"/>
            </a:xfrm>
          </p:grpSpPr>
          <p:sp>
            <p:nvSpPr>
              <p:cNvPr id="6513" name="Google Shape;6513;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3" name="Google Shape;6523;p80"/>
          <p:cNvGrpSpPr/>
          <p:nvPr/>
        </p:nvGrpSpPr>
        <p:grpSpPr>
          <a:xfrm>
            <a:off x="2611692" y="986753"/>
            <a:ext cx="1364248" cy="1102133"/>
            <a:chOff x="2623904" y="1198803"/>
            <a:chExt cx="1364248" cy="1102133"/>
          </a:xfrm>
        </p:grpSpPr>
        <p:grpSp>
          <p:nvGrpSpPr>
            <p:cNvPr id="6524" name="Google Shape;6524;p80"/>
            <p:cNvGrpSpPr/>
            <p:nvPr/>
          </p:nvGrpSpPr>
          <p:grpSpPr>
            <a:xfrm>
              <a:off x="2623907" y="1198803"/>
              <a:ext cx="1364245" cy="273000"/>
              <a:chOff x="2623907" y="1198803"/>
              <a:chExt cx="1364245" cy="273000"/>
            </a:xfrm>
          </p:grpSpPr>
          <p:sp>
            <p:nvSpPr>
              <p:cNvPr id="6525" name="Google Shape;6525;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80"/>
            <p:cNvGrpSpPr/>
            <p:nvPr/>
          </p:nvGrpSpPr>
          <p:grpSpPr>
            <a:xfrm>
              <a:off x="2623904" y="1476964"/>
              <a:ext cx="1364245" cy="273000"/>
              <a:chOff x="2623904" y="1476964"/>
              <a:chExt cx="1364245" cy="273000"/>
            </a:xfrm>
          </p:grpSpPr>
          <p:sp>
            <p:nvSpPr>
              <p:cNvPr id="6531" name="Google Shape;6531;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80"/>
            <p:cNvGrpSpPr/>
            <p:nvPr/>
          </p:nvGrpSpPr>
          <p:grpSpPr>
            <a:xfrm>
              <a:off x="2623907" y="1749775"/>
              <a:ext cx="1364245" cy="273000"/>
              <a:chOff x="2623907" y="1749775"/>
              <a:chExt cx="1364245" cy="273000"/>
            </a:xfrm>
          </p:grpSpPr>
          <p:sp>
            <p:nvSpPr>
              <p:cNvPr id="6537" name="Google Shape;6537;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80"/>
            <p:cNvGrpSpPr/>
            <p:nvPr/>
          </p:nvGrpSpPr>
          <p:grpSpPr>
            <a:xfrm>
              <a:off x="2623904" y="2027936"/>
              <a:ext cx="1364245" cy="273000"/>
              <a:chOff x="2623904" y="2027936"/>
              <a:chExt cx="1364245" cy="273000"/>
            </a:xfrm>
          </p:grpSpPr>
          <p:sp>
            <p:nvSpPr>
              <p:cNvPr id="6543" name="Google Shape;6543;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8" name="Google Shape;6548;p80"/>
          <p:cNvGrpSpPr/>
          <p:nvPr/>
        </p:nvGrpSpPr>
        <p:grpSpPr>
          <a:xfrm>
            <a:off x="2601153" y="2445826"/>
            <a:ext cx="1387541" cy="159124"/>
            <a:chOff x="3200660" y="2180272"/>
            <a:chExt cx="2563824" cy="378237"/>
          </a:xfrm>
        </p:grpSpPr>
        <p:sp>
          <p:nvSpPr>
            <p:cNvPr id="6549" name="Google Shape;6549;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80"/>
          <p:cNvGrpSpPr/>
          <p:nvPr/>
        </p:nvGrpSpPr>
        <p:grpSpPr>
          <a:xfrm>
            <a:off x="2597677" y="2723590"/>
            <a:ext cx="1390502" cy="159625"/>
            <a:chOff x="3530150" y="2790075"/>
            <a:chExt cx="1962600" cy="225300"/>
          </a:xfrm>
        </p:grpSpPr>
        <p:sp>
          <p:nvSpPr>
            <p:cNvPr id="6568" name="Google Shape;6568;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80"/>
          <p:cNvGrpSpPr/>
          <p:nvPr/>
        </p:nvGrpSpPr>
        <p:grpSpPr>
          <a:xfrm>
            <a:off x="2597735" y="3001855"/>
            <a:ext cx="1411629" cy="154175"/>
            <a:chOff x="3558802" y="4011244"/>
            <a:chExt cx="1866000" cy="111600"/>
          </a:xfrm>
        </p:grpSpPr>
        <p:sp>
          <p:nvSpPr>
            <p:cNvPr id="6571" name="Google Shape;6571;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80"/>
          <p:cNvGrpSpPr/>
          <p:nvPr/>
        </p:nvGrpSpPr>
        <p:grpSpPr>
          <a:xfrm>
            <a:off x="2598023" y="2207425"/>
            <a:ext cx="1383503" cy="119761"/>
            <a:chOff x="3465975" y="2270258"/>
            <a:chExt cx="1986364" cy="171947"/>
          </a:xfrm>
        </p:grpSpPr>
        <p:sp>
          <p:nvSpPr>
            <p:cNvPr id="6574" name="Google Shape;6574;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80"/>
          <p:cNvGrpSpPr/>
          <p:nvPr/>
        </p:nvGrpSpPr>
        <p:grpSpPr>
          <a:xfrm>
            <a:off x="2609030" y="3571198"/>
            <a:ext cx="1369531" cy="195460"/>
            <a:chOff x="723300" y="4253549"/>
            <a:chExt cx="2276482" cy="324900"/>
          </a:xfrm>
        </p:grpSpPr>
        <p:sp>
          <p:nvSpPr>
            <p:cNvPr id="6583" name="Google Shape;6583;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0"/>
          <p:cNvGrpSpPr/>
          <p:nvPr/>
        </p:nvGrpSpPr>
        <p:grpSpPr>
          <a:xfrm>
            <a:off x="2598591" y="3272439"/>
            <a:ext cx="1389066" cy="180119"/>
            <a:chOff x="705948" y="3788465"/>
            <a:chExt cx="2308953" cy="299400"/>
          </a:xfrm>
        </p:grpSpPr>
        <p:sp>
          <p:nvSpPr>
            <p:cNvPr id="6589" name="Google Shape;6589;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80"/>
          <p:cNvGrpSpPr/>
          <p:nvPr/>
        </p:nvGrpSpPr>
        <p:grpSpPr>
          <a:xfrm>
            <a:off x="4195581" y="1876393"/>
            <a:ext cx="1433821" cy="191501"/>
            <a:chOff x="4273350" y="2088443"/>
            <a:chExt cx="1433821" cy="191501"/>
          </a:xfrm>
        </p:grpSpPr>
        <p:grpSp>
          <p:nvGrpSpPr>
            <p:cNvPr id="6595" name="Google Shape;6595;p80"/>
            <p:cNvGrpSpPr/>
            <p:nvPr/>
          </p:nvGrpSpPr>
          <p:grpSpPr>
            <a:xfrm>
              <a:off x="4273350" y="2088443"/>
              <a:ext cx="1433821" cy="0"/>
              <a:chOff x="5224975" y="2962250"/>
              <a:chExt cx="1544400" cy="0"/>
            </a:xfrm>
          </p:grpSpPr>
          <p:cxnSp>
            <p:nvCxnSpPr>
              <p:cNvPr id="6596" name="Google Shape;6596;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97" name="Google Shape;6597;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98" name="Google Shape;6598;p80"/>
            <p:cNvGrpSpPr/>
            <p:nvPr/>
          </p:nvGrpSpPr>
          <p:grpSpPr>
            <a:xfrm>
              <a:off x="4273350" y="2279944"/>
              <a:ext cx="1433821" cy="0"/>
              <a:chOff x="5224975" y="2962250"/>
              <a:chExt cx="1544400" cy="0"/>
            </a:xfrm>
          </p:grpSpPr>
          <p:cxnSp>
            <p:nvCxnSpPr>
              <p:cNvPr id="6599" name="Google Shape;6599;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00" name="Google Shape;6600;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01" name="Google Shape;6601;p80"/>
          <p:cNvGrpSpPr/>
          <p:nvPr/>
        </p:nvGrpSpPr>
        <p:grpSpPr>
          <a:xfrm>
            <a:off x="2646528" y="3885297"/>
            <a:ext cx="1304609" cy="294074"/>
            <a:chOff x="2658741" y="4097347"/>
            <a:chExt cx="1304609" cy="294074"/>
          </a:xfrm>
        </p:grpSpPr>
        <p:grpSp>
          <p:nvGrpSpPr>
            <p:cNvPr id="6602" name="Google Shape;6602;p80"/>
            <p:cNvGrpSpPr/>
            <p:nvPr/>
          </p:nvGrpSpPr>
          <p:grpSpPr>
            <a:xfrm>
              <a:off x="2658741" y="4097347"/>
              <a:ext cx="118572" cy="294074"/>
              <a:chOff x="3343310" y="4475555"/>
              <a:chExt cx="127717" cy="316753"/>
            </a:xfrm>
          </p:grpSpPr>
          <p:sp>
            <p:nvSpPr>
              <p:cNvPr id="6603" name="Google Shape;6603;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80"/>
            <p:cNvGrpSpPr/>
            <p:nvPr/>
          </p:nvGrpSpPr>
          <p:grpSpPr>
            <a:xfrm>
              <a:off x="3815519" y="4098388"/>
              <a:ext cx="147831" cy="291991"/>
              <a:chOff x="3527539" y="4476677"/>
              <a:chExt cx="159232" cy="314510"/>
            </a:xfrm>
          </p:grpSpPr>
          <p:sp>
            <p:nvSpPr>
              <p:cNvPr id="6606" name="Google Shape;6606;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80"/>
            <p:cNvGrpSpPr/>
            <p:nvPr/>
          </p:nvGrpSpPr>
          <p:grpSpPr>
            <a:xfrm>
              <a:off x="3511696" y="4098388"/>
              <a:ext cx="147831" cy="291991"/>
              <a:chOff x="3527539" y="4476677"/>
              <a:chExt cx="159232" cy="314510"/>
            </a:xfrm>
          </p:grpSpPr>
          <p:sp>
            <p:nvSpPr>
              <p:cNvPr id="6609" name="Google Shape;6609;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0"/>
            <p:cNvGrpSpPr/>
            <p:nvPr/>
          </p:nvGrpSpPr>
          <p:grpSpPr>
            <a:xfrm>
              <a:off x="3207874" y="4098388"/>
              <a:ext cx="147831" cy="291991"/>
              <a:chOff x="3527539" y="4476677"/>
              <a:chExt cx="159232" cy="314510"/>
            </a:xfrm>
          </p:grpSpPr>
          <p:sp>
            <p:nvSpPr>
              <p:cNvPr id="6612" name="Google Shape;6612;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80"/>
            <p:cNvGrpSpPr/>
            <p:nvPr/>
          </p:nvGrpSpPr>
          <p:grpSpPr>
            <a:xfrm>
              <a:off x="2933305" y="4097347"/>
              <a:ext cx="118572" cy="294074"/>
              <a:chOff x="3343310" y="4475555"/>
              <a:chExt cx="127717" cy="316753"/>
            </a:xfrm>
          </p:grpSpPr>
          <p:sp>
            <p:nvSpPr>
              <p:cNvPr id="6615" name="Google Shape;6615;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7" name="Google Shape;6617;p80"/>
          <p:cNvGrpSpPr/>
          <p:nvPr/>
        </p:nvGrpSpPr>
        <p:grpSpPr>
          <a:xfrm>
            <a:off x="4197136" y="963991"/>
            <a:ext cx="1430711" cy="751237"/>
            <a:chOff x="5159450" y="1919950"/>
            <a:chExt cx="1541050" cy="862500"/>
          </a:xfrm>
        </p:grpSpPr>
        <p:sp>
          <p:nvSpPr>
            <p:cNvPr id="6618" name="Google Shape;6618;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19" name="Google Shape;6619;p80"/>
            <p:cNvGrpSpPr/>
            <p:nvPr/>
          </p:nvGrpSpPr>
          <p:grpSpPr>
            <a:xfrm>
              <a:off x="5159450" y="1919950"/>
              <a:ext cx="1541050" cy="862500"/>
              <a:chOff x="5159450" y="1919950"/>
              <a:chExt cx="1541050" cy="862500"/>
            </a:xfrm>
          </p:grpSpPr>
          <p:cxnSp>
            <p:nvCxnSpPr>
              <p:cNvPr id="6620" name="Google Shape;6620;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21" name="Google Shape;6621;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22" name="Google Shape;6622;p80"/>
          <p:cNvGrpSpPr/>
          <p:nvPr/>
        </p:nvGrpSpPr>
        <p:grpSpPr>
          <a:xfrm>
            <a:off x="4245274" y="2227761"/>
            <a:ext cx="1334436" cy="967914"/>
            <a:chOff x="4294923" y="2439811"/>
            <a:chExt cx="1334436" cy="967914"/>
          </a:xfrm>
        </p:grpSpPr>
        <p:grpSp>
          <p:nvGrpSpPr>
            <p:cNvPr id="6623" name="Google Shape;6623;p80"/>
            <p:cNvGrpSpPr/>
            <p:nvPr/>
          </p:nvGrpSpPr>
          <p:grpSpPr>
            <a:xfrm>
              <a:off x="4960455" y="2469658"/>
              <a:ext cx="668904" cy="885524"/>
              <a:chOff x="4960455" y="2469658"/>
              <a:chExt cx="668904" cy="885524"/>
            </a:xfrm>
          </p:grpSpPr>
          <p:sp>
            <p:nvSpPr>
              <p:cNvPr id="6624" name="Google Shape;6624;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0"/>
            <p:cNvGrpSpPr/>
            <p:nvPr/>
          </p:nvGrpSpPr>
          <p:grpSpPr>
            <a:xfrm>
              <a:off x="4294923" y="2469658"/>
              <a:ext cx="668951" cy="885524"/>
              <a:chOff x="4294923" y="2469658"/>
              <a:chExt cx="668951" cy="885524"/>
            </a:xfrm>
          </p:grpSpPr>
          <p:sp>
            <p:nvSpPr>
              <p:cNvPr id="6631" name="Google Shape;6631;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7" name="Google Shape;6637;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80"/>
          <p:cNvGrpSpPr/>
          <p:nvPr/>
        </p:nvGrpSpPr>
        <p:grpSpPr>
          <a:xfrm>
            <a:off x="4231477" y="3282206"/>
            <a:ext cx="1430949" cy="897289"/>
            <a:chOff x="4351371" y="3547942"/>
            <a:chExt cx="1345130" cy="843475"/>
          </a:xfrm>
        </p:grpSpPr>
        <p:grpSp>
          <p:nvGrpSpPr>
            <p:cNvPr id="6639" name="Google Shape;6639;p80"/>
            <p:cNvGrpSpPr/>
            <p:nvPr/>
          </p:nvGrpSpPr>
          <p:grpSpPr>
            <a:xfrm>
              <a:off x="4351371" y="4209917"/>
              <a:ext cx="1345130" cy="181500"/>
              <a:chOff x="4351371" y="4209917"/>
              <a:chExt cx="1345130" cy="181500"/>
            </a:xfrm>
          </p:grpSpPr>
          <p:sp>
            <p:nvSpPr>
              <p:cNvPr id="6640" name="Google Shape;6640;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1" name="Google Shape;6641;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642" name="Google Shape;6642;p80"/>
            <p:cNvGrpSpPr/>
            <p:nvPr/>
          </p:nvGrpSpPr>
          <p:grpSpPr>
            <a:xfrm>
              <a:off x="4403010" y="3985221"/>
              <a:ext cx="1109518" cy="181500"/>
              <a:chOff x="4403010" y="3985221"/>
              <a:chExt cx="1109518" cy="181500"/>
            </a:xfrm>
          </p:grpSpPr>
          <p:sp>
            <p:nvSpPr>
              <p:cNvPr id="6643" name="Google Shape;6643;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4" name="Google Shape;6644;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645" name="Google Shape;6645;p80"/>
            <p:cNvGrpSpPr/>
            <p:nvPr/>
          </p:nvGrpSpPr>
          <p:grpSpPr>
            <a:xfrm>
              <a:off x="4618704" y="3766582"/>
              <a:ext cx="807858" cy="181500"/>
              <a:chOff x="4618704" y="3766582"/>
              <a:chExt cx="807858" cy="181500"/>
            </a:xfrm>
          </p:grpSpPr>
          <p:sp>
            <p:nvSpPr>
              <p:cNvPr id="6646" name="Google Shape;6646;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648" name="Google Shape;6648;p80"/>
            <p:cNvGrpSpPr/>
            <p:nvPr/>
          </p:nvGrpSpPr>
          <p:grpSpPr>
            <a:xfrm>
              <a:off x="4735238" y="3547942"/>
              <a:ext cx="462839" cy="181500"/>
              <a:chOff x="4735238" y="3547942"/>
              <a:chExt cx="462839" cy="181500"/>
            </a:xfrm>
          </p:grpSpPr>
          <p:sp>
            <p:nvSpPr>
              <p:cNvPr id="6649" name="Google Shape;6649;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0" name="Google Shape;6650;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51" name="Google Shape;6651;p80"/>
          <p:cNvGrpSpPr/>
          <p:nvPr/>
        </p:nvGrpSpPr>
        <p:grpSpPr>
          <a:xfrm>
            <a:off x="7407835" y="2217530"/>
            <a:ext cx="1020955" cy="928853"/>
            <a:chOff x="926675" y="238125"/>
            <a:chExt cx="5755100" cy="5232975"/>
          </a:xfrm>
        </p:grpSpPr>
        <p:sp>
          <p:nvSpPr>
            <p:cNvPr id="6652" name="Google Shape;6652;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80"/>
          <p:cNvGrpSpPr/>
          <p:nvPr/>
        </p:nvGrpSpPr>
        <p:grpSpPr>
          <a:xfrm>
            <a:off x="715208" y="2616265"/>
            <a:ext cx="1695374" cy="1560837"/>
            <a:chOff x="727421" y="2828315"/>
            <a:chExt cx="1695374" cy="1560837"/>
          </a:xfrm>
        </p:grpSpPr>
        <p:grpSp>
          <p:nvGrpSpPr>
            <p:cNvPr id="6657" name="Google Shape;6657;p80"/>
            <p:cNvGrpSpPr/>
            <p:nvPr/>
          </p:nvGrpSpPr>
          <p:grpSpPr>
            <a:xfrm>
              <a:off x="727421" y="2828315"/>
              <a:ext cx="1695374" cy="1560837"/>
              <a:chOff x="734799" y="2782450"/>
              <a:chExt cx="1571100" cy="1577400"/>
            </a:xfrm>
          </p:grpSpPr>
          <p:cxnSp>
            <p:nvCxnSpPr>
              <p:cNvPr id="6658" name="Google Shape;6658;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59" name="Google Shape;6659;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60" name="Google Shape;6660;p80"/>
            <p:cNvGrpSpPr/>
            <p:nvPr/>
          </p:nvGrpSpPr>
          <p:grpSpPr>
            <a:xfrm>
              <a:off x="819108" y="2882501"/>
              <a:ext cx="1556791" cy="1426186"/>
              <a:chOff x="819108" y="2882501"/>
              <a:chExt cx="1556791" cy="1426186"/>
            </a:xfrm>
          </p:grpSpPr>
          <p:grpSp>
            <p:nvGrpSpPr>
              <p:cNvPr id="6661" name="Google Shape;6661;p80"/>
              <p:cNvGrpSpPr/>
              <p:nvPr/>
            </p:nvGrpSpPr>
            <p:grpSpPr>
              <a:xfrm>
                <a:off x="819108" y="2882501"/>
                <a:ext cx="103104" cy="1426186"/>
                <a:chOff x="4674013" y="3100904"/>
                <a:chExt cx="122758" cy="1698043"/>
              </a:xfrm>
            </p:grpSpPr>
            <p:sp>
              <p:nvSpPr>
                <p:cNvPr id="6662" name="Google Shape;6662;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80"/>
              <p:cNvGrpSpPr/>
              <p:nvPr/>
            </p:nvGrpSpPr>
            <p:grpSpPr>
              <a:xfrm>
                <a:off x="1062475" y="2882501"/>
                <a:ext cx="103104" cy="1426186"/>
                <a:chOff x="4940438" y="3100904"/>
                <a:chExt cx="122758" cy="1698043"/>
              </a:xfrm>
            </p:grpSpPr>
            <p:sp>
              <p:nvSpPr>
                <p:cNvPr id="6670" name="Google Shape;6670;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80"/>
              <p:cNvGrpSpPr/>
              <p:nvPr/>
            </p:nvGrpSpPr>
            <p:grpSpPr>
              <a:xfrm>
                <a:off x="1299324" y="2882501"/>
                <a:ext cx="103104" cy="1426186"/>
                <a:chOff x="5206863" y="3100904"/>
                <a:chExt cx="122758" cy="1698043"/>
              </a:xfrm>
            </p:grpSpPr>
            <p:sp>
              <p:nvSpPr>
                <p:cNvPr id="6678" name="Google Shape;6678;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80"/>
              <p:cNvGrpSpPr/>
              <p:nvPr/>
            </p:nvGrpSpPr>
            <p:grpSpPr>
              <a:xfrm>
                <a:off x="1786057" y="2882501"/>
                <a:ext cx="103104" cy="1426186"/>
                <a:chOff x="6006138" y="3143629"/>
                <a:chExt cx="122758" cy="1698043"/>
              </a:xfrm>
            </p:grpSpPr>
            <p:sp>
              <p:nvSpPr>
                <p:cNvPr id="6686" name="Google Shape;6686;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80"/>
              <p:cNvGrpSpPr/>
              <p:nvPr/>
            </p:nvGrpSpPr>
            <p:grpSpPr>
              <a:xfrm>
                <a:off x="2029422" y="2882501"/>
                <a:ext cx="103104" cy="1426186"/>
                <a:chOff x="6805413" y="3100904"/>
                <a:chExt cx="122758" cy="1698043"/>
              </a:xfrm>
            </p:grpSpPr>
            <p:sp>
              <p:nvSpPr>
                <p:cNvPr id="6694" name="Google Shape;6694;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80"/>
              <p:cNvGrpSpPr/>
              <p:nvPr/>
            </p:nvGrpSpPr>
            <p:grpSpPr>
              <a:xfrm>
                <a:off x="2272795" y="2882501"/>
                <a:ext cx="103104" cy="1426186"/>
                <a:chOff x="5206863" y="3100904"/>
                <a:chExt cx="122758" cy="1698043"/>
              </a:xfrm>
            </p:grpSpPr>
            <p:sp>
              <p:nvSpPr>
                <p:cNvPr id="6702" name="Google Shape;6702;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80"/>
              <p:cNvGrpSpPr/>
              <p:nvPr/>
            </p:nvGrpSpPr>
            <p:grpSpPr>
              <a:xfrm>
                <a:off x="1542694" y="2882501"/>
                <a:ext cx="103104" cy="1426186"/>
                <a:chOff x="6006138" y="3143629"/>
                <a:chExt cx="122758" cy="1698043"/>
              </a:xfrm>
            </p:grpSpPr>
            <p:sp>
              <p:nvSpPr>
                <p:cNvPr id="6710" name="Google Shape;6710;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80"/>
          <p:cNvGrpSpPr/>
          <p:nvPr/>
        </p:nvGrpSpPr>
        <p:grpSpPr>
          <a:xfrm>
            <a:off x="5671259" y="3305987"/>
            <a:ext cx="2749952" cy="870677"/>
            <a:chOff x="238125" y="1725700"/>
            <a:chExt cx="7139025" cy="2260325"/>
          </a:xfrm>
        </p:grpSpPr>
        <p:sp>
          <p:nvSpPr>
            <p:cNvPr id="6718" name="Google Shape;6718;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0"/>
          <p:cNvGrpSpPr/>
          <p:nvPr/>
        </p:nvGrpSpPr>
        <p:grpSpPr>
          <a:xfrm>
            <a:off x="5941423" y="2247733"/>
            <a:ext cx="1105452" cy="916747"/>
            <a:chOff x="5249100" y="1210600"/>
            <a:chExt cx="3502700" cy="2904775"/>
          </a:xfrm>
        </p:grpSpPr>
        <p:sp>
          <p:nvSpPr>
            <p:cNvPr id="6729" name="Google Shape;6729;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3" name="Google Shape;6733;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734" name="Google Shape;6734;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735" name="Google Shape;6735;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736" name="Google Shape;6736;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737" name="Google Shape;6737;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80"/>
          <p:cNvGrpSpPr/>
          <p:nvPr/>
        </p:nvGrpSpPr>
        <p:grpSpPr>
          <a:xfrm>
            <a:off x="7123971" y="967151"/>
            <a:ext cx="1304650" cy="1124856"/>
            <a:chOff x="7287122" y="1165658"/>
            <a:chExt cx="1219413" cy="1051365"/>
          </a:xfrm>
        </p:grpSpPr>
        <p:grpSp>
          <p:nvGrpSpPr>
            <p:cNvPr id="6739" name="Google Shape;6739;p80"/>
            <p:cNvGrpSpPr/>
            <p:nvPr/>
          </p:nvGrpSpPr>
          <p:grpSpPr>
            <a:xfrm>
              <a:off x="7287122" y="1969723"/>
              <a:ext cx="1219413" cy="247300"/>
              <a:chOff x="7287122" y="1969723"/>
              <a:chExt cx="1219413" cy="247300"/>
            </a:xfrm>
          </p:grpSpPr>
          <p:sp>
            <p:nvSpPr>
              <p:cNvPr id="6740" name="Google Shape;6740;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1" name="Google Shape;6741;p80"/>
              <p:cNvGrpSpPr/>
              <p:nvPr/>
            </p:nvGrpSpPr>
            <p:grpSpPr>
              <a:xfrm>
                <a:off x="7287122" y="2063892"/>
                <a:ext cx="1151753" cy="73428"/>
                <a:chOff x="7287122" y="2063892"/>
                <a:chExt cx="1151753" cy="73428"/>
              </a:xfrm>
            </p:grpSpPr>
            <p:sp>
              <p:nvSpPr>
                <p:cNvPr id="6742" name="Google Shape;6742;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3" name="Google Shape;6743;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744" name="Google Shape;6744;p80"/>
            <p:cNvGrpSpPr/>
            <p:nvPr/>
          </p:nvGrpSpPr>
          <p:grpSpPr>
            <a:xfrm>
              <a:off x="7287122" y="1712201"/>
              <a:ext cx="1219403" cy="246767"/>
              <a:chOff x="7287122" y="1712201"/>
              <a:chExt cx="1219403" cy="246767"/>
            </a:xfrm>
          </p:grpSpPr>
          <p:sp>
            <p:nvSpPr>
              <p:cNvPr id="6745" name="Google Shape;6745;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6" name="Google Shape;6746;p80"/>
              <p:cNvGrpSpPr/>
              <p:nvPr/>
            </p:nvGrpSpPr>
            <p:grpSpPr>
              <a:xfrm>
                <a:off x="7287122" y="1842861"/>
                <a:ext cx="1005303" cy="73419"/>
                <a:chOff x="7287122" y="1842861"/>
                <a:chExt cx="1005303" cy="73419"/>
              </a:xfrm>
            </p:grpSpPr>
            <p:sp>
              <p:nvSpPr>
                <p:cNvPr id="6747" name="Google Shape;6747;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8" name="Google Shape;6748;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749" name="Google Shape;6749;p80"/>
            <p:cNvGrpSpPr/>
            <p:nvPr/>
          </p:nvGrpSpPr>
          <p:grpSpPr>
            <a:xfrm>
              <a:off x="7287122" y="1447520"/>
              <a:ext cx="1219403" cy="286667"/>
              <a:chOff x="7287122" y="1447520"/>
              <a:chExt cx="1219403" cy="286667"/>
            </a:xfrm>
          </p:grpSpPr>
          <p:sp>
            <p:nvSpPr>
              <p:cNvPr id="6750" name="Google Shape;6750;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80"/>
              <p:cNvGrpSpPr/>
              <p:nvPr/>
            </p:nvGrpSpPr>
            <p:grpSpPr>
              <a:xfrm>
                <a:off x="7287122" y="1581977"/>
                <a:ext cx="852803" cy="73428"/>
                <a:chOff x="7287122" y="1581977"/>
                <a:chExt cx="852803" cy="73428"/>
              </a:xfrm>
            </p:grpSpPr>
            <p:sp>
              <p:nvSpPr>
                <p:cNvPr id="6752" name="Google Shape;6752;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3" name="Google Shape;6753;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54" name="Google Shape;6754;p80"/>
            <p:cNvGrpSpPr/>
            <p:nvPr/>
          </p:nvGrpSpPr>
          <p:grpSpPr>
            <a:xfrm>
              <a:off x="7287122" y="1165658"/>
              <a:ext cx="1219403" cy="344253"/>
              <a:chOff x="7287122" y="1165658"/>
              <a:chExt cx="1219403" cy="344253"/>
            </a:xfrm>
          </p:grpSpPr>
          <p:sp>
            <p:nvSpPr>
              <p:cNvPr id="6755" name="Google Shape;6755;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6" name="Google Shape;6756;p80"/>
              <p:cNvGrpSpPr/>
              <p:nvPr/>
            </p:nvGrpSpPr>
            <p:grpSpPr>
              <a:xfrm>
                <a:off x="7287122" y="1341025"/>
                <a:ext cx="695703" cy="73419"/>
                <a:chOff x="7287122" y="1341025"/>
                <a:chExt cx="695703" cy="73419"/>
              </a:xfrm>
            </p:grpSpPr>
            <p:sp>
              <p:nvSpPr>
                <p:cNvPr id="6757" name="Google Shape;6757;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8" name="Google Shape;6758;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59" name="Google Shape;6759;p80"/>
          <p:cNvGrpSpPr/>
          <p:nvPr/>
        </p:nvGrpSpPr>
        <p:grpSpPr>
          <a:xfrm>
            <a:off x="5790463" y="973174"/>
            <a:ext cx="1397729" cy="1098540"/>
            <a:chOff x="5900602" y="1193063"/>
            <a:chExt cx="1299851" cy="1021707"/>
          </a:xfrm>
        </p:grpSpPr>
        <p:grpSp>
          <p:nvGrpSpPr>
            <p:cNvPr id="6760" name="Google Shape;6760;p80"/>
            <p:cNvGrpSpPr/>
            <p:nvPr/>
          </p:nvGrpSpPr>
          <p:grpSpPr>
            <a:xfrm>
              <a:off x="6520337" y="1193063"/>
              <a:ext cx="341815" cy="799959"/>
              <a:chOff x="6520337" y="1193063"/>
              <a:chExt cx="341815" cy="799959"/>
            </a:xfrm>
          </p:grpSpPr>
          <p:grpSp>
            <p:nvGrpSpPr>
              <p:cNvPr id="6761" name="Google Shape;6761;p80"/>
              <p:cNvGrpSpPr/>
              <p:nvPr/>
            </p:nvGrpSpPr>
            <p:grpSpPr>
              <a:xfrm>
                <a:off x="6520337" y="1589527"/>
                <a:ext cx="213950" cy="403494"/>
                <a:chOff x="6520337" y="1589527"/>
                <a:chExt cx="213950" cy="403494"/>
              </a:xfrm>
            </p:grpSpPr>
            <p:sp>
              <p:nvSpPr>
                <p:cNvPr id="6762" name="Google Shape;6762;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80"/>
              <p:cNvGrpSpPr/>
              <p:nvPr/>
            </p:nvGrpSpPr>
            <p:grpSpPr>
              <a:xfrm>
                <a:off x="6577204" y="1193063"/>
                <a:ext cx="284947" cy="464512"/>
                <a:chOff x="6577204" y="1193063"/>
                <a:chExt cx="284947" cy="464512"/>
              </a:xfrm>
            </p:grpSpPr>
            <p:sp>
              <p:nvSpPr>
                <p:cNvPr id="6765" name="Google Shape;6765;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6" name="Google Shape;6766;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67" name="Google Shape;6767;p80"/>
            <p:cNvGrpSpPr/>
            <p:nvPr/>
          </p:nvGrpSpPr>
          <p:grpSpPr>
            <a:xfrm>
              <a:off x="6238903" y="1193063"/>
              <a:ext cx="300475" cy="900152"/>
              <a:chOff x="6238903" y="1193063"/>
              <a:chExt cx="300475" cy="900152"/>
            </a:xfrm>
          </p:grpSpPr>
          <p:grpSp>
            <p:nvGrpSpPr>
              <p:cNvPr id="6768" name="Google Shape;6768;p80"/>
              <p:cNvGrpSpPr/>
              <p:nvPr/>
            </p:nvGrpSpPr>
            <p:grpSpPr>
              <a:xfrm>
                <a:off x="6290865" y="1489315"/>
                <a:ext cx="248514" cy="603900"/>
                <a:chOff x="6290865" y="1489315"/>
                <a:chExt cx="248514" cy="603900"/>
              </a:xfrm>
            </p:grpSpPr>
            <p:sp>
              <p:nvSpPr>
                <p:cNvPr id="6769" name="Google Shape;6769;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80"/>
              <p:cNvGrpSpPr/>
              <p:nvPr/>
            </p:nvGrpSpPr>
            <p:grpSpPr>
              <a:xfrm>
                <a:off x="6238903" y="1193063"/>
                <a:ext cx="284947" cy="333087"/>
                <a:chOff x="6238903" y="1193063"/>
                <a:chExt cx="284947" cy="333087"/>
              </a:xfrm>
            </p:grpSpPr>
            <p:sp>
              <p:nvSpPr>
                <p:cNvPr id="6772" name="Google Shape;6772;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3" name="Google Shape;6773;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74" name="Google Shape;6774;p80"/>
            <p:cNvGrpSpPr/>
            <p:nvPr/>
          </p:nvGrpSpPr>
          <p:grpSpPr>
            <a:xfrm>
              <a:off x="5900602" y="1193063"/>
              <a:ext cx="444345" cy="1021707"/>
              <a:chOff x="5900602" y="1193063"/>
              <a:chExt cx="444345" cy="1021707"/>
            </a:xfrm>
          </p:grpSpPr>
          <p:grpSp>
            <p:nvGrpSpPr>
              <p:cNvPr id="6775" name="Google Shape;6775;p80"/>
              <p:cNvGrpSpPr/>
              <p:nvPr/>
            </p:nvGrpSpPr>
            <p:grpSpPr>
              <a:xfrm>
                <a:off x="6046501" y="1367785"/>
                <a:ext cx="298446" cy="846986"/>
                <a:chOff x="6046501" y="1367785"/>
                <a:chExt cx="298446" cy="846986"/>
              </a:xfrm>
            </p:grpSpPr>
            <p:sp>
              <p:nvSpPr>
                <p:cNvPr id="6776" name="Google Shape;6776;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80"/>
              <p:cNvGrpSpPr/>
              <p:nvPr/>
            </p:nvGrpSpPr>
            <p:grpSpPr>
              <a:xfrm>
                <a:off x="5900602" y="1193063"/>
                <a:ext cx="284947" cy="182312"/>
                <a:chOff x="5900602" y="1193063"/>
                <a:chExt cx="284947" cy="182312"/>
              </a:xfrm>
            </p:grpSpPr>
            <p:sp>
              <p:nvSpPr>
                <p:cNvPr id="6779" name="Google Shape;6779;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0" name="Google Shape;6780;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81" name="Google Shape;6781;p80"/>
            <p:cNvGrpSpPr/>
            <p:nvPr/>
          </p:nvGrpSpPr>
          <p:grpSpPr>
            <a:xfrm>
              <a:off x="6738300" y="1193063"/>
              <a:ext cx="462153" cy="707634"/>
              <a:chOff x="6738300" y="1193063"/>
              <a:chExt cx="462153" cy="707634"/>
            </a:xfrm>
          </p:grpSpPr>
          <p:grpSp>
            <p:nvGrpSpPr>
              <p:cNvPr id="6782" name="Google Shape;6782;p80"/>
              <p:cNvGrpSpPr/>
              <p:nvPr/>
            </p:nvGrpSpPr>
            <p:grpSpPr>
              <a:xfrm>
                <a:off x="6915505" y="1193063"/>
                <a:ext cx="284947" cy="597387"/>
                <a:chOff x="6915505" y="1193063"/>
                <a:chExt cx="284947" cy="597387"/>
              </a:xfrm>
            </p:grpSpPr>
            <p:sp>
              <p:nvSpPr>
                <p:cNvPr id="6783" name="Google Shape;6783;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4" name="Google Shape;6784;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85" name="Google Shape;6785;p80"/>
              <p:cNvGrpSpPr/>
              <p:nvPr/>
            </p:nvGrpSpPr>
            <p:grpSpPr>
              <a:xfrm>
                <a:off x="6738300" y="1684725"/>
                <a:ext cx="230066" cy="215971"/>
                <a:chOff x="6738300" y="1684725"/>
                <a:chExt cx="230066" cy="215971"/>
              </a:xfrm>
            </p:grpSpPr>
            <p:sp>
              <p:nvSpPr>
                <p:cNvPr id="6786" name="Google Shape;6786;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solidFill>
                  <a:schemeClr val="dk1"/>
                </a:solidFill>
              </a:rPr>
              <a:t>Birodalmak / Bevezetés</a:t>
            </a:r>
            <a:endParaRPr dirty="0">
              <a:solidFill>
                <a:schemeClr val="dk1"/>
              </a:solidFill>
            </a:endParaRPr>
          </a:p>
        </p:txBody>
      </p:sp>
      <p:sp>
        <p:nvSpPr>
          <p:cNvPr id="979" name="Google Shape;979;p46"/>
          <p:cNvSpPr txBox="1">
            <a:spLocks noGrp="1"/>
          </p:cNvSpPr>
          <p:nvPr>
            <p:ph type="title" idx="2"/>
          </p:nvPr>
        </p:nvSpPr>
        <p:spPr>
          <a:xfrm>
            <a:off x="720000" y="24193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80" name="Google Shape;980;p46"/>
          <p:cNvSpPr txBox="1">
            <a:spLocks noGrp="1"/>
          </p:cNvSpPr>
          <p:nvPr>
            <p:ph type="subTitle" idx="1"/>
          </p:nvPr>
        </p:nvSpPr>
        <p:spPr>
          <a:xfrm>
            <a:off x="720000" y="27315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in the Solar System</a:t>
            </a:r>
            <a:endParaRPr/>
          </a:p>
        </p:txBody>
      </p:sp>
      <p:sp>
        <p:nvSpPr>
          <p:cNvPr id="981" name="Google Shape;981;p46"/>
          <p:cNvSpPr txBox="1">
            <a:spLocks noGrp="1"/>
          </p:cNvSpPr>
          <p:nvPr>
            <p:ph type="title" idx="3"/>
          </p:nvPr>
        </p:nvSpPr>
        <p:spPr>
          <a:xfrm>
            <a:off x="3403800" y="31051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82" name="Google Shape;982;p46"/>
          <p:cNvSpPr txBox="1">
            <a:spLocks noGrp="1"/>
          </p:cNvSpPr>
          <p:nvPr>
            <p:ph type="subTitle" idx="4"/>
          </p:nvPr>
        </p:nvSpPr>
        <p:spPr>
          <a:xfrm>
            <a:off x="3403800" y="34173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closest planet to the Sun and the smallest one</a:t>
            </a:r>
            <a:endParaRPr/>
          </a:p>
        </p:txBody>
      </p:sp>
      <p:sp>
        <p:nvSpPr>
          <p:cNvPr id="983" name="Google Shape;983;p46"/>
          <p:cNvSpPr txBox="1">
            <a:spLocks noGrp="1"/>
          </p:cNvSpPr>
          <p:nvPr>
            <p:ph type="title" idx="5"/>
          </p:nvPr>
        </p:nvSpPr>
        <p:spPr>
          <a:xfrm>
            <a:off x="6087600" y="2419348"/>
            <a:ext cx="23364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84" name="Google Shape;984;p46"/>
          <p:cNvSpPr txBox="1">
            <a:spLocks noGrp="1"/>
          </p:cNvSpPr>
          <p:nvPr>
            <p:ph type="subTitle" idx="6"/>
          </p:nvPr>
        </p:nvSpPr>
        <p:spPr>
          <a:xfrm>
            <a:off x="6087600" y="2731525"/>
            <a:ext cx="23364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a:t>
            </a:r>
            <a:endParaRPr/>
          </a:p>
        </p:txBody>
      </p:sp>
      <p:grpSp>
        <p:nvGrpSpPr>
          <p:cNvPr id="985" name="Google Shape;985;p46"/>
          <p:cNvGrpSpPr/>
          <p:nvPr/>
        </p:nvGrpSpPr>
        <p:grpSpPr>
          <a:xfrm>
            <a:off x="1560863" y="1886575"/>
            <a:ext cx="654675" cy="351800"/>
            <a:chOff x="2255975" y="2368975"/>
            <a:chExt cx="654675" cy="351800"/>
          </a:xfrm>
        </p:grpSpPr>
        <p:sp>
          <p:nvSpPr>
            <p:cNvPr id="986" name="Google Shape;986;p46"/>
            <p:cNvSpPr/>
            <p:nvPr/>
          </p:nvSpPr>
          <p:spPr>
            <a:xfrm>
              <a:off x="2434350" y="2368975"/>
              <a:ext cx="307425" cy="196050"/>
            </a:xfrm>
            <a:custGeom>
              <a:avLst/>
              <a:gdLst/>
              <a:ahLst/>
              <a:cxnLst/>
              <a:rect l="l" t="t" r="r" b="b"/>
              <a:pathLst>
                <a:path w="12297" h="7842" extrusionOk="0">
                  <a:moveTo>
                    <a:pt x="6176" y="0"/>
                  </a:moveTo>
                  <a:cubicBezTo>
                    <a:pt x="5614" y="634"/>
                    <a:pt x="5234" y="1395"/>
                    <a:pt x="5035" y="2210"/>
                  </a:cubicBezTo>
                  <a:cubicBezTo>
                    <a:pt x="5035" y="2210"/>
                    <a:pt x="4716" y="2185"/>
                    <a:pt x="4365" y="2185"/>
                  </a:cubicBezTo>
                  <a:cubicBezTo>
                    <a:pt x="3677" y="2185"/>
                    <a:pt x="2864" y="2280"/>
                    <a:pt x="4075" y="2844"/>
                  </a:cubicBezTo>
                  <a:cubicBezTo>
                    <a:pt x="5845" y="3658"/>
                    <a:pt x="5695" y="6290"/>
                    <a:pt x="5687" y="6407"/>
                  </a:cubicBezTo>
                  <a:lnTo>
                    <a:pt x="5687" y="6407"/>
                  </a:lnTo>
                  <a:cubicBezTo>
                    <a:pt x="5679" y="6284"/>
                    <a:pt x="5025" y="3418"/>
                    <a:pt x="3015" y="3418"/>
                  </a:cubicBezTo>
                  <a:cubicBezTo>
                    <a:pt x="2913" y="3418"/>
                    <a:pt x="2807" y="3426"/>
                    <a:pt x="2699" y="3441"/>
                  </a:cubicBezTo>
                  <a:cubicBezTo>
                    <a:pt x="399" y="3785"/>
                    <a:pt x="0" y="5687"/>
                    <a:pt x="1322" y="6719"/>
                  </a:cubicBezTo>
                  <a:cubicBezTo>
                    <a:pt x="1614" y="6958"/>
                    <a:pt x="1944" y="7044"/>
                    <a:pt x="2268" y="7044"/>
                  </a:cubicBezTo>
                  <a:cubicBezTo>
                    <a:pt x="3069" y="7044"/>
                    <a:pt x="3827" y="6520"/>
                    <a:pt x="3839" y="6520"/>
                  </a:cubicBezTo>
                  <a:cubicBezTo>
                    <a:pt x="3441" y="6484"/>
                    <a:pt x="3079" y="6284"/>
                    <a:pt x="2825" y="5977"/>
                  </a:cubicBezTo>
                  <a:cubicBezTo>
                    <a:pt x="2459" y="5575"/>
                    <a:pt x="2941" y="4803"/>
                    <a:pt x="3571" y="4803"/>
                  </a:cubicBezTo>
                  <a:cubicBezTo>
                    <a:pt x="3907" y="4803"/>
                    <a:pt x="4285" y="5022"/>
                    <a:pt x="4600" y="5632"/>
                  </a:cubicBezTo>
                  <a:cubicBezTo>
                    <a:pt x="5469" y="7371"/>
                    <a:pt x="4057" y="7824"/>
                    <a:pt x="4075" y="7824"/>
                  </a:cubicBezTo>
                  <a:cubicBezTo>
                    <a:pt x="4745" y="7806"/>
                    <a:pt x="5451" y="7787"/>
                    <a:pt x="6139" y="7787"/>
                  </a:cubicBezTo>
                  <a:cubicBezTo>
                    <a:pt x="6828" y="7787"/>
                    <a:pt x="7516" y="7806"/>
                    <a:pt x="8204" y="7842"/>
                  </a:cubicBezTo>
                  <a:cubicBezTo>
                    <a:pt x="8204" y="7842"/>
                    <a:pt x="6809" y="7371"/>
                    <a:pt x="7697" y="5632"/>
                  </a:cubicBezTo>
                  <a:cubicBezTo>
                    <a:pt x="8015" y="5033"/>
                    <a:pt x="8392" y="4817"/>
                    <a:pt x="8725" y="4817"/>
                  </a:cubicBezTo>
                  <a:cubicBezTo>
                    <a:pt x="9358" y="4817"/>
                    <a:pt x="9833" y="5597"/>
                    <a:pt x="9453" y="6013"/>
                  </a:cubicBezTo>
                  <a:cubicBezTo>
                    <a:pt x="9200" y="6321"/>
                    <a:pt x="8838" y="6502"/>
                    <a:pt x="8439" y="6538"/>
                  </a:cubicBezTo>
                  <a:cubicBezTo>
                    <a:pt x="8452" y="6538"/>
                    <a:pt x="9217" y="7083"/>
                    <a:pt x="10030" y="7083"/>
                  </a:cubicBezTo>
                  <a:cubicBezTo>
                    <a:pt x="10346" y="7083"/>
                    <a:pt x="10668" y="7001"/>
                    <a:pt x="10957" y="6773"/>
                  </a:cubicBezTo>
                  <a:cubicBezTo>
                    <a:pt x="12297" y="5741"/>
                    <a:pt x="11916" y="3840"/>
                    <a:pt x="9616" y="3459"/>
                  </a:cubicBezTo>
                  <a:cubicBezTo>
                    <a:pt x="9502" y="3442"/>
                    <a:pt x="9392" y="3434"/>
                    <a:pt x="9286" y="3434"/>
                  </a:cubicBezTo>
                  <a:cubicBezTo>
                    <a:pt x="7328" y="3434"/>
                    <a:pt x="6632" y="6174"/>
                    <a:pt x="6593" y="6397"/>
                  </a:cubicBezTo>
                  <a:lnTo>
                    <a:pt x="6593" y="6397"/>
                  </a:lnTo>
                  <a:cubicBezTo>
                    <a:pt x="6599" y="6184"/>
                    <a:pt x="6501" y="3679"/>
                    <a:pt x="8258" y="2862"/>
                  </a:cubicBezTo>
                  <a:cubicBezTo>
                    <a:pt x="9435" y="2297"/>
                    <a:pt x="8669" y="2191"/>
                    <a:pt x="7989" y="2191"/>
                  </a:cubicBezTo>
                  <a:cubicBezTo>
                    <a:pt x="7622" y="2191"/>
                    <a:pt x="7280" y="2221"/>
                    <a:pt x="7280" y="2228"/>
                  </a:cubicBezTo>
                  <a:cubicBezTo>
                    <a:pt x="7280" y="2228"/>
                    <a:pt x="7280" y="2228"/>
                    <a:pt x="7280" y="2228"/>
                  </a:cubicBezTo>
                  <a:cubicBezTo>
                    <a:pt x="7277" y="2228"/>
                    <a:pt x="7003" y="900"/>
                    <a:pt x="6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6"/>
            <p:cNvSpPr/>
            <p:nvPr/>
          </p:nvSpPr>
          <p:spPr>
            <a:xfrm>
              <a:off x="2255975" y="2412875"/>
              <a:ext cx="184850" cy="187925"/>
            </a:xfrm>
            <a:custGeom>
              <a:avLst/>
              <a:gdLst/>
              <a:ahLst/>
              <a:cxnLst/>
              <a:rect l="l" t="t" r="r" b="b"/>
              <a:pathLst>
                <a:path w="7394" h="7517" extrusionOk="0">
                  <a:moveTo>
                    <a:pt x="0" y="1"/>
                  </a:moveTo>
                  <a:lnTo>
                    <a:pt x="2046" y="7516"/>
                  </a:lnTo>
                  <a:cubicBezTo>
                    <a:pt x="2717" y="7335"/>
                    <a:pt x="3387" y="7154"/>
                    <a:pt x="4075" y="7009"/>
                  </a:cubicBezTo>
                  <a:cubicBezTo>
                    <a:pt x="4075" y="7009"/>
                    <a:pt x="2608" y="6937"/>
                    <a:pt x="2988" y="5017"/>
                  </a:cubicBezTo>
                  <a:cubicBezTo>
                    <a:pt x="3171" y="4211"/>
                    <a:pt x="3590" y="3929"/>
                    <a:pt x="3985" y="3929"/>
                  </a:cubicBezTo>
                  <a:cubicBezTo>
                    <a:pt x="4530" y="3929"/>
                    <a:pt x="5030" y="4467"/>
                    <a:pt x="4799" y="4909"/>
                  </a:cubicBezTo>
                  <a:cubicBezTo>
                    <a:pt x="4618" y="5271"/>
                    <a:pt x="4328" y="5542"/>
                    <a:pt x="3948" y="5687"/>
                  </a:cubicBezTo>
                  <a:cubicBezTo>
                    <a:pt x="3958" y="5687"/>
                    <a:pt x="4450" y="5864"/>
                    <a:pt x="5025" y="5864"/>
                  </a:cubicBezTo>
                  <a:cubicBezTo>
                    <a:pt x="5524" y="5864"/>
                    <a:pt x="6085" y="5731"/>
                    <a:pt x="6447" y="5235"/>
                  </a:cubicBezTo>
                  <a:cubicBezTo>
                    <a:pt x="7393" y="3967"/>
                    <a:pt x="6700" y="2384"/>
                    <a:pt x="4719" y="2384"/>
                  </a:cubicBezTo>
                  <a:cubicBezTo>
                    <a:pt x="4577" y="2384"/>
                    <a:pt x="4429" y="2393"/>
                    <a:pt x="4274" y="2410"/>
                  </a:cubicBezTo>
                  <a:cubicBezTo>
                    <a:pt x="2011" y="2692"/>
                    <a:pt x="2113" y="5909"/>
                    <a:pt x="2136" y="6045"/>
                  </a:cubicBezTo>
                  <a:lnTo>
                    <a:pt x="2136" y="6045"/>
                  </a:lnTo>
                  <a:cubicBezTo>
                    <a:pt x="2096" y="5928"/>
                    <a:pt x="1287" y="3482"/>
                    <a:pt x="2789" y="2192"/>
                  </a:cubicBezTo>
                  <a:cubicBezTo>
                    <a:pt x="3407" y="1655"/>
                    <a:pt x="3341" y="1495"/>
                    <a:pt x="3044" y="1495"/>
                  </a:cubicBezTo>
                  <a:cubicBezTo>
                    <a:pt x="2610" y="1495"/>
                    <a:pt x="1684" y="1837"/>
                    <a:pt x="1684" y="1848"/>
                  </a:cubicBezTo>
                  <a:cubicBezTo>
                    <a:pt x="1684" y="1848"/>
                    <a:pt x="1684" y="1848"/>
                    <a:pt x="1684" y="1848"/>
                  </a:cubicBezTo>
                  <a:cubicBezTo>
                    <a:pt x="1675" y="1848"/>
                    <a:pt x="1043" y="63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6"/>
            <p:cNvSpPr/>
            <p:nvPr/>
          </p:nvSpPr>
          <p:spPr>
            <a:xfrm>
              <a:off x="2725800" y="2412875"/>
              <a:ext cx="184850" cy="187925"/>
            </a:xfrm>
            <a:custGeom>
              <a:avLst/>
              <a:gdLst/>
              <a:ahLst/>
              <a:cxnLst/>
              <a:rect l="l" t="t" r="r" b="b"/>
              <a:pathLst>
                <a:path w="7394" h="7517" extrusionOk="0">
                  <a:moveTo>
                    <a:pt x="7393" y="1"/>
                  </a:moveTo>
                  <a:lnTo>
                    <a:pt x="7393" y="1"/>
                  </a:lnTo>
                  <a:cubicBezTo>
                    <a:pt x="6351" y="630"/>
                    <a:pt x="5719" y="1848"/>
                    <a:pt x="5709" y="1848"/>
                  </a:cubicBezTo>
                  <a:cubicBezTo>
                    <a:pt x="5709" y="1848"/>
                    <a:pt x="5709" y="1848"/>
                    <a:pt x="5709" y="1848"/>
                  </a:cubicBezTo>
                  <a:cubicBezTo>
                    <a:pt x="5709" y="1837"/>
                    <a:pt x="4784" y="1495"/>
                    <a:pt x="4350" y="1495"/>
                  </a:cubicBezTo>
                  <a:cubicBezTo>
                    <a:pt x="4053" y="1495"/>
                    <a:pt x="3987" y="1655"/>
                    <a:pt x="4605" y="2192"/>
                  </a:cubicBezTo>
                  <a:cubicBezTo>
                    <a:pt x="6105" y="3481"/>
                    <a:pt x="5299" y="5924"/>
                    <a:pt x="5275" y="6045"/>
                  </a:cubicBezTo>
                  <a:lnTo>
                    <a:pt x="5275" y="6045"/>
                  </a:lnTo>
                  <a:cubicBezTo>
                    <a:pt x="5282" y="5904"/>
                    <a:pt x="5398" y="2692"/>
                    <a:pt x="3120" y="2410"/>
                  </a:cubicBezTo>
                  <a:cubicBezTo>
                    <a:pt x="2965" y="2393"/>
                    <a:pt x="2816" y="2384"/>
                    <a:pt x="2674" y="2384"/>
                  </a:cubicBezTo>
                  <a:cubicBezTo>
                    <a:pt x="694" y="2384"/>
                    <a:pt x="0" y="3967"/>
                    <a:pt x="946" y="5235"/>
                  </a:cubicBezTo>
                  <a:cubicBezTo>
                    <a:pt x="1308" y="5731"/>
                    <a:pt x="1869" y="5864"/>
                    <a:pt x="2368" y="5864"/>
                  </a:cubicBezTo>
                  <a:cubicBezTo>
                    <a:pt x="2943" y="5864"/>
                    <a:pt x="3436" y="5687"/>
                    <a:pt x="3446" y="5687"/>
                  </a:cubicBezTo>
                  <a:cubicBezTo>
                    <a:pt x="3065" y="5542"/>
                    <a:pt x="2776" y="5271"/>
                    <a:pt x="2594" y="4909"/>
                  </a:cubicBezTo>
                  <a:cubicBezTo>
                    <a:pt x="2363" y="4467"/>
                    <a:pt x="2863" y="3929"/>
                    <a:pt x="3409" y="3929"/>
                  </a:cubicBezTo>
                  <a:cubicBezTo>
                    <a:pt x="3804" y="3929"/>
                    <a:pt x="4223" y="4211"/>
                    <a:pt x="4405" y="5017"/>
                  </a:cubicBezTo>
                  <a:cubicBezTo>
                    <a:pt x="4804" y="6937"/>
                    <a:pt x="3319" y="7009"/>
                    <a:pt x="3319" y="7009"/>
                  </a:cubicBezTo>
                  <a:cubicBezTo>
                    <a:pt x="4007" y="7154"/>
                    <a:pt x="4677" y="7335"/>
                    <a:pt x="5347" y="7516"/>
                  </a:cubicBezTo>
                  <a:cubicBezTo>
                    <a:pt x="6035" y="4999"/>
                    <a:pt x="6705" y="2500"/>
                    <a:pt x="7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6"/>
            <p:cNvSpPr/>
            <p:nvPr/>
          </p:nvSpPr>
          <p:spPr>
            <a:xfrm>
              <a:off x="2307125" y="2563425"/>
              <a:ext cx="552375" cy="106650"/>
            </a:xfrm>
            <a:custGeom>
              <a:avLst/>
              <a:gdLst/>
              <a:ahLst/>
              <a:cxnLst/>
              <a:rect l="l" t="t" r="r" b="b"/>
              <a:pathLst>
                <a:path w="22095" h="4266" extrusionOk="0">
                  <a:moveTo>
                    <a:pt x="11047" y="0"/>
                  </a:moveTo>
                  <a:cubicBezTo>
                    <a:pt x="7330" y="0"/>
                    <a:pt x="3613" y="498"/>
                    <a:pt x="0" y="1494"/>
                  </a:cubicBezTo>
                  <a:lnTo>
                    <a:pt x="761" y="4265"/>
                  </a:lnTo>
                  <a:cubicBezTo>
                    <a:pt x="4129" y="3351"/>
                    <a:pt x="7588" y="2893"/>
                    <a:pt x="11047" y="2893"/>
                  </a:cubicBezTo>
                  <a:cubicBezTo>
                    <a:pt x="14506" y="2893"/>
                    <a:pt x="17965" y="3351"/>
                    <a:pt x="21333" y="4265"/>
                  </a:cubicBezTo>
                  <a:lnTo>
                    <a:pt x="22094" y="1494"/>
                  </a:lnTo>
                  <a:cubicBezTo>
                    <a:pt x="18481" y="498"/>
                    <a:pt x="14764" y="0"/>
                    <a:pt x="1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2330675" y="2651925"/>
              <a:ext cx="505275" cy="68850"/>
            </a:xfrm>
            <a:custGeom>
              <a:avLst/>
              <a:gdLst/>
              <a:ahLst/>
              <a:cxnLst/>
              <a:rect l="l" t="t" r="r" b="b"/>
              <a:pathLst>
                <a:path w="20211" h="2754" extrusionOk="0">
                  <a:moveTo>
                    <a:pt x="9175" y="335"/>
                  </a:moveTo>
                  <a:cubicBezTo>
                    <a:pt x="9382" y="335"/>
                    <a:pt x="9580" y="493"/>
                    <a:pt x="9580" y="725"/>
                  </a:cubicBezTo>
                  <a:cubicBezTo>
                    <a:pt x="9580" y="942"/>
                    <a:pt x="9399" y="1124"/>
                    <a:pt x="9182" y="1124"/>
                  </a:cubicBezTo>
                  <a:cubicBezTo>
                    <a:pt x="8838" y="1124"/>
                    <a:pt x="8657" y="707"/>
                    <a:pt x="8892" y="454"/>
                  </a:cubicBezTo>
                  <a:cubicBezTo>
                    <a:pt x="8974" y="371"/>
                    <a:pt x="9076" y="335"/>
                    <a:pt x="9175" y="335"/>
                  </a:cubicBezTo>
                  <a:close/>
                  <a:moveTo>
                    <a:pt x="10743" y="333"/>
                  </a:moveTo>
                  <a:cubicBezTo>
                    <a:pt x="10952" y="333"/>
                    <a:pt x="11156" y="503"/>
                    <a:pt x="11156" y="743"/>
                  </a:cubicBezTo>
                  <a:cubicBezTo>
                    <a:pt x="11138" y="961"/>
                    <a:pt x="10956" y="1124"/>
                    <a:pt x="10739" y="1124"/>
                  </a:cubicBezTo>
                  <a:cubicBezTo>
                    <a:pt x="10395" y="1105"/>
                    <a:pt x="10232" y="689"/>
                    <a:pt x="10486" y="435"/>
                  </a:cubicBezTo>
                  <a:cubicBezTo>
                    <a:pt x="10562" y="365"/>
                    <a:pt x="10653" y="333"/>
                    <a:pt x="10743" y="333"/>
                  </a:cubicBezTo>
                  <a:close/>
                  <a:moveTo>
                    <a:pt x="12316" y="372"/>
                  </a:moveTo>
                  <a:cubicBezTo>
                    <a:pt x="12424" y="372"/>
                    <a:pt x="12535" y="414"/>
                    <a:pt x="12623" y="508"/>
                  </a:cubicBezTo>
                  <a:cubicBezTo>
                    <a:pt x="12871" y="774"/>
                    <a:pt x="12667" y="1197"/>
                    <a:pt x="12318" y="1197"/>
                  </a:cubicBezTo>
                  <a:cubicBezTo>
                    <a:pt x="12311" y="1197"/>
                    <a:pt x="12304" y="1196"/>
                    <a:pt x="12297" y="1196"/>
                  </a:cubicBezTo>
                  <a:cubicBezTo>
                    <a:pt x="12079" y="1178"/>
                    <a:pt x="11916" y="997"/>
                    <a:pt x="11916" y="761"/>
                  </a:cubicBezTo>
                  <a:cubicBezTo>
                    <a:pt x="11916" y="524"/>
                    <a:pt x="12111" y="372"/>
                    <a:pt x="12316" y="372"/>
                  </a:cubicBezTo>
                  <a:close/>
                  <a:moveTo>
                    <a:pt x="7600" y="398"/>
                  </a:moveTo>
                  <a:cubicBezTo>
                    <a:pt x="7794" y="398"/>
                    <a:pt x="7987" y="521"/>
                    <a:pt x="8005" y="780"/>
                  </a:cubicBezTo>
                  <a:cubicBezTo>
                    <a:pt x="8005" y="997"/>
                    <a:pt x="7842" y="1196"/>
                    <a:pt x="7624" y="1196"/>
                  </a:cubicBezTo>
                  <a:cubicBezTo>
                    <a:pt x="7613" y="1197"/>
                    <a:pt x="7602" y="1197"/>
                    <a:pt x="7591" y="1197"/>
                  </a:cubicBezTo>
                  <a:cubicBezTo>
                    <a:pt x="7387" y="1197"/>
                    <a:pt x="7207" y="1040"/>
                    <a:pt x="7190" y="834"/>
                  </a:cubicBezTo>
                  <a:cubicBezTo>
                    <a:pt x="7171" y="549"/>
                    <a:pt x="7386" y="398"/>
                    <a:pt x="7600" y="398"/>
                  </a:cubicBezTo>
                  <a:close/>
                  <a:moveTo>
                    <a:pt x="13883" y="524"/>
                  </a:moveTo>
                  <a:cubicBezTo>
                    <a:pt x="13897" y="524"/>
                    <a:pt x="13912" y="524"/>
                    <a:pt x="13926" y="526"/>
                  </a:cubicBezTo>
                  <a:cubicBezTo>
                    <a:pt x="14162" y="544"/>
                    <a:pt x="14325" y="743"/>
                    <a:pt x="14307" y="961"/>
                  </a:cubicBezTo>
                  <a:cubicBezTo>
                    <a:pt x="14283" y="1194"/>
                    <a:pt x="14088" y="1337"/>
                    <a:pt x="13888" y="1337"/>
                  </a:cubicBezTo>
                  <a:cubicBezTo>
                    <a:pt x="13778" y="1337"/>
                    <a:pt x="13666" y="1293"/>
                    <a:pt x="13582" y="1196"/>
                  </a:cubicBezTo>
                  <a:cubicBezTo>
                    <a:pt x="13357" y="918"/>
                    <a:pt x="13547" y="524"/>
                    <a:pt x="13883" y="524"/>
                  </a:cubicBezTo>
                  <a:close/>
                  <a:moveTo>
                    <a:pt x="6034" y="543"/>
                  </a:moveTo>
                  <a:cubicBezTo>
                    <a:pt x="6225" y="543"/>
                    <a:pt x="6406" y="678"/>
                    <a:pt x="6429" y="906"/>
                  </a:cubicBezTo>
                  <a:cubicBezTo>
                    <a:pt x="6447" y="1124"/>
                    <a:pt x="6284" y="1323"/>
                    <a:pt x="6067" y="1341"/>
                  </a:cubicBezTo>
                  <a:cubicBezTo>
                    <a:pt x="6059" y="1341"/>
                    <a:pt x="6052" y="1341"/>
                    <a:pt x="6044" y="1341"/>
                  </a:cubicBezTo>
                  <a:cubicBezTo>
                    <a:pt x="5713" y="1341"/>
                    <a:pt x="5510" y="955"/>
                    <a:pt x="5723" y="689"/>
                  </a:cubicBezTo>
                  <a:cubicBezTo>
                    <a:pt x="5810" y="589"/>
                    <a:pt x="5923" y="543"/>
                    <a:pt x="6034" y="543"/>
                  </a:cubicBezTo>
                  <a:close/>
                  <a:moveTo>
                    <a:pt x="15451" y="709"/>
                  </a:moveTo>
                  <a:cubicBezTo>
                    <a:pt x="15677" y="709"/>
                    <a:pt x="15904" y="877"/>
                    <a:pt x="15864" y="1178"/>
                  </a:cubicBezTo>
                  <a:cubicBezTo>
                    <a:pt x="15832" y="1412"/>
                    <a:pt x="15652" y="1520"/>
                    <a:pt x="15469" y="1520"/>
                  </a:cubicBezTo>
                  <a:cubicBezTo>
                    <a:pt x="15242" y="1520"/>
                    <a:pt x="15009" y="1352"/>
                    <a:pt x="15049" y="1051"/>
                  </a:cubicBezTo>
                  <a:cubicBezTo>
                    <a:pt x="15090" y="817"/>
                    <a:pt x="15270" y="709"/>
                    <a:pt x="15451" y="709"/>
                  </a:cubicBezTo>
                  <a:close/>
                  <a:moveTo>
                    <a:pt x="4482" y="765"/>
                  </a:moveTo>
                  <a:cubicBezTo>
                    <a:pt x="4655" y="765"/>
                    <a:pt x="4824" y="865"/>
                    <a:pt x="4872" y="1087"/>
                  </a:cubicBezTo>
                  <a:cubicBezTo>
                    <a:pt x="4890" y="1305"/>
                    <a:pt x="4745" y="1522"/>
                    <a:pt x="4509" y="1540"/>
                  </a:cubicBezTo>
                  <a:cubicBezTo>
                    <a:pt x="4489" y="1544"/>
                    <a:pt x="4468" y="1546"/>
                    <a:pt x="4448" y="1546"/>
                  </a:cubicBezTo>
                  <a:cubicBezTo>
                    <a:pt x="4271" y="1546"/>
                    <a:pt x="4105" y="1409"/>
                    <a:pt x="4057" y="1214"/>
                  </a:cubicBezTo>
                  <a:cubicBezTo>
                    <a:pt x="4036" y="929"/>
                    <a:pt x="4262" y="765"/>
                    <a:pt x="4482" y="765"/>
                  </a:cubicBezTo>
                  <a:close/>
                  <a:moveTo>
                    <a:pt x="17013" y="970"/>
                  </a:moveTo>
                  <a:cubicBezTo>
                    <a:pt x="17040" y="970"/>
                    <a:pt x="17067" y="973"/>
                    <a:pt x="17096" y="979"/>
                  </a:cubicBezTo>
                  <a:cubicBezTo>
                    <a:pt x="17313" y="1015"/>
                    <a:pt x="17458" y="1214"/>
                    <a:pt x="17422" y="1450"/>
                  </a:cubicBezTo>
                  <a:cubicBezTo>
                    <a:pt x="17389" y="1666"/>
                    <a:pt x="17207" y="1792"/>
                    <a:pt x="17020" y="1792"/>
                  </a:cubicBezTo>
                  <a:cubicBezTo>
                    <a:pt x="16894" y="1792"/>
                    <a:pt x="16766" y="1736"/>
                    <a:pt x="16679" y="1613"/>
                  </a:cubicBezTo>
                  <a:cubicBezTo>
                    <a:pt x="16495" y="1345"/>
                    <a:pt x="16697" y="970"/>
                    <a:pt x="17013" y="970"/>
                  </a:cubicBezTo>
                  <a:close/>
                  <a:moveTo>
                    <a:pt x="2911" y="1023"/>
                  </a:moveTo>
                  <a:cubicBezTo>
                    <a:pt x="3084" y="1023"/>
                    <a:pt x="3253" y="1137"/>
                    <a:pt x="3296" y="1341"/>
                  </a:cubicBezTo>
                  <a:cubicBezTo>
                    <a:pt x="3332" y="1558"/>
                    <a:pt x="3187" y="1776"/>
                    <a:pt x="2970" y="1812"/>
                  </a:cubicBezTo>
                  <a:cubicBezTo>
                    <a:pt x="2949" y="1815"/>
                    <a:pt x="2928" y="1817"/>
                    <a:pt x="2907" y="1817"/>
                  </a:cubicBezTo>
                  <a:cubicBezTo>
                    <a:pt x="2598" y="1817"/>
                    <a:pt x="2403" y="1451"/>
                    <a:pt x="2590" y="1196"/>
                  </a:cubicBezTo>
                  <a:cubicBezTo>
                    <a:pt x="2671" y="1078"/>
                    <a:pt x="2792" y="1023"/>
                    <a:pt x="2911" y="1023"/>
                  </a:cubicBezTo>
                  <a:close/>
                  <a:moveTo>
                    <a:pt x="18567" y="1292"/>
                  </a:moveTo>
                  <a:cubicBezTo>
                    <a:pt x="18601" y="1292"/>
                    <a:pt x="18636" y="1296"/>
                    <a:pt x="18671" y="1305"/>
                  </a:cubicBezTo>
                  <a:cubicBezTo>
                    <a:pt x="18870" y="1359"/>
                    <a:pt x="19015" y="1558"/>
                    <a:pt x="18979" y="1776"/>
                  </a:cubicBezTo>
                  <a:lnTo>
                    <a:pt x="18979" y="1794"/>
                  </a:lnTo>
                  <a:cubicBezTo>
                    <a:pt x="18936" y="2006"/>
                    <a:pt x="18751" y="2125"/>
                    <a:pt x="18564" y="2125"/>
                  </a:cubicBezTo>
                  <a:cubicBezTo>
                    <a:pt x="18433" y="2125"/>
                    <a:pt x="18301" y="2066"/>
                    <a:pt x="18218" y="1939"/>
                  </a:cubicBezTo>
                  <a:cubicBezTo>
                    <a:pt x="18039" y="1645"/>
                    <a:pt x="18257" y="1292"/>
                    <a:pt x="18567" y="1292"/>
                  </a:cubicBezTo>
                  <a:close/>
                  <a:moveTo>
                    <a:pt x="1363" y="1378"/>
                  </a:moveTo>
                  <a:cubicBezTo>
                    <a:pt x="1522" y="1378"/>
                    <a:pt x="1679" y="1466"/>
                    <a:pt x="1739" y="1667"/>
                  </a:cubicBezTo>
                  <a:cubicBezTo>
                    <a:pt x="1793" y="1884"/>
                    <a:pt x="1648" y="2083"/>
                    <a:pt x="1449" y="2138"/>
                  </a:cubicBezTo>
                  <a:cubicBezTo>
                    <a:pt x="1415" y="2146"/>
                    <a:pt x="1381" y="2150"/>
                    <a:pt x="1348" y="2150"/>
                  </a:cubicBezTo>
                  <a:cubicBezTo>
                    <a:pt x="1167" y="2150"/>
                    <a:pt x="1003" y="2031"/>
                    <a:pt x="942" y="1848"/>
                  </a:cubicBezTo>
                  <a:cubicBezTo>
                    <a:pt x="899" y="1560"/>
                    <a:pt x="1133" y="1378"/>
                    <a:pt x="1363" y="1378"/>
                  </a:cubicBezTo>
                  <a:close/>
                  <a:moveTo>
                    <a:pt x="10105" y="1"/>
                  </a:moveTo>
                  <a:cubicBezTo>
                    <a:pt x="6705" y="1"/>
                    <a:pt x="3305" y="454"/>
                    <a:pt x="0" y="1359"/>
                  </a:cubicBezTo>
                  <a:lnTo>
                    <a:pt x="380" y="2753"/>
                  </a:lnTo>
                  <a:cubicBezTo>
                    <a:pt x="3559" y="1875"/>
                    <a:pt x="6832" y="1436"/>
                    <a:pt x="10105" y="1436"/>
                  </a:cubicBezTo>
                  <a:cubicBezTo>
                    <a:pt x="13379" y="1436"/>
                    <a:pt x="16652" y="1875"/>
                    <a:pt x="19830" y="2753"/>
                  </a:cubicBezTo>
                  <a:lnTo>
                    <a:pt x="20210" y="1359"/>
                  </a:lnTo>
                  <a:cubicBezTo>
                    <a:pt x="16905" y="454"/>
                    <a:pt x="13505" y="1"/>
                    <a:pt x="10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46"/>
          <p:cNvGrpSpPr/>
          <p:nvPr/>
        </p:nvGrpSpPr>
        <p:grpSpPr>
          <a:xfrm>
            <a:off x="4198163" y="2530218"/>
            <a:ext cx="747675" cy="392550"/>
            <a:chOff x="4044225" y="1866200"/>
            <a:chExt cx="747675" cy="392550"/>
          </a:xfrm>
        </p:grpSpPr>
        <p:sp>
          <p:nvSpPr>
            <p:cNvPr id="992" name="Google Shape;992;p46"/>
            <p:cNvSpPr/>
            <p:nvPr/>
          </p:nvSpPr>
          <p:spPr>
            <a:xfrm>
              <a:off x="4044225" y="1980300"/>
              <a:ext cx="747675" cy="221875"/>
            </a:xfrm>
            <a:custGeom>
              <a:avLst/>
              <a:gdLst/>
              <a:ahLst/>
              <a:cxnLst/>
              <a:rect l="l" t="t" r="r" b="b"/>
              <a:pathLst>
                <a:path w="29907" h="8875" extrusionOk="0">
                  <a:moveTo>
                    <a:pt x="7428" y="3893"/>
                  </a:moveTo>
                  <a:lnTo>
                    <a:pt x="7428" y="3893"/>
                  </a:lnTo>
                  <a:cubicBezTo>
                    <a:pt x="7429" y="3893"/>
                    <a:pt x="7429" y="3894"/>
                    <a:pt x="7429" y="3894"/>
                  </a:cubicBezTo>
                  <a:cubicBezTo>
                    <a:pt x="7429" y="3893"/>
                    <a:pt x="7429" y="3893"/>
                    <a:pt x="7428" y="3893"/>
                  </a:cubicBezTo>
                  <a:close/>
                  <a:moveTo>
                    <a:pt x="22478" y="3893"/>
                  </a:moveTo>
                  <a:lnTo>
                    <a:pt x="22478" y="3893"/>
                  </a:lnTo>
                  <a:cubicBezTo>
                    <a:pt x="22478" y="3893"/>
                    <a:pt x="22478" y="3894"/>
                    <a:pt x="22478" y="3894"/>
                  </a:cubicBezTo>
                  <a:cubicBezTo>
                    <a:pt x="22478" y="3894"/>
                    <a:pt x="22478" y="3893"/>
                    <a:pt x="22478" y="3893"/>
                  </a:cubicBezTo>
                  <a:close/>
                  <a:moveTo>
                    <a:pt x="14963" y="0"/>
                  </a:moveTo>
                  <a:cubicBezTo>
                    <a:pt x="14564" y="0"/>
                    <a:pt x="14166" y="0"/>
                    <a:pt x="13785" y="18"/>
                  </a:cubicBezTo>
                  <a:cubicBezTo>
                    <a:pt x="13822" y="18"/>
                    <a:pt x="15307" y="2101"/>
                    <a:pt x="12934" y="3350"/>
                  </a:cubicBezTo>
                  <a:cubicBezTo>
                    <a:pt x="12441" y="3629"/>
                    <a:pt x="11950" y="3738"/>
                    <a:pt x="11485" y="3738"/>
                  </a:cubicBezTo>
                  <a:cubicBezTo>
                    <a:pt x="9868" y="3738"/>
                    <a:pt x="8562" y="2427"/>
                    <a:pt x="8534" y="2427"/>
                  </a:cubicBezTo>
                  <a:cubicBezTo>
                    <a:pt x="8371" y="2517"/>
                    <a:pt x="8208" y="2608"/>
                    <a:pt x="8027" y="2698"/>
                  </a:cubicBezTo>
                  <a:cubicBezTo>
                    <a:pt x="8516" y="3405"/>
                    <a:pt x="8588" y="4509"/>
                    <a:pt x="8244" y="5125"/>
                  </a:cubicBezTo>
                  <a:cubicBezTo>
                    <a:pt x="7953" y="5609"/>
                    <a:pt x="7458" y="5876"/>
                    <a:pt x="6982" y="5876"/>
                  </a:cubicBezTo>
                  <a:cubicBezTo>
                    <a:pt x="6658" y="5876"/>
                    <a:pt x="6342" y="5752"/>
                    <a:pt x="6107" y="5487"/>
                  </a:cubicBezTo>
                  <a:cubicBezTo>
                    <a:pt x="5095" y="4334"/>
                    <a:pt x="7337" y="3893"/>
                    <a:pt x="7426" y="3893"/>
                  </a:cubicBezTo>
                  <a:cubicBezTo>
                    <a:pt x="7427" y="3893"/>
                    <a:pt x="7428" y="3893"/>
                    <a:pt x="7428" y="3893"/>
                  </a:cubicBezTo>
                  <a:lnTo>
                    <a:pt x="7428" y="3893"/>
                  </a:lnTo>
                  <a:cubicBezTo>
                    <a:pt x="7040" y="3604"/>
                    <a:pt x="6583" y="3462"/>
                    <a:pt x="6129" y="3462"/>
                  </a:cubicBezTo>
                  <a:cubicBezTo>
                    <a:pt x="5589" y="3462"/>
                    <a:pt x="5053" y="3663"/>
                    <a:pt x="4640" y="4057"/>
                  </a:cubicBezTo>
                  <a:cubicBezTo>
                    <a:pt x="3793" y="3421"/>
                    <a:pt x="2872" y="3231"/>
                    <a:pt x="2077" y="3231"/>
                  </a:cubicBezTo>
                  <a:cubicBezTo>
                    <a:pt x="901" y="3231"/>
                    <a:pt x="1" y="3647"/>
                    <a:pt x="22" y="3658"/>
                  </a:cubicBezTo>
                  <a:cubicBezTo>
                    <a:pt x="4844" y="4810"/>
                    <a:pt x="6627" y="8874"/>
                    <a:pt x="6650" y="8874"/>
                  </a:cubicBezTo>
                  <a:cubicBezTo>
                    <a:pt x="6650" y="8874"/>
                    <a:pt x="6650" y="8874"/>
                    <a:pt x="6650" y="8874"/>
                  </a:cubicBezTo>
                  <a:cubicBezTo>
                    <a:pt x="9394" y="8349"/>
                    <a:pt x="12174" y="8086"/>
                    <a:pt x="14953" y="8086"/>
                  </a:cubicBezTo>
                  <a:cubicBezTo>
                    <a:pt x="17733" y="8086"/>
                    <a:pt x="20513" y="8349"/>
                    <a:pt x="23257" y="8874"/>
                  </a:cubicBezTo>
                  <a:cubicBezTo>
                    <a:pt x="23257" y="8874"/>
                    <a:pt x="23257" y="8874"/>
                    <a:pt x="23257" y="8874"/>
                  </a:cubicBezTo>
                  <a:cubicBezTo>
                    <a:pt x="23280" y="8874"/>
                    <a:pt x="25063" y="4792"/>
                    <a:pt x="29885" y="3658"/>
                  </a:cubicBezTo>
                  <a:cubicBezTo>
                    <a:pt x="29906" y="3647"/>
                    <a:pt x="29006" y="3231"/>
                    <a:pt x="27830" y="3231"/>
                  </a:cubicBezTo>
                  <a:cubicBezTo>
                    <a:pt x="27035" y="3231"/>
                    <a:pt x="26114" y="3421"/>
                    <a:pt x="25267" y="4057"/>
                  </a:cubicBezTo>
                  <a:cubicBezTo>
                    <a:pt x="24854" y="3663"/>
                    <a:pt x="24312" y="3462"/>
                    <a:pt x="23770" y="3462"/>
                  </a:cubicBezTo>
                  <a:cubicBezTo>
                    <a:pt x="23315" y="3462"/>
                    <a:pt x="22859" y="3604"/>
                    <a:pt x="22478" y="3893"/>
                  </a:cubicBezTo>
                  <a:lnTo>
                    <a:pt x="22478" y="3893"/>
                  </a:lnTo>
                  <a:cubicBezTo>
                    <a:pt x="22479" y="3893"/>
                    <a:pt x="22480" y="3893"/>
                    <a:pt x="22481" y="3893"/>
                  </a:cubicBezTo>
                  <a:cubicBezTo>
                    <a:pt x="22570" y="3893"/>
                    <a:pt x="24812" y="4334"/>
                    <a:pt x="23800" y="5487"/>
                  </a:cubicBezTo>
                  <a:cubicBezTo>
                    <a:pt x="23565" y="5752"/>
                    <a:pt x="23249" y="5876"/>
                    <a:pt x="22926" y="5876"/>
                  </a:cubicBezTo>
                  <a:cubicBezTo>
                    <a:pt x="22452" y="5876"/>
                    <a:pt x="21961" y="5609"/>
                    <a:pt x="21681" y="5125"/>
                  </a:cubicBezTo>
                  <a:cubicBezTo>
                    <a:pt x="21319" y="4509"/>
                    <a:pt x="21391" y="3405"/>
                    <a:pt x="21880" y="2698"/>
                  </a:cubicBezTo>
                  <a:lnTo>
                    <a:pt x="21373" y="2427"/>
                  </a:lnTo>
                  <a:cubicBezTo>
                    <a:pt x="21345" y="2427"/>
                    <a:pt x="20039" y="3738"/>
                    <a:pt x="18422" y="3738"/>
                  </a:cubicBezTo>
                  <a:cubicBezTo>
                    <a:pt x="17957" y="3738"/>
                    <a:pt x="17466" y="3629"/>
                    <a:pt x="16973" y="3350"/>
                  </a:cubicBezTo>
                  <a:cubicBezTo>
                    <a:pt x="14600" y="2101"/>
                    <a:pt x="16085" y="18"/>
                    <a:pt x="16122" y="18"/>
                  </a:cubicBezTo>
                  <a:cubicBezTo>
                    <a:pt x="15723" y="18"/>
                    <a:pt x="15343" y="0"/>
                    <a:pt x="1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4223150" y="2013975"/>
              <a:ext cx="45750" cy="35925"/>
            </a:xfrm>
            <a:custGeom>
              <a:avLst/>
              <a:gdLst/>
              <a:ahLst/>
              <a:cxnLst/>
              <a:rect l="l" t="t" r="r" b="b"/>
              <a:pathLst>
                <a:path w="1830" h="1437" extrusionOk="0">
                  <a:moveTo>
                    <a:pt x="966" y="0"/>
                  </a:moveTo>
                  <a:cubicBezTo>
                    <a:pt x="916" y="0"/>
                    <a:pt x="866" y="4"/>
                    <a:pt x="815" y="11"/>
                  </a:cubicBezTo>
                  <a:cubicBezTo>
                    <a:pt x="326" y="84"/>
                    <a:pt x="0" y="464"/>
                    <a:pt x="55" y="844"/>
                  </a:cubicBezTo>
                  <a:cubicBezTo>
                    <a:pt x="103" y="1197"/>
                    <a:pt x="449" y="1436"/>
                    <a:pt x="854" y="1436"/>
                  </a:cubicBezTo>
                  <a:cubicBezTo>
                    <a:pt x="907" y="1436"/>
                    <a:pt x="960" y="1432"/>
                    <a:pt x="1014" y="1424"/>
                  </a:cubicBezTo>
                  <a:cubicBezTo>
                    <a:pt x="1485" y="1370"/>
                    <a:pt x="1829" y="1007"/>
                    <a:pt x="1775" y="609"/>
                  </a:cubicBezTo>
                  <a:cubicBezTo>
                    <a:pt x="1743" y="268"/>
                    <a:pt x="1390" y="0"/>
                    <a:pt x="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4567225" y="2014075"/>
              <a:ext cx="46200" cy="35825"/>
            </a:xfrm>
            <a:custGeom>
              <a:avLst/>
              <a:gdLst/>
              <a:ahLst/>
              <a:cxnLst/>
              <a:rect l="l" t="t" r="r" b="b"/>
              <a:pathLst>
                <a:path w="1848" h="1433" extrusionOk="0">
                  <a:moveTo>
                    <a:pt x="884" y="0"/>
                  </a:moveTo>
                  <a:cubicBezTo>
                    <a:pt x="450" y="0"/>
                    <a:pt x="88" y="243"/>
                    <a:pt x="55" y="605"/>
                  </a:cubicBezTo>
                  <a:cubicBezTo>
                    <a:pt x="1" y="1003"/>
                    <a:pt x="345" y="1366"/>
                    <a:pt x="815" y="1420"/>
                  </a:cubicBezTo>
                  <a:cubicBezTo>
                    <a:pt x="870" y="1428"/>
                    <a:pt x="923" y="1432"/>
                    <a:pt x="976" y="1432"/>
                  </a:cubicBezTo>
                  <a:cubicBezTo>
                    <a:pt x="1381" y="1432"/>
                    <a:pt x="1727" y="1193"/>
                    <a:pt x="1775" y="840"/>
                  </a:cubicBezTo>
                  <a:cubicBezTo>
                    <a:pt x="1848" y="460"/>
                    <a:pt x="1486" y="80"/>
                    <a:pt x="1015" y="7"/>
                  </a:cubicBezTo>
                  <a:cubicBezTo>
                    <a:pt x="970" y="2"/>
                    <a:pt x="927" y="0"/>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4430500" y="1955375"/>
              <a:ext cx="66125" cy="51675"/>
            </a:xfrm>
            <a:custGeom>
              <a:avLst/>
              <a:gdLst/>
              <a:ahLst/>
              <a:cxnLst/>
              <a:rect l="l" t="t" r="r" b="b"/>
              <a:pathLst>
                <a:path w="2645" h="2067" extrusionOk="0">
                  <a:moveTo>
                    <a:pt x="1298" y="1"/>
                  </a:moveTo>
                  <a:cubicBezTo>
                    <a:pt x="575" y="1"/>
                    <a:pt x="0" y="447"/>
                    <a:pt x="0" y="997"/>
                  </a:cubicBezTo>
                  <a:cubicBezTo>
                    <a:pt x="0" y="1577"/>
                    <a:pt x="562" y="2029"/>
                    <a:pt x="1268" y="2066"/>
                  </a:cubicBezTo>
                  <a:cubicBezTo>
                    <a:pt x="1283" y="2066"/>
                    <a:pt x="1298" y="2066"/>
                    <a:pt x="1312" y="2066"/>
                  </a:cubicBezTo>
                  <a:cubicBezTo>
                    <a:pt x="1999" y="2066"/>
                    <a:pt x="2573" y="1655"/>
                    <a:pt x="2608" y="1106"/>
                  </a:cubicBezTo>
                  <a:cubicBezTo>
                    <a:pt x="2644" y="526"/>
                    <a:pt x="2083" y="37"/>
                    <a:pt x="1341" y="1"/>
                  </a:cubicBezTo>
                  <a:cubicBezTo>
                    <a:pt x="1326" y="1"/>
                    <a:pt x="1312"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4339500" y="1955375"/>
              <a:ext cx="66125" cy="51675"/>
            </a:xfrm>
            <a:custGeom>
              <a:avLst/>
              <a:gdLst/>
              <a:ahLst/>
              <a:cxnLst/>
              <a:rect l="l" t="t" r="r" b="b"/>
              <a:pathLst>
                <a:path w="2645" h="2067" extrusionOk="0">
                  <a:moveTo>
                    <a:pt x="1346" y="1"/>
                  </a:moveTo>
                  <a:cubicBezTo>
                    <a:pt x="1332" y="1"/>
                    <a:pt x="1318" y="1"/>
                    <a:pt x="1304" y="1"/>
                  </a:cubicBezTo>
                  <a:cubicBezTo>
                    <a:pt x="580" y="37"/>
                    <a:pt x="0" y="526"/>
                    <a:pt x="37" y="1106"/>
                  </a:cubicBezTo>
                  <a:cubicBezTo>
                    <a:pt x="72" y="1655"/>
                    <a:pt x="646" y="2066"/>
                    <a:pt x="1332" y="2066"/>
                  </a:cubicBezTo>
                  <a:cubicBezTo>
                    <a:pt x="1347" y="2066"/>
                    <a:pt x="1362" y="2066"/>
                    <a:pt x="1377" y="2066"/>
                  </a:cubicBezTo>
                  <a:cubicBezTo>
                    <a:pt x="2083" y="2047"/>
                    <a:pt x="2644" y="1577"/>
                    <a:pt x="2644" y="1015"/>
                  </a:cubicBezTo>
                  <a:cubicBezTo>
                    <a:pt x="2644" y="464"/>
                    <a:pt x="2069"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4379350" y="1866200"/>
              <a:ext cx="76975" cy="121375"/>
            </a:xfrm>
            <a:custGeom>
              <a:avLst/>
              <a:gdLst/>
              <a:ahLst/>
              <a:cxnLst/>
              <a:rect l="l" t="t" r="r" b="b"/>
              <a:pathLst>
                <a:path w="3079" h="4855" extrusionOk="0">
                  <a:moveTo>
                    <a:pt x="1539" y="1"/>
                  </a:moveTo>
                  <a:cubicBezTo>
                    <a:pt x="1521" y="1"/>
                    <a:pt x="0" y="1576"/>
                    <a:pt x="73" y="3025"/>
                  </a:cubicBezTo>
                  <a:cubicBezTo>
                    <a:pt x="108" y="4273"/>
                    <a:pt x="1496" y="4854"/>
                    <a:pt x="1538" y="4854"/>
                  </a:cubicBezTo>
                  <a:cubicBezTo>
                    <a:pt x="1539" y="4854"/>
                    <a:pt x="1539" y="4854"/>
                    <a:pt x="1539" y="4854"/>
                  </a:cubicBezTo>
                  <a:cubicBezTo>
                    <a:pt x="1539" y="4836"/>
                    <a:pt x="2970" y="4311"/>
                    <a:pt x="3024" y="3025"/>
                  </a:cubicBezTo>
                  <a:cubicBezTo>
                    <a:pt x="3079" y="1576"/>
                    <a:pt x="1558"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4213175" y="2196475"/>
              <a:ext cx="409775" cy="62275"/>
            </a:xfrm>
            <a:custGeom>
              <a:avLst/>
              <a:gdLst/>
              <a:ahLst/>
              <a:cxnLst/>
              <a:rect l="l" t="t" r="r" b="b"/>
              <a:pathLst>
                <a:path w="16391" h="2491" extrusionOk="0">
                  <a:moveTo>
                    <a:pt x="8212" y="496"/>
                  </a:moveTo>
                  <a:cubicBezTo>
                    <a:pt x="8403" y="496"/>
                    <a:pt x="8585" y="646"/>
                    <a:pt x="8585" y="879"/>
                  </a:cubicBezTo>
                  <a:cubicBezTo>
                    <a:pt x="8567" y="1078"/>
                    <a:pt x="8404" y="1241"/>
                    <a:pt x="8205" y="1241"/>
                  </a:cubicBezTo>
                  <a:cubicBezTo>
                    <a:pt x="7860" y="1241"/>
                    <a:pt x="7716" y="824"/>
                    <a:pt x="7951" y="607"/>
                  </a:cubicBezTo>
                  <a:cubicBezTo>
                    <a:pt x="8027" y="531"/>
                    <a:pt x="8121" y="496"/>
                    <a:pt x="8212" y="496"/>
                  </a:cubicBezTo>
                  <a:close/>
                  <a:moveTo>
                    <a:pt x="6459" y="532"/>
                  </a:moveTo>
                  <a:cubicBezTo>
                    <a:pt x="6650" y="532"/>
                    <a:pt x="6834" y="677"/>
                    <a:pt x="6846" y="897"/>
                  </a:cubicBezTo>
                  <a:cubicBezTo>
                    <a:pt x="6846" y="1096"/>
                    <a:pt x="6683" y="1277"/>
                    <a:pt x="6466" y="1277"/>
                  </a:cubicBezTo>
                  <a:cubicBezTo>
                    <a:pt x="6140" y="1277"/>
                    <a:pt x="5977" y="879"/>
                    <a:pt x="6194" y="643"/>
                  </a:cubicBezTo>
                  <a:cubicBezTo>
                    <a:pt x="6271" y="566"/>
                    <a:pt x="6366" y="532"/>
                    <a:pt x="6459" y="532"/>
                  </a:cubicBezTo>
                  <a:close/>
                  <a:moveTo>
                    <a:pt x="9938" y="531"/>
                  </a:moveTo>
                  <a:cubicBezTo>
                    <a:pt x="10137" y="531"/>
                    <a:pt x="10323" y="692"/>
                    <a:pt x="10323" y="933"/>
                  </a:cubicBezTo>
                  <a:cubicBezTo>
                    <a:pt x="10306" y="1122"/>
                    <a:pt x="10142" y="1278"/>
                    <a:pt x="9955" y="1278"/>
                  </a:cubicBezTo>
                  <a:cubicBezTo>
                    <a:pt x="9945" y="1278"/>
                    <a:pt x="9935" y="1278"/>
                    <a:pt x="9925" y="1277"/>
                  </a:cubicBezTo>
                  <a:cubicBezTo>
                    <a:pt x="9581" y="1259"/>
                    <a:pt x="9454" y="842"/>
                    <a:pt x="9690" y="625"/>
                  </a:cubicBezTo>
                  <a:cubicBezTo>
                    <a:pt x="9765" y="560"/>
                    <a:pt x="9853" y="531"/>
                    <a:pt x="9938" y="531"/>
                  </a:cubicBezTo>
                  <a:close/>
                  <a:moveTo>
                    <a:pt x="4733" y="641"/>
                  </a:moveTo>
                  <a:cubicBezTo>
                    <a:pt x="4917" y="641"/>
                    <a:pt x="5096" y="776"/>
                    <a:pt x="5108" y="987"/>
                  </a:cubicBezTo>
                  <a:cubicBezTo>
                    <a:pt x="5126" y="1187"/>
                    <a:pt x="4963" y="1368"/>
                    <a:pt x="4746" y="1386"/>
                  </a:cubicBezTo>
                  <a:cubicBezTo>
                    <a:pt x="4738" y="1386"/>
                    <a:pt x="4731" y="1386"/>
                    <a:pt x="4724" y="1386"/>
                  </a:cubicBezTo>
                  <a:cubicBezTo>
                    <a:pt x="4412" y="1386"/>
                    <a:pt x="4243" y="1000"/>
                    <a:pt x="4456" y="770"/>
                  </a:cubicBezTo>
                  <a:cubicBezTo>
                    <a:pt x="4532" y="681"/>
                    <a:pt x="4634" y="641"/>
                    <a:pt x="4733" y="641"/>
                  </a:cubicBezTo>
                  <a:close/>
                  <a:moveTo>
                    <a:pt x="11674" y="636"/>
                  </a:moveTo>
                  <a:cubicBezTo>
                    <a:pt x="11878" y="636"/>
                    <a:pt x="12070" y="806"/>
                    <a:pt x="12044" y="1042"/>
                  </a:cubicBezTo>
                  <a:cubicBezTo>
                    <a:pt x="12027" y="1247"/>
                    <a:pt x="11864" y="1387"/>
                    <a:pt x="11679" y="1387"/>
                  </a:cubicBezTo>
                  <a:cubicBezTo>
                    <a:pt x="11668" y="1387"/>
                    <a:pt x="11657" y="1387"/>
                    <a:pt x="11645" y="1386"/>
                  </a:cubicBezTo>
                  <a:cubicBezTo>
                    <a:pt x="11301" y="1350"/>
                    <a:pt x="11193" y="933"/>
                    <a:pt x="11446" y="716"/>
                  </a:cubicBezTo>
                  <a:cubicBezTo>
                    <a:pt x="11516" y="661"/>
                    <a:pt x="11596" y="636"/>
                    <a:pt x="11674" y="636"/>
                  </a:cubicBezTo>
                  <a:close/>
                  <a:moveTo>
                    <a:pt x="2993" y="817"/>
                  </a:moveTo>
                  <a:cubicBezTo>
                    <a:pt x="3170" y="817"/>
                    <a:pt x="3346" y="943"/>
                    <a:pt x="3369" y="1150"/>
                  </a:cubicBezTo>
                  <a:cubicBezTo>
                    <a:pt x="3406" y="1350"/>
                    <a:pt x="3243" y="1531"/>
                    <a:pt x="3043" y="1567"/>
                  </a:cubicBezTo>
                  <a:cubicBezTo>
                    <a:pt x="3036" y="1567"/>
                    <a:pt x="3028" y="1567"/>
                    <a:pt x="3021" y="1567"/>
                  </a:cubicBezTo>
                  <a:cubicBezTo>
                    <a:pt x="2708" y="1567"/>
                    <a:pt x="2505" y="1199"/>
                    <a:pt x="2717" y="951"/>
                  </a:cubicBezTo>
                  <a:cubicBezTo>
                    <a:pt x="2790" y="859"/>
                    <a:pt x="2892" y="817"/>
                    <a:pt x="2993" y="817"/>
                  </a:cubicBezTo>
                  <a:close/>
                  <a:moveTo>
                    <a:pt x="13377" y="819"/>
                  </a:moveTo>
                  <a:cubicBezTo>
                    <a:pt x="13397" y="819"/>
                    <a:pt x="13418" y="821"/>
                    <a:pt x="13438" y="824"/>
                  </a:cubicBezTo>
                  <a:cubicBezTo>
                    <a:pt x="13935" y="859"/>
                    <a:pt x="13881" y="1574"/>
                    <a:pt x="13428" y="1574"/>
                  </a:cubicBezTo>
                  <a:cubicBezTo>
                    <a:pt x="13403" y="1574"/>
                    <a:pt x="13376" y="1572"/>
                    <a:pt x="13348" y="1567"/>
                  </a:cubicBezTo>
                  <a:cubicBezTo>
                    <a:pt x="13148" y="1531"/>
                    <a:pt x="12985" y="1350"/>
                    <a:pt x="13022" y="1150"/>
                  </a:cubicBezTo>
                  <a:cubicBezTo>
                    <a:pt x="13038" y="955"/>
                    <a:pt x="13200" y="819"/>
                    <a:pt x="13377" y="819"/>
                  </a:cubicBezTo>
                  <a:close/>
                  <a:moveTo>
                    <a:pt x="1275" y="1060"/>
                  </a:moveTo>
                  <a:cubicBezTo>
                    <a:pt x="1447" y="1060"/>
                    <a:pt x="1616" y="1175"/>
                    <a:pt x="1649" y="1386"/>
                  </a:cubicBezTo>
                  <a:cubicBezTo>
                    <a:pt x="1685" y="1585"/>
                    <a:pt x="1540" y="1766"/>
                    <a:pt x="1323" y="1802"/>
                  </a:cubicBezTo>
                  <a:cubicBezTo>
                    <a:pt x="1302" y="1806"/>
                    <a:pt x="1281" y="1808"/>
                    <a:pt x="1261" y="1808"/>
                  </a:cubicBezTo>
                  <a:cubicBezTo>
                    <a:pt x="970" y="1808"/>
                    <a:pt x="793" y="1459"/>
                    <a:pt x="979" y="1205"/>
                  </a:cubicBezTo>
                  <a:cubicBezTo>
                    <a:pt x="1056" y="1106"/>
                    <a:pt x="1166" y="1060"/>
                    <a:pt x="1275" y="1060"/>
                  </a:cubicBezTo>
                  <a:close/>
                  <a:moveTo>
                    <a:pt x="15136" y="1067"/>
                  </a:moveTo>
                  <a:cubicBezTo>
                    <a:pt x="15350" y="1067"/>
                    <a:pt x="15543" y="1250"/>
                    <a:pt x="15503" y="1494"/>
                  </a:cubicBezTo>
                  <a:cubicBezTo>
                    <a:pt x="15471" y="1687"/>
                    <a:pt x="15311" y="1808"/>
                    <a:pt x="15136" y="1808"/>
                  </a:cubicBezTo>
                  <a:cubicBezTo>
                    <a:pt x="15113" y="1808"/>
                    <a:pt x="15091" y="1806"/>
                    <a:pt x="15068" y="1802"/>
                  </a:cubicBezTo>
                  <a:cubicBezTo>
                    <a:pt x="14742" y="1748"/>
                    <a:pt x="14652" y="1313"/>
                    <a:pt x="14923" y="1132"/>
                  </a:cubicBezTo>
                  <a:cubicBezTo>
                    <a:pt x="14991" y="1087"/>
                    <a:pt x="15065" y="1067"/>
                    <a:pt x="15136" y="1067"/>
                  </a:cubicBezTo>
                  <a:close/>
                  <a:moveTo>
                    <a:pt x="8195" y="0"/>
                  </a:moveTo>
                  <a:cubicBezTo>
                    <a:pt x="5452" y="0"/>
                    <a:pt x="2708" y="263"/>
                    <a:pt x="1" y="788"/>
                  </a:cubicBezTo>
                  <a:lnTo>
                    <a:pt x="327" y="2490"/>
                  </a:lnTo>
                  <a:cubicBezTo>
                    <a:pt x="2926" y="1992"/>
                    <a:pt x="5561" y="1743"/>
                    <a:pt x="8195" y="1743"/>
                  </a:cubicBezTo>
                  <a:cubicBezTo>
                    <a:pt x="10830" y="1743"/>
                    <a:pt x="13465" y="1992"/>
                    <a:pt x="16064" y="2490"/>
                  </a:cubicBezTo>
                  <a:lnTo>
                    <a:pt x="16390" y="788"/>
                  </a:lnTo>
                  <a:cubicBezTo>
                    <a:pt x="13683" y="263"/>
                    <a:pt x="10939" y="0"/>
                    <a:pt x="8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6"/>
          <p:cNvGrpSpPr/>
          <p:nvPr/>
        </p:nvGrpSpPr>
        <p:grpSpPr>
          <a:xfrm>
            <a:off x="6949963" y="1936123"/>
            <a:ext cx="611675" cy="300300"/>
            <a:chOff x="6969475" y="1881838"/>
            <a:chExt cx="611675" cy="300300"/>
          </a:xfrm>
        </p:grpSpPr>
        <p:sp>
          <p:nvSpPr>
            <p:cNvPr id="1000" name="Google Shape;1000;p46"/>
            <p:cNvSpPr/>
            <p:nvPr/>
          </p:nvSpPr>
          <p:spPr>
            <a:xfrm>
              <a:off x="6969475" y="1881838"/>
              <a:ext cx="611675" cy="253225"/>
            </a:xfrm>
            <a:custGeom>
              <a:avLst/>
              <a:gdLst/>
              <a:ahLst/>
              <a:cxnLst/>
              <a:rect l="l" t="t" r="r" b="b"/>
              <a:pathLst>
                <a:path w="24467" h="10129" extrusionOk="0">
                  <a:moveTo>
                    <a:pt x="12233" y="0"/>
                  </a:moveTo>
                  <a:cubicBezTo>
                    <a:pt x="11663" y="0"/>
                    <a:pt x="11092" y="14"/>
                    <a:pt x="10522" y="41"/>
                  </a:cubicBezTo>
                  <a:cubicBezTo>
                    <a:pt x="11373" y="675"/>
                    <a:pt x="11844" y="1454"/>
                    <a:pt x="11916" y="2250"/>
                  </a:cubicBezTo>
                  <a:cubicBezTo>
                    <a:pt x="10812" y="2214"/>
                    <a:pt x="9725" y="1961"/>
                    <a:pt x="8711" y="1526"/>
                  </a:cubicBezTo>
                  <a:lnTo>
                    <a:pt x="8711" y="1526"/>
                  </a:lnTo>
                  <a:cubicBezTo>
                    <a:pt x="8783" y="2287"/>
                    <a:pt x="8874" y="3047"/>
                    <a:pt x="8964" y="3826"/>
                  </a:cubicBezTo>
                  <a:cubicBezTo>
                    <a:pt x="9815" y="3156"/>
                    <a:pt x="10848" y="2776"/>
                    <a:pt x="11916" y="2721"/>
                  </a:cubicBezTo>
                  <a:lnTo>
                    <a:pt x="11916" y="2721"/>
                  </a:lnTo>
                  <a:cubicBezTo>
                    <a:pt x="11862" y="3518"/>
                    <a:pt x="11427" y="4279"/>
                    <a:pt x="10775" y="5003"/>
                  </a:cubicBezTo>
                  <a:cubicBezTo>
                    <a:pt x="10196" y="5420"/>
                    <a:pt x="9526" y="5673"/>
                    <a:pt x="8838" y="5746"/>
                  </a:cubicBezTo>
                  <a:cubicBezTo>
                    <a:pt x="8769" y="5755"/>
                    <a:pt x="8701" y="5759"/>
                    <a:pt x="8632" y="5759"/>
                  </a:cubicBezTo>
                  <a:cubicBezTo>
                    <a:pt x="8010" y="5759"/>
                    <a:pt x="7386" y="5416"/>
                    <a:pt x="6864" y="5220"/>
                  </a:cubicBezTo>
                  <a:cubicBezTo>
                    <a:pt x="6411" y="5637"/>
                    <a:pt x="5904" y="6271"/>
                    <a:pt x="5234" y="6434"/>
                  </a:cubicBezTo>
                  <a:cubicBezTo>
                    <a:pt x="4908" y="6524"/>
                    <a:pt x="4573" y="6570"/>
                    <a:pt x="4238" y="6570"/>
                  </a:cubicBezTo>
                  <a:cubicBezTo>
                    <a:pt x="3903" y="6570"/>
                    <a:pt x="3568" y="6524"/>
                    <a:pt x="3242" y="6434"/>
                  </a:cubicBezTo>
                  <a:cubicBezTo>
                    <a:pt x="2372" y="6017"/>
                    <a:pt x="1684" y="5474"/>
                    <a:pt x="1322" y="4731"/>
                  </a:cubicBezTo>
                  <a:cubicBezTo>
                    <a:pt x="1867" y="4550"/>
                    <a:pt x="2437" y="4459"/>
                    <a:pt x="3008" y="4459"/>
                  </a:cubicBezTo>
                  <a:cubicBezTo>
                    <a:pt x="3519" y="4459"/>
                    <a:pt x="4032" y="4532"/>
                    <a:pt x="4528" y="4677"/>
                  </a:cubicBezTo>
                  <a:cubicBezTo>
                    <a:pt x="4310" y="3917"/>
                    <a:pt x="4111" y="3174"/>
                    <a:pt x="3912" y="2432"/>
                  </a:cubicBezTo>
                  <a:cubicBezTo>
                    <a:pt x="3115" y="3228"/>
                    <a:pt x="2191" y="3862"/>
                    <a:pt x="1159" y="4315"/>
                  </a:cubicBezTo>
                  <a:cubicBezTo>
                    <a:pt x="942" y="3536"/>
                    <a:pt x="1105" y="2649"/>
                    <a:pt x="1666" y="1725"/>
                  </a:cubicBezTo>
                  <a:lnTo>
                    <a:pt x="1666" y="1725"/>
                  </a:lnTo>
                  <a:cubicBezTo>
                    <a:pt x="1105" y="1924"/>
                    <a:pt x="562" y="2124"/>
                    <a:pt x="0" y="2341"/>
                  </a:cubicBezTo>
                  <a:lnTo>
                    <a:pt x="1829" y="6959"/>
                  </a:lnTo>
                  <a:lnTo>
                    <a:pt x="3097" y="10128"/>
                  </a:lnTo>
                  <a:cubicBezTo>
                    <a:pt x="3477" y="9983"/>
                    <a:pt x="3857" y="9838"/>
                    <a:pt x="4238" y="9712"/>
                  </a:cubicBezTo>
                  <a:cubicBezTo>
                    <a:pt x="6827" y="8824"/>
                    <a:pt x="9530" y="8380"/>
                    <a:pt x="12233" y="8380"/>
                  </a:cubicBezTo>
                  <a:cubicBezTo>
                    <a:pt x="14936" y="8380"/>
                    <a:pt x="17639" y="8824"/>
                    <a:pt x="20228" y="9712"/>
                  </a:cubicBezTo>
                  <a:cubicBezTo>
                    <a:pt x="20609" y="9838"/>
                    <a:pt x="21007" y="9983"/>
                    <a:pt x="21387" y="10128"/>
                  </a:cubicBezTo>
                  <a:lnTo>
                    <a:pt x="22637" y="6959"/>
                  </a:lnTo>
                  <a:cubicBezTo>
                    <a:pt x="23253" y="5420"/>
                    <a:pt x="23850" y="3880"/>
                    <a:pt x="24466" y="2341"/>
                  </a:cubicBezTo>
                  <a:cubicBezTo>
                    <a:pt x="23923" y="2106"/>
                    <a:pt x="23380" y="1906"/>
                    <a:pt x="22836" y="1725"/>
                  </a:cubicBezTo>
                  <a:lnTo>
                    <a:pt x="22836" y="1725"/>
                  </a:lnTo>
                  <a:cubicBezTo>
                    <a:pt x="23398" y="2631"/>
                    <a:pt x="23561" y="3518"/>
                    <a:pt x="23325" y="4297"/>
                  </a:cubicBezTo>
                  <a:cubicBezTo>
                    <a:pt x="22311" y="3844"/>
                    <a:pt x="21369" y="3210"/>
                    <a:pt x="20573" y="2432"/>
                  </a:cubicBezTo>
                  <a:lnTo>
                    <a:pt x="19975" y="4659"/>
                  </a:lnTo>
                  <a:cubicBezTo>
                    <a:pt x="20456" y="4518"/>
                    <a:pt x="20949" y="4449"/>
                    <a:pt x="21441" y="4449"/>
                  </a:cubicBezTo>
                  <a:cubicBezTo>
                    <a:pt x="22023" y="4449"/>
                    <a:pt x="22603" y="4545"/>
                    <a:pt x="23162" y="4731"/>
                  </a:cubicBezTo>
                  <a:cubicBezTo>
                    <a:pt x="22818" y="5456"/>
                    <a:pt x="22166" y="6017"/>
                    <a:pt x="21279" y="6434"/>
                  </a:cubicBezTo>
                  <a:cubicBezTo>
                    <a:pt x="20944" y="6524"/>
                    <a:pt x="20600" y="6570"/>
                    <a:pt x="20256" y="6570"/>
                  </a:cubicBezTo>
                  <a:cubicBezTo>
                    <a:pt x="19912" y="6570"/>
                    <a:pt x="19567" y="6524"/>
                    <a:pt x="19232" y="6434"/>
                  </a:cubicBezTo>
                  <a:cubicBezTo>
                    <a:pt x="18562" y="6271"/>
                    <a:pt x="18055" y="5637"/>
                    <a:pt x="17603" y="5220"/>
                  </a:cubicBezTo>
                  <a:cubicBezTo>
                    <a:pt x="17081" y="5416"/>
                    <a:pt x="16456" y="5759"/>
                    <a:pt x="15847" y="5759"/>
                  </a:cubicBezTo>
                  <a:cubicBezTo>
                    <a:pt x="15780" y="5759"/>
                    <a:pt x="15713" y="5755"/>
                    <a:pt x="15647" y="5746"/>
                  </a:cubicBezTo>
                  <a:cubicBezTo>
                    <a:pt x="14940" y="5673"/>
                    <a:pt x="14270" y="5420"/>
                    <a:pt x="13691" y="5003"/>
                  </a:cubicBezTo>
                  <a:cubicBezTo>
                    <a:pt x="13039" y="4279"/>
                    <a:pt x="12622" y="3518"/>
                    <a:pt x="12550" y="2721"/>
                  </a:cubicBezTo>
                  <a:lnTo>
                    <a:pt x="12550" y="2721"/>
                  </a:lnTo>
                  <a:cubicBezTo>
                    <a:pt x="13618" y="2776"/>
                    <a:pt x="14651" y="3156"/>
                    <a:pt x="15502" y="3826"/>
                  </a:cubicBezTo>
                  <a:lnTo>
                    <a:pt x="15774" y="1526"/>
                  </a:lnTo>
                  <a:lnTo>
                    <a:pt x="15774" y="1526"/>
                  </a:lnTo>
                  <a:cubicBezTo>
                    <a:pt x="14741" y="1961"/>
                    <a:pt x="13655" y="2214"/>
                    <a:pt x="12550" y="2250"/>
                  </a:cubicBezTo>
                  <a:cubicBezTo>
                    <a:pt x="12641" y="1454"/>
                    <a:pt x="13111" y="675"/>
                    <a:pt x="13944" y="41"/>
                  </a:cubicBezTo>
                  <a:cubicBezTo>
                    <a:pt x="13374" y="14"/>
                    <a:pt x="12804" y="0"/>
                    <a:pt x="12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7052325" y="2106613"/>
              <a:ext cx="445975" cy="75525"/>
            </a:xfrm>
            <a:custGeom>
              <a:avLst/>
              <a:gdLst/>
              <a:ahLst/>
              <a:cxnLst/>
              <a:rect l="l" t="t" r="r" b="b"/>
              <a:pathLst>
                <a:path w="17839" h="3021" extrusionOk="0">
                  <a:moveTo>
                    <a:pt x="8225" y="417"/>
                  </a:moveTo>
                  <a:cubicBezTo>
                    <a:pt x="8378" y="417"/>
                    <a:pt x="8530" y="517"/>
                    <a:pt x="8548" y="721"/>
                  </a:cubicBezTo>
                  <a:cubicBezTo>
                    <a:pt x="8548" y="884"/>
                    <a:pt x="8403" y="1028"/>
                    <a:pt x="8222" y="1028"/>
                  </a:cubicBezTo>
                  <a:lnTo>
                    <a:pt x="8240" y="1028"/>
                  </a:lnTo>
                  <a:cubicBezTo>
                    <a:pt x="8230" y="1029"/>
                    <a:pt x="8219" y="1030"/>
                    <a:pt x="8209" y="1030"/>
                  </a:cubicBezTo>
                  <a:cubicBezTo>
                    <a:pt x="8041" y="1030"/>
                    <a:pt x="7896" y="892"/>
                    <a:pt x="7896" y="739"/>
                  </a:cubicBezTo>
                  <a:cubicBezTo>
                    <a:pt x="7905" y="526"/>
                    <a:pt x="8066" y="417"/>
                    <a:pt x="8225" y="417"/>
                  </a:cubicBezTo>
                  <a:close/>
                  <a:moveTo>
                    <a:pt x="9608" y="387"/>
                  </a:moveTo>
                  <a:cubicBezTo>
                    <a:pt x="9778" y="387"/>
                    <a:pt x="9952" y="505"/>
                    <a:pt x="9942" y="739"/>
                  </a:cubicBezTo>
                  <a:cubicBezTo>
                    <a:pt x="9942" y="892"/>
                    <a:pt x="9797" y="1030"/>
                    <a:pt x="9629" y="1030"/>
                  </a:cubicBezTo>
                  <a:cubicBezTo>
                    <a:pt x="9619" y="1030"/>
                    <a:pt x="9609" y="1029"/>
                    <a:pt x="9598" y="1028"/>
                  </a:cubicBezTo>
                  <a:cubicBezTo>
                    <a:pt x="9435" y="1028"/>
                    <a:pt x="9290" y="884"/>
                    <a:pt x="9290" y="702"/>
                  </a:cubicBezTo>
                  <a:cubicBezTo>
                    <a:pt x="9290" y="492"/>
                    <a:pt x="9448" y="387"/>
                    <a:pt x="9608" y="387"/>
                  </a:cubicBezTo>
                  <a:close/>
                  <a:moveTo>
                    <a:pt x="11027" y="485"/>
                  </a:moveTo>
                  <a:cubicBezTo>
                    <a:pt x="11201" y="485"/>
                    <a:pt x="11363" y="633"/>
                    <a:pt x="11337" y="829"/>
                  </a:cubicBezTo>
                  <a:cubicBezTo>
                    <a:pt x="11320" y="999"/>
                    <a:pt x="11176" y="1121"/>
                    <a:pt x="11009" y="1121"/>
                  </a:cubicBezTo>
                  <a:cubicBezTo>
                    <a:pt x="10998" y="1121"/>
                    <a:pt x="10986" y="1120"/>
                    <a:pt x="10975" y="1119"/>
                  </a:cubicBezTo>
                  <a:cubicBezTo>
                    <a:pt x="10703" y="1083"/>
                    <a:pt x="10612" y="721"/>
                    <a:pt x="10830" y="558"/>
                  </a:cubicBezTo>
                  <a:cubicBezTo>
                    <a:pt x="10890" y="507"/>
                    <a:pt x="10959" y="485"/>
                    <a:pt x="11027" y="485"/>
                  </a:cubicBezTo>
                  <a:close/>
                  <a:moveTo>
                    <a:pt x="6840" y="483"/>
                  </a:moveTo>
                  <a:cubicBezTo>
                    <a:pt x="6993" y="483"/>
                    <a:pt x="7136" y="605"/>
                    <a:pt x="7153" y="775"/>
                  </a:cubicBezTo>
                  <a:cubicBezTo>
                    <a:pt x="7172" y="956"/>
                    <a:pt x="7045" y="1101"/>
                    <a:pt x="6864" y="1119"/>
                  </a:cubicBezTo>
                  <a:cubicBezTo>
                    <a:pt x="6842" y="1122"/>
                    <a:pt x="6820" y="1124"/>
                    <a:pt x="6800" y="1124"/>
                  </a:cubicBezTo>
                  <a:cubicBezTo>
                    <a:pt x="6405" y="1124"/>
                    <a:pt x="6361" y="485"/>
                    <a:pt x="6809" y="485"/>
                  </a:cubicBezTo>
                  <a:cubicBezTo>
                    <a:pt x="6820" y="484"/>
                    <a:pt x="6830" y="483"/>
                    <a:pt x="6840" y="483"/>
                  </a:cubicBezTo>
                  <a:close/>
                  <a:moveTo>
                    <a:pt x="5459" y="646"/>
                  </a:moveTo>
                  <a:cubicBezTo>
                    <a:pt x="5607" y="646"/>
                    <a:pt x="5755" y="751"/>
                    <a:pt x="5777" y="920"/>
                  </a:cubicBezTo>
                  <a:cubicBezTo>
                    <a:pt x="5795" y="1101"/>
                    <a:pt x="5668" y="1264"/>
                    <a:pt x="5487" y="1300"/>
                  </a:cubicBezTo>
                  <a:lnTo>
                    <a:pt x="5487" y="1282"/>
                  </a:lnTo>
                  <a:cubicBezTo>
                    <a:pt x="5480" y="1282"/>
                    <a:pt x="5472" y="1283"/>
                    <a:pt x="5465" y="1283"/>
                  </a:cubicBezTo>
                  <a:cubicBezTo>
                    <a:pt x="5206" y="1283"/>
                    <a:pt x="5040" y="986"/>
                    <a:pt x="5216" y="775"/>
                  </a:cubicBezTo>
                  <a:cubicBezTo>
                    <a:pt x="5278" y="685"/>
                    <a:pt x="5368" y="646"/>
                    <a:pt x="5459" y="646"/>
                  </a:cubicBezTo>
                  <a:close/>
                  <a:moveTo>
                    <a:pt x="12402" y="651"/>
                  </a:moveTo>
                  <a:cubicBezTo>
                    <a:pt x="12588" y="651"/>
                    <a:pt x="12759" y="809"/>
                    <a:pt x="12731" y="1028"/>
                  </a:cubicBezTo>
                  <a:cubicBezTo>
                    <a:pt x="12697" y="1181"/>
                    <a:pt x="12552" y="1302"/>
                    <a:pt x="12385" y="1302"/>
                  </a:cubicBezTo>
                  <a:cubicBezTo>
                    <a:pt x="12374" y="1302"/>
                    <a:pt x="12362" y="1301"/>
                    <a:pt x="12351" y="1300"/>
                  </a:cubicBezTo>
                  <a:lnTo>
                    <a:pt x="12351" y="1282"/>
                  </a:lnTo>
                  <a:cubicBezTo>
                    <a:pt x="12079" y="1228"/>
                    <a:pt x="12007" y="865"/>
                    <a:pt x="12224" y="702"/>
                  </a:cubicBezTo>
                  <a:cubicBezTo>
                    <a:pt x="12281" y="667"/>
                    <a:pt x="12342" y="651"/>
                    <a:pt x="12402" y="651"/>
                  </a:cubicBezTo>
                  <a:close/>
                  <a:moveTo>
                    <a:pt x="13777" y="863"/>
                  </a:moveTo>
                  <a:cubicBezTo>
                    <a:pt x="13878" y="863"/>
                    <a:pt x="13981" y="910"/>
                    <a:pt x="14053" y="1010"/>
                  </a:cubicBezTo>
                  <a:cubicBezTo>
                    <a:pt x="14200" y="1239"/>
                    <a:pt x="14037" y="1528"/>
                    <a:pt x="13791" y="1528"/>
                  </a:cubicBezTo>
                  <a:cubicBezTo>
                    <a:pt x="13764" y="1528"/>
                    <a:pt x="13737" y="1524"/>
                    <a:pt x="13709" y="1517"/>
                  </a:cubicBezTo>
                  <a:cubicBezTo>
                    <a:pt x="13528" y="1499"/>
                    <a:pt x="13419" y="1318"/>
                    <a:pt x="13456" y="1155"/>
                  </a:cubicBezTo>
                  <a:cubicBezTo>
                    <a:pt x="13477" y="970"/>
                    <a:pt x="13624" y="863"/>
                    <a:pt x="13777" y="863"/>
                  </a:cubicBezTo>
                  <a:close/>
                  <a:moveTo>
                    <a:pt x="4049" y="869"/>
                  </a:moveTo>
                  <a:cubicBezTo>
                    <a:pt x="4106" y="869"/>
                    <a:pt x="4165" y="884"/>
                    <a:pt x="4220" y="920"/>
                  </a:cubicBezTo>
                  <a:cubicBezTo>
                    <a:pt x="4491" y="1065"/>
                    <a:pt x="4419" y="1463"/>
                    <a:pt x="4129" y="1517"/>
                  </a:cubicBezTo>
                  <a:cubicBezTo>
                    <a:pt x="4100" y="1527"/>
                    <a:pt x="4071" y="1531"/>
                    <a:pt x="4042" y="1531"/>
                  </a:cubicBezTo>
                  <a:cubicBezTo>
                    <a:pt x="3906" y="1531"/>
                    <a:pt x="3775" y="1434"/>
                    <a:pt x="3731" y="1300"/>
                  </a:cubicBezTo>
                  <a:cubicBezTo>
                    <a:pt x="3660" y="1073"/>
                    <a:pt x="3844" y="869"/>
                    <a:pt x="4049" y="869"/>
                  </a:cubicBezTo>
                  <a:close/>
                  <a:moveTo>
                    <a:pt x="2703" y="1232"/>
                  </a:moveTo>
                  <a:cubicBezTo>
                    <a:pt x="2849" y="1232"/>
                    <a:pt x="2980" y="1329"/>
                    <a:pt x="3024" y="1463"/>
                  </a:cubicBezTo>
                  <a:cubicBezTo>
                    <a:pt x="3061" y="1644"/>
                    <a:pt x="2952" y="1807"/>
                    <a:pt x="2789" y="1843"/>
                  </a:cubicBezTo>
                  <a:cubicBezTo>
                    <a:pt x="2750" y="1855"/>
                    <a:pt x="2714" y="1860"/>
                    <a:pt x="2680" y="1860"/>
                  </a:cubicBezTo>
                  <a:cubicBezTo>
                    <a:pt x="2347" y="1860"/>
                    <a:pt x="2246" y="1344"/>
                    <a:pt x="2608" y="1246"/>
                  </a:cubicBezTo>
                  <a:cubicBezTo>
                    <a:pt x="2640" y="1236"/>
                    <a:pt x="2672" y="1232"/>
                    <a:pt x="2703" y="1232"/>
                  </a:cubicBezTo>
                  <a:close/>
                  <a:moveTo>
                    <a:pt x="15138" y="1214"/>
                  </a:moveTo>
                  <a:cubicBezTo>
                    <a:pt x="15337" y="1214"/>
                    <a:pt x="15542" y="1383"/>
                    <a:pt x="15466" y="1644"/>
                  </a:cubicBezTo>
                  <a:cubicBezTo>
                    <a:pt x="15423" y="1772"/>
                    <a:pt x="15303" y="1866"/>
                    <a:pt x="15165" y="1866"/>
                  </a:cubicBezTo>
                  <a:cubicBezTo>
                    <a:pt x="15128" y="1866"/>
                    <a:pt x="15088" y="1859"/>
                    <a:pt x="15049" y="1843"/>
                  </a:cubicBezTo>
                  <a:cubicBezTo>
                    <a:pt x="14886" y="1807"/>
                    <a:pt x="14778" y="1626"/>
                    <a:pt x="14832" y="1463"/>
                  </a:cubicBezTo>
                  <a:cubicBezTo>
                    <a:pt x="14875" y="1289"/>
                    <a:pt x="15006" y="1214"/>
                    <a:pt x="15138" y="1214"/>
                  </a:cubicBezTo>
                  <a:close/>
                  <a:moveTo>
                    <a:pt x="1338" y="1612"/>
                  </a:moveTo>
                  <a:cubicBezTo>
                    <a:pt x="1385" y="1612"/>
                    <a:pt x="1435" y="1622"/>
                    <a:pt x="1485" y="1644"/>
                  </a:cubicBezTo>
                  <a:cubicBezTo>
                    <a:pt x="1757" y="1753"/>
                    <a:pt x="1739" y="2151"/>
                    <a:pt x="1449" y="2260"/>
                  </a:cubicBezTo>
                  <a:cubicBezTo>
                    <a:pt x="1413" y="2272"/>
                    <a:pt x="1376" y="2278"/>
                    <a:pt x="1339" y="2278"/>
                  </a:cubicBezTo>
                  <a:cubicBezTo>
                    <a:pt x="1211" y="2278"/>
                    <a:pt x="1089" y="2206"/>
                    <a:pt x="1032" y="2079"/>
                  </a:cubicBezTo>
                  <a:cubicBezTo>
                    <a:pt x="943" y="1839"/>
                    <a:pt x="1113" y="1612"/>
                    <a:pt x="1338" y="1612"/>
                  </a:cubicBezTo>
                  <a:close/>
                  <a:moveTo>
                    <a:pt x="16501" y="1653"/>
                  </a:moveTo>
                  <a:cubicBezTo>
                    <a:pt x="16707" y="1653"/>
                    <a:pt x="16881" y="1854"/>
                    <a:pt x="16806" y="2079"/>
                  </a:cubicBezTo>
                  <a:cubicBezTo>
                    <a:pt x="16749" y="2206"/>
                    <a:pt x="16627" y="2278"/>
                    <a:pt x="16499" y="2278"/>
                  </a:cubicBezTo>
                  <a:cubicBezTo>
                    <a:pt x="16462" y="2278"/>
                    <a:pt x="16425" y="2272"/>
                    <a:pt x="16389" y="2260"/>
                  </a:cubicBezTo>
                  <a:cubicBezTo>
                    <a:pt x="16136" y="2151"/>
                    <a:pt x="16118" y="1789"/>
                    <a:pt x="16371" y="1680"/>
                  </a:cubicBezTo>
                  <a:cubicBezTo>
                    <a:pt x="16415" y="1662"/>
                    <a:pt x="16458" y="1653"/>
                    <a:pt x="16501" y="1653"/>
                  </a:cubicBezTo>
                  <a:close/>
                  <a:moveTo>
                    <a:pt x="8912" y="1"/>
                  </a:moveTo>
                  <a:cubicBezTo>
                    <a:pt x="5886" y="1"/>
                    <a:pt x="2861" y="567"/>
                    <a:pt x="0" y="1698"/>
                  </a:cubicBezTo>
                  <a:cubicBezTo>
                    <a:pt x="181" y="2151"/>
                    <a:pt x="344" y="2586"/>
                    <a:pt x="525" y="3020"/>
                  </a:cubicBezTo>
                  <a:cubicBezTo>
                    <a:pt x="3224" y="1952"/>
                    <a:pt x="6071" y="1418"/>
                    <a:pt x="8919" y="1418"/>
                  </a:cubicBezTo>
                  <a:cubicBezTo>
                    <a:pt x="11767" y="1418"/>
                    <a:pt x="14615" y="1952"/>
                    <a:pt x="17313" y="3020"/>
                  </a:cubicBezTo>
                  <a:lnTo>
                    <a:pt x="17838" y="1698"/>
                  </a:lnTo>
                  <a:cubicBezTo>
                    <a:pt x="14968" y="567"/>
                    <a:pt x="11939" y="1"/>
                    <a:pt x="8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91"/>
        <p:cNvGrpSpPr/>
        <p:nvPr/>
      </p:nvGrpSpPr>
      <p:grpSpPr>
        <a:xfrm>
          <a:off x="0" y="0"/>
          <a:ext cx="0" cy="0"/>
          <a:chOff x="0" y="0"/>
          <a:chExt cx="0" cy="0"/>
        </a:xfrm>
      </p:grpSpPr>
      <p:grpSp>
        <p:nvGrpSpPr>
          <p:cNvPr id="6792" name="Google Shape;6792;p81"/>
          <p:cNvGrpSpPr/>
          <p:nvPr/>
        </p:nvGrpSpPr>
        <p:grpSpPr>
          <a:xfrm>
            <a:off x="829359" y="2307635"/>
            <a:ext cx="339235" cy="298186"/>
            <a:chOff x="898875" y="244725"/>
            <a:chExt cx="481800" cy="423500"/>
          </a:xfrm>
        </p:grpSpPr>
        <p:sp>
          <p:nvSpPr>
            <p:cNvPr id="6793" name="Google Shape;6793;p8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4" name="Google Shape;6794;p8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5" name="Google Shape;6795;p8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6" name="Google Shape;6796;p8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1"/>
          <p:cNvGrpSpPr/>
          <p:nvPr/>
        </p:nvGrpSpPr>
        <p:grpSpPr>
          <a:xfrm>
            <a:off x="1267741" y="2287103"/>
            <a:ext cx="298169" cy="339253"/>
            <a:chOff x="1529350" y="258825"/>
            <a:chExt cx="423475" cy="481825"/>
          </a:xfrm>
        </p:grpSpPr>
        <p:sp>
          <p:nvSpPr>
            <p:cNvPr id="6800" name="Google Shape;6800;p8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1"/>
          <p:cNvGrpSpPr/>
          <p:nvPr/>
        </p:nvGrpSpPr>
        <p:grpSpPr>
          <a:xfrm>
            <a:off x="1660716" y="2367273"/>
            <a:ext cx="340890" cy="178912"/>
            <a:chOff x="2084325" y="363300"/>
            <a:chExt cx="484150" cy="254100"/>
          </a:xfrm>
        </p:grpSpPr>
        <p:sp>
          <p:nvSpPr>
            <p:cNvPr id="6803" name="Google Shape;6803;p8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5" name="Google Shape;6805;p81"/>
          <p:cNvGrpSpPr/>
          <p:nvPr/>
        </p:nvGrpSpPr>
        <p:grpSpPr>
          <a:xfrm>
            <a:off x="2110011" y="2287102"/>
            <a:ext cx="298169" cy="339253"/>
            <a:chOff x="2707500" y="249400"/>
            <a:chExt cx="423475" cy="481825"/>
          </a:xfrm>
        </p:grpSpPr>
        <p:sp>
          <p:nvSpPr>
            <p:cNvPr id="6806" name="Google Shape;6806;p8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7" name="Google Shape;6807;p8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8" name="Google Shape;6808;p81"/>
          <p:cNvGrpSpPr/>
          <p:nvPr/>
        </p:nvGrpSpPr>
        <p:grpSpPr>
          <a:xfrm>
            <a:off x="2523626" y="2287428"/>
            <a:ext cx="305386" cy="338602"/>
            <a:chOff x="3300325" y="249875"/>
            <a:chExt cx="433725" cy="480900"/>
          </a:xfrm>
        </p:grpSpPr>
        <p:sp>
          <p:nvSpPr>
            <p:cNvPr id="6809" name="Google Shape;6809;p8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2" name="Google Shape;6812;p8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3" name="Google Shape;6813;p8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1"/>
          <p:cNvGrpSpPr/>
          <p:nvPr/>
        </p:nvGrpSpPr>
        <p:grpSpPr>
          <a:xfrm>
            <a:off x="2912712" y="2287349"/>
            <a:ext cx="352349" cy="338760"/>
            <a:chOff x="3854700" y="249750"/>
            <a:chExt cx="500425" cy="481125"/>
          </a:xfrm>
        </p:grpSpPr>
        <p:sp>
          <p:nvSpPr>
            <p:cNvPr id="6816" name="Google Shape;6816;p8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2" name="Google Shape;6822;p8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3" name="Google Shape;6823;p8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4" name="Google Shape;6824;p81"/>
          <p:cNvGrpSpPr/>
          <p:nvPr/>
        </p:nvGrpSpPr>
        <p:grpSpPr>
          <a:xfrm>
            <a:off x="3330701" y="2287349"/>
            <a:ext cx="352349" cy="338760"/>
            <a:chOff x="4447550" y="249750"/>
            <a:chExt cx="500425" cy="481125"/>
          </a:xfrm>
        </p:grpSpPr>
        <p:sp>
          <p:nvSpPr>
            <p:cNvPr id="6825" name="Google Shape;6825;p8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7" name="Google Shape;6827;p81"/>
          <p:cNvGrpSpPr/>
          <p:nvPr/>
        </p:nvGrpSpPr>
        <p:grpSpPr>
          <a:xfrm>
            <a:off x="3759902" y="2287102"/>
            <a:ext cx="339253" cy="339253"/>
            <a:chOff x="5049725" y="249400"/>
            <a:chExt cx="481825" cy="481825"/>
          </a:xfrm>
        </p:grpSpPr>
        <p:sp>
          <p:nvSpPr>
            <p:cNvPr id="6828" name="Google Shape;6828;p8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1"/>
          <p:cNvGrpSpPr/>
          <p:nvPr/>
        </p:nvGrpSpPr>
        <p:grpSpPr>
          <a:xfrm>
            <a:off x="4173843" y="2287102"/>
            <a:ext cx="339253" cy="339253"/>
            <a:chOff x="5660400" y="238125"/>
            <a:chExt cx="481825" cy="481825"/>
          </a:xfrm>
        </p:grpSpPr>
        <p:sp>
          <p:nvSpPr>
            <p:cNvPr id="6831" name="Google Shape;6831;p8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3" name="Google Shape;6833;p81"/>
          <p:cNvGrpSpPr/>
          <p:nvPr/>
        </p:nvGrpSpPr>
        <p:grpSpPr>
          <a:xfrm>
            <a:off x="4590529" y="2287102"/>
            <a:ext cx="339253" cy="339253"/>
            <a:chOff x="6235400" y="249400"/>
            <a:chExt cx="481825" cy="481825"/>
          </a:xfrm>
        </p:grpSpPr>
        <p:sp>
          <p:nvSpPr>
            <p:cNvPr id="6834" name="Google Shape;6834;p8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5" name="Google Shape;6835;p8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6" name="Google Shape;6836;p8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8" name="Google Shape;6838;p8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9" name="Google Shape;6839;p81"/>
          <p:cNvGrpSpPr/>
          <p:nvPr/>
        </p:nvGrpSpPr>
        <p:grpSpPr>
          <a:xfrm>
            <a:off x="828875" y="2731810"/>
            <a:ext cx="340204" cy="298116"/>
            <a:chOff x="899850" y="871450"/>
            <a:chExt cx="483175" cy="423400"/>
          </a:xfrm>
        </p:grpSpPr>
        <p:sp>
          <p:nvSpPr>
            <p:cNvPr id="6840" name="Google Shape;6840;p8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2" name="Google Shape;6842;p8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3" name="Google Shape;6843;p8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44" name="Google Shape;6844;p8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45" name="Google Shape;6845;p81"/>
          <p:cNvGrpSpPr/>
          <p:nvPr/>
        </p:nvGrpSpPr>
        <p:grpSpPr>
          <a:xfrm>
            <a:off x="1660875" y="2711232"/>
            <a:ext cx="340573" cy="339271"/>
            <a:chOff x="2085450" y="842250"/>
            <a:chExt cx="483700" cy="481850"/>
          </a:xfrm>
        </p:grpSpPr>
        <p:sp>
          <p:nvSpPr>
            <p:cNvPr id="6846" name="Google Shape;6846;p8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7" name="Google Shape;6847;p8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1"/>
          <p:cNvGrpSpPr/>
          <p:nvPr/>
        </p:nvGrpSpPr>
        <p:grpSpPr>
          <a:xfrm>
            <a:off x="2089443" y="2711241"/>
            <a:ext cx="339306" cy="339253"/>
            <a:chOff x="2685825" y="840375"/>
            <a:chExt cx="481900" cy="481825"/>
          </a:xfrm>
        </p:grpSpPr>
        <p:sp>
          <p:nvSpPr>
            <p:cNvPr id="6850" name="Google Shape;6850;p8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2" name="Google Shape;6852;p81"/>
          <p:cNvGrpSpPr/>
          <p:nvPr/>
        </p:nvGrpSpPr>
        <p:grpSpPr>
          <a:xfrm>
            <a:off x="2501104" y="2710924"/>
            <a:ext cx="350431" cy="339887"/>
            <a:chOff x="3270675" y="841800"/>
            <a:chExt cx="497700" cy="482725"/>
          </a:xfrm>
        </p:grpSpPr>
        <p:sp>
          <p:nvSpPr>
            <p:cNvPr id="6853" name="Google Shape;6853;p8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5" name="Google Shape;6855;p8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56" name="Google Shape;6856;p8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57" name="Google Shape;6857;p81"/>
          <p:cNvGrpSpPr/>
          <p:nvPr/>
        </p:nvGrpSpPr>
        <p:grpSpPr>
          <a:xfrm>
            <a:off x="3337249" y="2731783"/>
            <a:ext cx="339253" cy="298169"/>
            <a:chOff x="4467200" y="877100"/>
            <a:chExt cx="481825" cy="423475"/>
          </a:xfrm>
        </p:grpSpPr>
        <p:sp>
          <p:nvSpPr>
            <p:cNvPr id="6858" name="Google Shape;6858;p8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2" name="Google Shape;6862;p81"/>
          <p:cNvGrpSpPr/>
          <p:nvPr/>
        </p:nvGrpSpPr>
        <p:grpSpPr>
          <a:xfrm>
            <a:off x="3752140" y="2711232"/>
            <a:ext cx="354778" cy="339271"/>
            <a:chOff x="5045500" y="842250"/>
            <a:chExt cx="503875" cy="481850"/>
          </a:xfrm>
        </p:grpSpPr>
        <p:sp>
          <p:nvSpPr>
            <p:cNvPr id="6863" name="Google Shape;6863;p8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5" name="Google Shape;6865;p81"/>
          <p:cNvGrpSpPr/>
          <p:nvPr/>
        </p:nvGrpSpPr>
        <p:grpSpPr>
          <a:xfrm>
            <a:off x="4174987" y="2737451"/>
            <a:ext cx="336965" cy="286833"/>
            <a:chOff x="5645200" y="879425"/>
            <a:chExt cx="478575" cy="407375"/>
          </a:xfrm>
        </p:grpSpPr>
        <p:sp>
          <p:nvSpPr>
            <p:cNvPr id="6866" name="Google Shape;6866;p8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2" name="Google Shape;6872;p81"/>
          <p:cNvGrpSpPr/>
          <p:nvPr/>
        </p:nvGrpSpPr>
        <p:grpSpPr>
          <a:xfrm>
            <a:off x="4611062" y="2711241"/>
            <a:ext cx="298186" cy="339253"/>
            <a:chOff x="6264525" y="842250"/>
            <a:chExt cx="423500" cy="481825"/>
          </a:xfrm>
        </p:grpSpPr>
        <p:sp>
          <p:nvSpPr>
            <p:cNvPr id="6873" name="Google Shape;6873;p8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5" name="Google Shape;6875;p8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6" name="Google Shape;6876;p8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1"/>
          <p:cNvGrpSpPr/>
          <p:nvPr/>
        </p:nvGrpSpPr>
        <p:grpSpPr>
          <a:xfrm>
            <a:off x="829350" y="3125895"/>
            <a:ext cx="339253" cy="339253"/>
            <a:chOff x="900750" y="1436075"/>
            <a:chExt cx="481825" cy="481825"/>
          </a:xfrm>
        </p:grpSpPr>
        <p:sp>
          <p:nvSpPr>
            <p:cNvPr id="6881" name="Google Shape;6881;p8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4" name="Google Shape;6884;p8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5" name="Google Shape;6885;p81"/>
          <p:cNvGrpSpPr/>
          <p:nvPr/>
        </p:nvGrpSpPr>
        <p:grpSpPr>
          <a:xfrm>
            <a:off x="1247198" y="3186183"/>
            <a:ext cx="339253" cy="218676"/>
            <a:chOff x="1492675" y="1520750"/>
            <a:chExt cx="481825" cy="310575"/>
          </a:xfrm>
        </p:grpSpPr>
        <p:sp>
          <p:nvSpPr>
            <p:cNvPr id="6886" name="Google Shape;6886;p8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8" name="Google Shape;6888;p81"/>
          <p:cNvGrpSpPr/>
          <p:nvPr/>
        </p:nvGrpSpPr>
        <p:grpSpPr>
          <a:xfrm>
            <a:off x="1654995" y="3125877"/>
            <a:ext cx="352332" cy="339288"/>
            <a:chOff x="2071000" y="1435025"/>
            <a:chExt cx="500400" cy="481875"/>
          </a:xfrm>
        </p:grpSpPr>
        <p:sp>
          <p:nvSpPr>
            <p:cNvPr id="6889" name="Google Shape;6889;p8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0" name="Google Shape;6890;p8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1" name="Google Shape;6891;p8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2" name="Google Shape;6892;p81"/>
          <p:cNvGrpSpPr/>
          <p:nvPr/>
        </p:nvGrpSpPr>
        <p:grpSpPr>
          <a:xfrm>
            <a:off x="2083159" y="3146709"/>
            <a:ext cx="351874" cy="297623"/>
            <a:chOff x="2678350" y="1464650"/>
            <a:chExt cx="499750" cy="422700"/>
          </a:xfrm>
        </p:grpSpPr>
        <p:sp>
          <p:nvSpPr>
            <p:cNvPr id="6893" name="Google Shape;6893;p8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4" name="Google Shape;6894;p8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5" name="Google Shape;6895;p8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6" name="Google Shape;6896;p81"/>
          <p:cNvGrpSpPr/>
          <p:nvPr/>
        </p:nvGrpSpPr>
        <p:grpSpPr>
          <a:xfrm>
            <a:off x="2506692" y="3125895"/>
            <a:ext cx="339253" cy="339253"/>
            <a:chOff x="3271200" y="1435075"/>
            <a:chExt cx="481825" cy="481825"/>
          </a:xfrm>
        </p:grpSpPr>
        <p:sp>
          <p:nvSpPr>
            <p:cNvPr id="6897" name="Google Shape;6897;p8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8" name="Google Shape;6898;p8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9" name="Google Shape;6899;p81"/>
          <p:cNvGrpSpPr/>
          <p:nvPr/>
        </p:nvGrpSpPr>
        <p:grpSpPr>
          <a:xfrm>
            <a:off x="2917165" y="3125877"/>
            <a:ext cx="343442" cy="339288"/>
            <a:chOff x="3858100" y="1435075"/>
            <a:chExt cx="487775" cy="481875"/>
          </a:xfrm>
        </p:grpSpPr>
        <p:sp>
          <p:nvSpPr>
            <p:cNvPr id="6900" name="Google Shape;6900;p8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4" name="Google Shape;6904;p8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5" name="Google Shape;6905;p81"/>
          <p:cNvGrpSpPr/>
          <p:nvPr/>
        </p:nvGrpSpPr>
        <p:grpSpPr>
          <a:xfrm>
            <a:off x="3337249" y="3125895"/>
            <a:ext cx="339253" cy="339253"/>
            <a:chOff x="4456875" y="1435075"/>
            <a:chExt cx="481825" cy="481825"/>
          </a:xfrm>
        </p:grpSpPr>
        <p:sp>
          <p:nvSpPr>
            <p:cNvPr id="6906" name="Google Shape;6906;p8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8" name="Google Shape;6908;p8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9" name="Google Shape;6909;p8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0" name="Google Shape;6910;p8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2" name="Google Shape;6912;p8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3" name="Google Shape;6913;p8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1" name="Google Shape;6921;p8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2" name="Google Shape;6922;p8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1"/>
          <p:cNvGrpSpPr/>
          <p:nvPr/>
        </p:nvGrpSpPr>
        <p:grpSpPr>
          <a:xfrm>
            <a:off x="3758239" y="3125886"/>
            <a:ext cx="342580" cy="339271"/>
            <a:chOff x="5049725" y="1435050"/>
            <a:chExt cx="486550" cy="481850"/>
          </a:xfrm>
        </p:grpSpPr>
        <p:sp>
          <p:nvSpPr>
            <p:cNvPr id="6926" name="Google Shape;6926;p8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8" name="Google Shape;6928;p8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9" name="Google Shape;6929;p8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0" name="Google Shape;6930;p81"/>
          <p:cNvGrpSpPr/>
          <p:nvPr/>
        </p:nvGrpSpPr>
        <p:grpSpPr>
          <a:xfrm>
            <a:off x="4173790" y="3125895"/>
            <a:ext cx="339359" cy="339253"/>
            <a:chOff x="5642475" y="1435075"/>
            <a:chExt cx="481975" cy="481825"/>
          </a:xfrm>
        </p:grpSpPr>
        <p:sp>
          <p:nvSpPr>
            <p:cNvPr id="6931" name="Google Shape;6931;p8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2" name="Google Shape;6932;p8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3" name="Google Shape;6933;p8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4" name="Google Shape;6934;p81"/>
          <p:cNvGrpSpPr/>
          <p:nvPr/>
        </p:nvGrpSpPr>
        <p:grpSpPr>
          <a:xfrm>
            <a:off x="4588276" y="3125886"/>
            <a:ext cx="343759" cy="339271"/>
            <a:chOff x="6232000" y="1435050"/>
            <a:chExt cx="488225" cy="481850"/>
          </a:xfrm>
        </p:grpSpPr>
        <p:sp>
          <p:nvSpPr>
            <p:cNvPr id="6935" name="Google Shape;6935;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8" name="Google Shape;6938;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9" name="Google Shape;6939;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0" name="Google Shape;6940;p81"/>
          <p:cNvGrpSpPr/>
          <p:nvPr/>
        </p:nvGrpSpPr>
        <p:grpSpPr>
          <a:xfrm>
            <a:off x="849012" y="3539545"/>
            <a:ext cx="299929" cy="337792"/>
            <a:chOff x="924450" y="2028975"/>
            <a:chExt cx="425975" cy="479750"/>
          </a:xfrm>
        </p:grpSpPr>
        <p:sp>
          <p:nvSpPr>
            <p:cNvPr id="6941" name="Google Shape;6941;p8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2" name="Google Shape;6942;p8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3" name="Google Shape;6943;p8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4" name="Google Shape;6944;p81"/>
          <p:cNvGrpSpPr/>
          <p:nvPr/>
        </p:nvGrpSpPr>
        <p:grpSpPr>
          <a:xfrm>
            <a:off x="1661509" y="3559347"/>
            <a:ext cx="339306" cy="298186"/>
            <a:chOff x="2085450" y="2057100"/>
            <a:chExt cx="481900" cy="423500"/>
          </a:xfrm>
        </p:grpSpPr>
        <p:sp>
          <p:nvSpPr>
            <p:cNvPr id="6945" name="Google Shape;6945;p8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48" name="Google Shape;6948;p81"/>
          <p:cNvGrpSpPr/>
          <p:nvPr/>
        </p:nvGrpSpPr>
        <p:grpSpPr>
          <a:xfrm>
            <a:off x="2089442" y="3582592"/>
            <a:ext cx="339306" cy="251698"/>
            <a:chOff x="2678275" y="2090100"/>
            <a:chExt cx="481900" cy="357475"/>
          </a:xfrm>
        </p:grpSpPr>
        <p:sp>
          <p:nvSpPr>
            <p:cNvPr id="6949" name="Google Shape;6949;p8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0" name="Google Shape;6950;p8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1" name="Google Shape;6951;p8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1"/>
          <p:cNvGrpSpPr/>
          <p:nvPr/>
        </p:nvGrpSpPr>
        <p:grpSpPr>
          <a:xfrm>
            <a:off x="2566646" y="3594790"/>
            <a:ext cx="219345" cy="227301"/>
            <a:chOff x="3357325" y="2093500"/>
            <a:chExt cx="311525" cy="322825"/>
          </a:xfrm>
        </p:grpSpPr>
        <p:sp>
          <p:nvSpPr>
            <p:cNvPr id="6955" name="Google Shape;6955;p8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58" name="Google Shape;6958;p8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59" name="Google Shape;6959;p81"/>
          <p:cNvGrpSpPr/>
          <p:nvPr/>
        </p:nvGrpSpPr>
        <p:grpSpPr>
          <a:xfrm>
            <a:off x="3360836" y="3538814"/>
            <a:ext cx="292078" cy="339253"/>
            <a:chOff x="4492800" y="2027925"/>
            <a:chExt cx="414825" cy="481825"/>
          </a:xfrm>
        </p:grpSpPr>
        <p:sp>
          <p:nvSpPr>
            <p:cNvPr id="6960" name="Google Shape;6960;p8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2" name="Google Shape;6962;p81"/>
          <p:cNvGrpSpPr/>
          <p:nvPr/>
        </p:nvGrpSpPr>
        <p:grpSpPr>
          <a:xfrm>
            <a:off x="3759928" y="3538805"/>
            <a:ext cx="339200" cy="339271"/>
            <a:chOff x="5049725" y="2027900"/>
            <a:chExt cx="481750" cy="481850"/>
          </a:xfrm>
        </p:grpSpPr>
        <p:sp>
          <p:nvSpPr>
            <p:cNvPr id="6963" name="Google Shape;6963;p8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6" name="Google Shape;6966;p8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7" name="Google Shape;6967;p8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0" name="Google Shape;6970;p8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1" name="Google Shape;6971;p81"/>
          <p:cNvGrpSpPr/>
          <p:nvPr/>
        </p:nvGrpSpPr>
        <p:grpSpPr>
          <a:xfrm>
            <a:off x="4233524" y="3538893"/>
            <a:ext cx="219890" cy="339095"/>
            <a:chOff x="5726350" y="2028150"/>
            <a:chExt cx="312300" cy="481600"/>
          </a:xfrm>
        </p:grpSpPr>
        <p:sp>
          <p:nvSpPr>
            <p:cNvPr id="6972" name="Google Shape;6972;p8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5" name="Google Shape;6975;p81"/>
          <p:cNvGrpSpPr/>
          <p:nvPr/>
        </p:nvGrpSpPr>
        <p:grpSpPr>
          <a:xfrm>
            <a:off x="4593715" y="3542000"/>
            <a:ext cx="332881" cy="332881"/>
            <a:chOff x="6239925" y="2032450"/>
            <a:chExt cx="472775" cy="472775"/>
          </a:xfrm>
        </p:grpSpPr>
        <p:sp>
          <p:nvSpPr>
            <p:cNvPr id="6976" name="Google Shape;6976;p8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1"/>
          <p:cNvGrpSpPr/>
          <p:nvPr/>
        </p:nvGrpSpPr>
        <p:grpSpPr>
          <a:xfrm>
            <a:off x="5042807" y="2364092"/>
            <a:ext cx="334641" cy="185425"/>
            <a:chOff x="903075" y="2730000"/>
            <a:chExt cx="475275" cy="263350"/>
          </a:xfrm>
        </p:grpSpPr>
        <p:sp>
          <p:nvSpPr>
            <p:cNvPr id="6979" name="Google Shape;6979;p8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2" name="Google Shape;6982;p81"/>
          <p:cNvGrpSpPr/>
          <p:nvPr/>
        </p:nvGrpSpPr>
        <p:grpSpPr>
          <a:xfrm>
            <a:off x="1247198" y="3538814"/>
            <a:ext cx="339253" cy="339253"/>
            <a:chOff x="1492675" y="2027925"/>
            <a:chExt cx="481825" cy="481825"/>
          </a:xfrm>
        </p:grpSpPr>
        <p:sp>
          <p:nvSpPr>
            <p:cNvPr id="6983" name="Google Shape;6983;p8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4" name="Google Shape;6984;p8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5" name="Google Shape;6985;p8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6" name="Google Shape;6986;p8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8" name="Google Shape;6988;p81"/>
          <p:cNvGrpSpPr/>
          <p:nvPr/>
        </p:nvGrpSpPr>
        <p:grpSpPr>
          <a:xfrm>
            <a:off x="5473575" y="2287178"/>
            <a:ext cx="339253" cy="339253"/>
            <a:chOff x="1492675" y="2620775"/>
            <a:chExt cx="481825" cy="481825"/>
          </a:xfrm>
        </p:grpSpPr>
        <p:sp>
          <p:nvSpPr>
            <p:cNvPr id="6989" name="Google Shape;6989;p8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0" name="Google Shape;6990;p8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1" name="Google Shape;6991;p8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2" name="Google Shape;6992;p81"/>
          <p:cNvGrpSpPr/>
          <p:nvPr/>
        </p:nvGrpSpPr>
        <p:grpSpPr>
          <a:xfrm>
            <a:off x="6297328" y="2303161"/>
            <a:ext cx="333585" cy="307287"/>
            <a:chOff x="2682350" y="2643425"/>
            <a:chExt cx="473775" cy="436425"/>
          </a:xfrm>
        </p:grpSpPr>
        <p:sp>
          <p:nvSpPr>
            <p:cNvPr id="6993" name="Google Shape;6993;p8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4" name="Google Shape;6994;p8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6" name="Google Shape;6996;p8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7" name="Google Shape;6997;p8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9" name="Google Shape;6999;p8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0" name="Google Shape;7000;p81"/>
          <p:cNvGrpSpPr/>
          <p:nvPr/>
        </p:nvGrpSpPr>
        <p:grpSpPr>
          <a:xfrm>
            <a:off x="6762818" y="2287178"/>
            <a:ext cx="238531" cy="339253"/>
            <a:chOff x="3342725" y="2620775"/>
            <a:chExt cx="338775" cy="481825"/>
          </a:xfrm>
        </p:grpSpPr>
        <p:sp>
          <p:nvSpPr>
            <p:cNvPr id="7001" name="Google Shape;7001;p8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2" name="Google Shape;7002;p8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4" name="Google Shape;7004;p81"/>
          <p:cNvGrpSpPr/>
          <p:nvPr/>
        </p:nvGrpSpPr>
        <p:grpSpPr>
          <a:xfrm>
            <a:off x="7156568" y="2287178"/>
            <a:ext cx="278296" cy="339253"/>
            <a:chOff x="3907325" y="2620775"/>
            <a:chExt cx="395250" cy="481825"/>
          </a:xfrm>
        </p:grpSpPr>
        <p:sp>
          <p:nvSpPr>
            <p:cNvPr id="7005" name="Google Shape;7005;p8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7" name="Google Shape;7007;p8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8" name="Google Shape;7008;p8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9" name="Google Shape;7009;p81"/>
          <p:cNvGrpSpPr/>
          <p:nvPr/>
        </p:nvGrpSpPr>
        <p:grpSpPr>
          <a:xfrm>
            <a:off x="7549755" y="2297783"/>
            <a:ext cx="339253" cy="318042"/>
            <a:chOff x="4456875" y="2635825"/>
            <a:chExt cx="481825" cy="451700"/>
          </a:xfrm>
        </p:grpSpPr>
        <p:sp>
          <p:nvSpPr>
            <p:cNvPr id="7010" name="Google Shape;7010;p8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4" name="Google Shape;7014;p8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5" name="Google Shape;7015;p8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6" name="Google Shape;7016;p81"/>
          <p:cNvGrpSpPr/>
          <p:nvPr/>
        </p:nvGrpSpPr>
        <p:grpSpPr>
          <a:xfrm>
            <a:off x="7974679" y="2297783"/>
            <a:ext cx="339253" cy="318042"/>
            <a:chOff x="5049725" y="2635825"/>
            <a:chExt cx="481825" cy="451700"/>
          </a:xfrm>
        </p:grpSpPr>
        <p:sp>
          <p:nvSpPr>
            <p:cNvPr id="7017" name="Google Shape;7017;p8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1"/>
          <p:cNvGrpSpPr/>
          <p:nvPr/>
        </p:nvGrpSpPr>
        <p:grpSpPr>
          <a:xfrm>
            <a:off x="2375386" y="3952243"/>
            <a:ext cx="338566" cy="338373"/>
            <a:chOff x="5643000" y="2621375"/>
            <a:chExt cx="480850" cy="480575"/>
          </a:xfrm>
        </p:grpSpPr>
        <p:sp>
          <p:nvSpPr>
            <p:cNvPr id="7021" name="Google Shape;7021;p8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5" name="Google Shape;7025;p8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6" name="Google Shape;7026;p8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1"/>
          <p:cNvGrpSpPr/>
          <p:nvPr/>
        </p:nvGrpSpPr>
        <p:grpSpPr>
          <a:xfrm>
            <a:off x="4192782" y="3951803"/>
            <a:ext cx="339359" cy="339253"/>
            <a:chOff x="6235250" y="2620775"/>
            <a:chExt cx="481975" cy="481825"/>
          </a:xfrm>
        </p:grpSpPr>
        <p:sp>
          <p:nvSpPr>
            <p:cNvPr id="7029" name="Google Shape;7029;p8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1" name="Google Shape;7031;p8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2" name="Google Shape;7032;p8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34" name="Google Shape;7034;p8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35" name="Google Shape;7035;p81"/>
          <p:cNvGrpSpPr/>
          <p:nvPr/>
        </p:nvGrpSpPr>
        <p:grpSpPr>
          <a:xfrm>
            <a:off x="5472652" y="2711317"/>
            <a:ext cx="341101" cy="339253"/>
            <a:chOff x="1535000" y="3223325"/>
            <a:chExt cx="484450" cy="481825"/>
          </a:xfrm>
        </p:grpSpPr>
        <p:sp>
          <p:nvSpPr>
            <p:cNvPr id="7036" name="Google Shape;7036;p8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7" name="Google Shape;7037;p8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8" name="Google Shape;7038;p8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9" name="Google Shape;7039;p81"/>
          <p:cNvGrpSpPr/>
          <p:nvPr/>
        </p:nvGrpSpPr>
        <p:grpSpPr>
          <a:xfrm>
            <a:off x="5880219" y="2746618"/>
            <a:ext cx="339253" cy="268649"/>
            <a:chOff x="2085525" y="3263750"/>
            <a:chExt cx="481825" cy="381550"/>
          </a:xfrm>
        </p:grpSpPr>
        <p:sp>
          <p:nvSpPr>
            <p:cNvPr id="7040" name="Google Shape;7040;p8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42" name="Google Shape;7042;p8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43" name="Google Shape;7043;p81"/>
          <p:cNvGrpSpPr/>
          <p:nvPr/>
        </p:nvGrpSpPr>
        <p:grpSpPr>
          <a:xfrm>
            <a:off x="6711982" y="2711308"/>
            <a:ext cx="340204" cy="339271"/>
            <a:chOff x="3270450" y="3213625"/>
            <a:chExt cx="483175" cy="481850"/>
          </a:xfrm>
        </p:grpSpPr>
        <p:sp>
          <p:nvSpPr>
            <p:cNvPr id="7044" name="Google Shape;7044;p8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5" name="Google Shape;7045;p8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6" name="Google Shape;7046;p81"/>
          <p:cNvGrpSpPr/>
          <p:nvPr/>
        </p:nvGrpSpPr>
        <p:grpSpPr>
          <a:xfrm>
            <a:off x="7211250" y="2711317"/>
            <a:ext cx="168931" cy="339253"/>
            <a:chOff x="3984950" y="3213600"/>
            <a:chExt cx="239925" cy="481825"/>
          </a:xfrm>
        </p:grpSpPr>
        <p:sp>
          <p:nvSpPr>
            <p:cNvPr id="7047" name="Google Shape;7047;p8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8" name="Google Shape;7048;p8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49" name="Google Shape;7049;p8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51" name="Google Shape;7051;p81"/>
          <p:cNvGrpSpPr/>
          <p:nvPr/>
        </p:nvGrpSpPr>
        <p:grpSpPr>
          <a:xfrm>
            <a:off x="1874281" y="3981487"/>
            <a:ext cx="355218" cy="279880"/>
            <a:chOff x="5629975" y="3255775"/>
            <a:chExt cx="504500" cy="397500"/>
          </a:xfrm>
        </p:grpSpPr>
        <p:sp>
          <p:nvSpPr>
            <p:cNvPr id="7052" name="Google Shape;7052;p8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3" name="Google Shape;7053;p8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4" name="Google Shape;7054;p8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1"/>
          <p:cNvGrpSpPr/>
          <p:nvPr/>
        </p:nvGrpSpPr>
        <p:grpSpPr>
          <a:xfrm>
            <a:off x="3755839" y="3981593"/>
            <a:ext cx="340256" cy="279669"/>
            <a:chOff x="6234950" y="3255925"/>
            <a:chExt cx="483250" cy="397200"/>
          </a:xfrm>
        </p:grpSpPr>
        <p:sp>
          <p:nvSpPr>
            <p:cNvPr id="7058" name="Google Shape;7058;p8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4" name="Google Shape;7064;p81"/>
          <p:cNvGrpSpPr/>
          <p:nvPr/>
        </p:nvGrpSpPr>
        <p:grpSpPr>
          <a:xfrm>
            <a:off x="5051107" y="3125970"/>
            <a:ext cx="318042" cy="339253"/>
            <a:chOff x="914900" y="3806450"/>
            <a:chExt cx="451700" cy="481825"/>
          </a:xfrm>
        </p:grpSpPr>
        <p:sp>
          <p:nvSpPr>
            <p:cNvPr id="7065" name="Google Shape;7065;p8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6" name="Google Shape;7066;p8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7" name="Google Shape;7067;p8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0" name="Google Shape;7070;p81"/>
          <p:cNvGrpSpPr/>
          <p:nvPr/>
        </p:nvGrpSpPr>
        <p:grpSpPr>
          <a:xfrm>
            <a:off x="5470028" y="3125785"/>
            <a:ext cx="346347" cy="339623"/>
            <a:chOff x="1490050" y="3805975"/>
            <a:chExt cx="491900" cy="482350"/>
          </a:xfrm>
        </p:grpSpPr>
        <p:sp>
          <p:nvSpPr>
            <p:cNvPr id="7071" name="Google Shape;7071;p8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2" name="Google Shape;7072;p8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3" name="Google Shape;7073;p8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5" name="Google Shape;7075;p81"/>
          <p:cNvGrpSpPr/>
          <p:nvPr/>
        </p:nvGrpSpPr>
        <p:grpSpPr>
          <a:xfrm>
            <a:off x="5893896" y="3125970"/>
            <a:ext cx="311899" cy="339253"/>
            <a:chOff x="2104275" y="3806450"/>
            <a:chExt cx="442975" cy="481825"/>
          </a:xfrm>
        </p:grpSpPr>
        <p:sp>
          <p:nvSpPr>
            <p:cNvPr id="7076" name="Google Shape;7076;p8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8" name="Google Shape;7078;p81"/>
          <p:cNvGrpSpPr/>
          <p:nvPr/>
        </p:nvGrpSpPr>
        <p:grpSpPr>
          <a:xfrm>
            <a:off x="6317413" y="3125970"/>
            <a:ext cx="293416" cy="339253"/>
            <a:chOff x="2710875" y="3806450"/>
            <a:chExt cx="416725" cy="481825"/>
          </a:xfrm>
        </p:grpSpPr>
        <p:sp>
          <p:nvSpPr>
            <p:cNvPr id="7079" name="Google Shape;7079;p8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0" name="Google Shape;7080;p8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1" name="Google Shape;7081;p81"/>
          <p:cNvGrpSpPr/>
          <p:nvPr/>
        </p:nvGrpSpPr>
        <p:grpSpPr>
          <a:xfrm>
            <a:off x="6712457" y="3166412"/>
            <a:ext cx="339253" cy="258369"/>
            <a:chOff x="3271200" y="3863875"/>
            <a:chExt cx="481825" cy="366950"/>
          </a:xfrm>
        </p:grpSpPr>
        <p:sp>
          <p:nvSpPr>
            <p:cNvPr id="7082" name="Google Shape;7082;p8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4" name="Google Shape;7084;p81"/>
          <p:cNvGrpSpPr/>
          <p:nvPr/>
        </p:nvGrpSpPr>
        <p:grpSpPr>
          <a:xfrm>
            <a:off x="7147952" y="3126199"/>
            <a:ext cx="295528" cy="338795"/>
            <a:chOff x="3895050" y="3806775"/>
            <a:chExt cx="419725" cy="481175"/>
          </a:xfrm>
        </p:grpSpPr>
        <p:sp>
          <p:nvSpPr>
            <p:cNvPr id="7085" name="Google Shape;7085;p8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7" name="Google Shape;7087;p81"/>
          <p:cNvGrpSpPr/>
          <p:nvPr/>
        </p:nvGrpSpPr>
        <p:grpSpPr>
          <a:xfrm>
            <a:off x="7551234" y="3125979"/>
            <a:ext cx="336296" cy="339235"/>
            <a:chOff x="4464775" y="3806475"/>
            <a:chExt cx="477625" cy="481800"/>
          </a:xfrm>
        </p:grpSpPr>
        <p:sp>
          <p:nvSpPr>
            <p:cNvPr id="7088" name="Google Shape;7088;p8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2" name="Google Shape;7092;p8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3" name="Google Shape;7093;p8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4" name="Google Shape;7094;p81"/>
          <p:cNvGrpSpPr/>
          <p:nvPr/>
        </p:nvGrpSpPr>
        <p:grpSpPr>
          <a:xfrm>
            <a:off x="7974679" y="3125970"/>
            <a:ext cx="339253" cy="339253"/>
            <a:chOff x="5049725" y="3806450"/>
            <a:chExt cx="481825" cy="481825"/>
          </a:xfrm>
        </p:grpSpPr>
        <p:sp>
          <p:nvSpPr>
            <p:cNvPr id="7095" name="Google Shape;7095;p8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8" name="Google Shape;7098;p81"/>
          <p:cNvGrpSpPr/>
          <p:nvPr/>
        </p:nvGrpSpPr>
        <p:grpSpPr>
          <a:xfrm>
            <a:off x="1461983" y="3951798"/>
            <a:ext cx="339253" cy="339253"/>
            <a:chOff x="5651375" y="3806450"/>
            <a:chExt cx="481825" cy="481825"/>
          </a:xfrm>
        </p:grpSpPr>
        <p:sp>
          <p:nvSpPr>
            <p:cNvPr id="7099" name="Google Shape;7099;p8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0" name="Google Shape;7100;p8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1" name="Google Shape;7101;p8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3" name="Google Shape;7103;p81"/>
          <p:cNvGrpSpPr/>
          <p:nvPr/>
        </p:nvGrpSpPr>
        <p:grpSpPr>
          <a:xfrm>
            <a:off x="3360663" y="3953787"/>
            <a:ext cx="298503" cy="335275"/>
            <a:chOff x="6264300" y="3809300"/>
            <a:chExt cx="423950" cy="476175"/>
          </a:xfrm>
        </p:grpSpPr>
        <p:sp>
          <p:nvSpPr>
            <p:cNvPr id="7104" name="Google Shape;7104;p8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6" name="Google Shape;7106;p8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7" name="Google Shape;7107;p81"/>
          <p:cNvGrpSpPr/>
          <p:nvPr/>
        </p:nvGrpSpPr>
        <p:grpSpPr>
          <a:xfrm>
            <a:off x="5039841" y="3538881"/>
            <a:ext cx="340573" cy="339271"/>
            <a:chOff x="898875" y="4399275"/>
            <a:chExt cx="483700" cy="481850"/>
          </a:xfrm>
        </p:grpSpPr>
        <p:sp>
          <p:nvSpPr>
            <p:cNvPr id="7108" name="Google Shape;7108;p8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9" name="Google Shape;7109;p8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0" name="Google Shape;7110;p8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1" name="Google Shape;7111;p8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3" name="Google Shape;7113;p8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4" name="Google Shape;7114;p8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6" name="Google Shape;7116;p81"/>
          <p:cNvGrpSpPr/>
          <p:nvPr/>
        </p:nvGrpSpPr>
        <p:grpSpPr>
          <a:xfrm>
            <a:off x="5473575" y="3554133"/>
            <a:ext cx="339253" cy="308765"/>
            <a:chOff x="1492675" y="4420975"/>
            <a:chExt cx="481825" cy="438525"/>
          </a:xfrm>
        </p:grpSpPr>
        <p:sp>
          <p:nvSpPr>
            <p:cNvPr id="7117" name="Google Shape;7117;p8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8" name="Google Shape;7118;p8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1" name="Google Shape;7121;p8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2" name="Google Shape;7122;p81"/>
          <p:cNvGrpSpPr/>
          <p:nvPr/>
        </p:nvGrpSpPr>
        <p:grpSpPr>
          <a:xfrm>
            <a:off x="5878556" y="3539558"/>
            <a:ext cx="342580" cy="337915"/>
            <a:chOff x="2084100" y="4400250"/>
            <a:chExt cx="486550" cy="479925"/>
          </a:xfrm>
        </p:grpSpPr>
        <p:sp>
          <p:nvSpPr>
            <p:cNvPr id="7123" name="Google Shape;7123;p8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4" name="Google Shape;7124;p8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5" name="Google Shape;7125;p8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7" name="Google Shape;7127;p8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8" name="Google Shape;7128;p8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9" name="Google Shape;7129;p81"/>
          <p:cNvGrpSpPr/>
          <p:nvPr/>
        </p:nvGrpSpPr>
        <p:grpSpPr>
          <a:xfrm>
            <a:off x="6315036" y="3538907"/>
            <a:ext cx="298169" cy="339218"/>
            <a:chOff x="2707950" y="4399325"/>
            <a:chExt cx="423475" cy="481775"/>
          </a:xfrm>
        </p:grpSpPr>
        <p:sp>
          <p:nvSpPr>
            <p:cNvPr id="7130" name="Google Shape;7130;p8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1" name="Google Shape;7131;p8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2" name="Google Shape;7132;p8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5" name="Google Shape;7135;p8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6" name="Google Shape;7136;p8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0" name="Google Shape;7140;p8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1" name="Google Shape;7141;p8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42" name="Google Shape;7142;p81"/>
          <p:cNvGrpSpPr/>
          <p:nvPr/>
        </p:nvGrpSpPr>
        <p:grpSpPr>
          <a:xfrm>
            <a:off x="6744555" y="3538881"/>
            <a:ext cx="275057" cy="339271"/>
            <a:chOff x="3330525" y="4399275"/>
            <a:chExt cx="390650" cy="481850"/>
          </a:xfrm>
        </p:grpSpPr>
        <p:sp>
          <p:nvSpPr>
            <p:cNvPr id="7143" name="Google Shape;7143;p8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4" name="Google Shape;7144;p8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5" name="Google Shape;7145;p8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6" name="Google Shape;7146;p8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7" name="Google Shape;7147;p8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8" name="Google Shape;7148;p8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9" name="Google Shape;7149;p8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0" name="Google Shape;7150;p81"/>
          <p:cNvGrpSpPr/>
          <p:nvPr/>
        </p:nvGrpSpPr>
        <p:grpSpPr>
          <a:xfrm>
            <a:off x="7169084" y="3538890"/>
            <a:ext cx="253265" cy="339253"/>
            <a:chOff x="3938800" y="4399275"/>
            <a:chExt cx="359700" cy="481825"/>
          </a:xfrm>
        </p:grpSpPr>
        <p:sp>
          <p:nvSpPr>
            <p:cNvPr id="7151" name="Google Shape;7151;p8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2" name="Google Shape;7152;p8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3" name="Google Shape;7153;p8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4" name="Google Shape;7154;p8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5" name="Google Shape;7155;p8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6" name="Google Shape;7156;p81"/>
          <p:cNvGrpSpPr/>
          <p:nvPr/>
        </p:nvGrpSpPr>
        <p:grpSpPr>
          <a:xfrm>
            <a:off x="7639862" y="3538890"/>
            <a:ext cx="159039" cy="339253"/>
            <a:chOff x="4584850" y="4399275"/>
            <a:chExt cx="225875" cy="481825"/>
          </a:xfrm>
        </p:grpSpPr>
        <p:sp>
          <p:nvSpPr>
            <p:cNvPr id="7157" name="Google Shape;7157;p8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8" name="Google Shape;7158;p8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59" name="Google Shape;7159;p8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60" name="Google Shape;7160;p81"/>
          <p:cNvGrpSpPr/>
          <p:nvPr/>
        </p:nvGrpSpPr>
        <p:grpSpPr>
          <a:xfrm>
            <a:off x="1049680" y="3951795"/>
            <a:ext cx="339253" cy="339253"/>
            <a:chOff x="5642550" y="4399275"/>
            <a:chExt cx="481825" cy="481825"/>
          </a:xfrm>
        </p:grpSpPr>
        <p:sp>
          <p:nvSpPr>
            <p:cNvPr id="7161" name="Google Shape;7161;p8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2" name="Google Shape;7162;p8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3" name="Google Shape;7163;p81"/>
          <p:cNvGrpSpPr/>
          <p:nvPr/>
        </p:nvGrpSpPr>
        <p:grpSpPr>
          <a:xfrm>
            <a:off x="2859815" y="3963703"/>
            <a:ext cx="363316" cy="315437"/>
            <a:chOff x="6218300" y="4416175"/>
            <a:chExt cx="516000" cy="448000"/>
          </a:xfrm>
        </p:grpSpPr>
        <p:sp>
          <p:nvSpPr>
            <p:cNvPr id="7164" name="Google Shape;7164;p8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5" name="Google Shape;7165;p8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6" name="Google Shape;7166;p8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7" name="Google Shape;7167;p81"/>
          <p:cNvGrpSpPr/>
          <p:nvPr/>
        </p:nvGrpSpPr>
        <p:grpSpPr>
          <a:xfrm>
            <a:off x="5918879" y="3951792"/>
            <a:ext cx="339253" cy="339253"/>
            <a:chOff x="899850" y="4992125"/>
            <a:chExt cx="481825" cy="481825"/>
          </a:xfrm>
        </p:grpSpPr>
        <p:sp>
          <p:nvSpPr>
            <p:cNvPr id="7168" name="Google Shape;7168;p8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9" name="Google Shape;7169;p8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0" name="Google Shape;7170;p8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1" name="Google Shape;7171;p81"/>
          <p:cNvGrpSpPr/>
          <p:nvPr/>
        </p:nvGrpSpPr>
        <p:grpSpPr>
          <a:xfrm>
            <a:off x="5461708" y="3951792"/>
            <a:ext cx="339253" cy="339253"/>
            <a:chOff x="1492675" y="4992125"/>
            <a:chExt cx="481825" cy="481825"/>
          </a:xfrm>
        </p:grpSpPr>
        <p:sp>
          <p:nvSpPr>
            <p:cNvPr id="7172" name="Google Shape;7172;p8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3" name="Google Shape;7173;p8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4" name="Google Shape;7174;p81"/>
          <p:cNvGrpSpPr/>
          <p:nvPr/>
        </p:nvGrpSpPr>
        <p:grpSpPr>
          <a:xfrm>
            <a:off x="5004462" y="3951792"/>
            <a:ext cx="339253" cy="339253"/>
            <a:chOff x="2085525" y="4992125"/>
            <a:chExt cx="481825" cy="481825"/>
          </a:xfrm>
        </p:grpSpPr>
        <p:sp>
          <p:nvSpPr>
            <p:cNvPr id="7175" name="Google Shape;7175;p8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6" name="Google Shape;7176;p8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77" name="Google Shape;7177;p81"/>
          <p:cNvGrpSpPr/>
          <p:nvPr/>
        </p:nvGrpSpPr>
        <p:grpSpPr>
          <a:xfrm>
            <a:off x="6833221" y="3951792"/>
            <a:ext cx="339253" cy="339253"/>
            <a:chOff x="2678350" y="4992125"/>
            <a:chExt cx="481825" cy="481825"/>
          </a:xfrm>
        </p:grpSpPr>
        <p:sp>
          <p:nvSpPr>
            <p:cNvPr id="7178" name="Google Shape;7178;p8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9" name="Google Shape;7179;p8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0" name="Google Shape;7180;p8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1" name="Google Shape;7181;p81"/>
          <p:cNvGrpSpPr/>
          <p:nvPr/>
        </p:nvGrpSpPr>
        <p:grpSpPr>
          <a:xfrm>
            <a:off x="4628816" y="3951792"/>
            <a:ext cx="339253" cy="339253"/>
            <a:chOff x="3271200" y="4992125"/>
            <a:chExt cx="481825" cy="481825"/>
          </a:xfrm>
        </p:grpSpPr>
        <p:sp>
          <p:nvSpPr>
            <p:cNvPr id="7182" name="Google Shape;7182;p8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3" name="Google Shape;7183;p8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4" name="Google Shape;7184;p8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5" name="Google Shape;7185;p81"/>
          <p:cNvGrpSpPr/>
          <p:nvPr/>
        </p:nvGrpSpPr>
        <p:grpSpPr>
          <a:xfrm>
            <a:off x="7290263" y="3952822"/>
            <a:ext cx="339411" cy="337193"/>
            <a:chOff x="3863900" y="4993625"/>
            <a:chExt cx="482050" cy="478900"/>
          </a:xfrm>
        </p:grpSpPr>
        <p:sp>
          <p:nvSpPr>
            <p:cNvPr id="7186" name="Google Shape;7186;p8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7" name="Google Shape;7187;p8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8" name="Google Shape;7188;p8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9" name="Google Shape;7189;p8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0" name="Google Shape;7190;p81"/>
          <p:cNvGrpSpPr/>
          <p:nvPr/>
        </p:nvGrpSpPr>
        <p:grpSpPr>
          <a:xfrm>
            <a:off x="7747437" y="3952822"/>
            <a:ext cx="339411" cy="337193"/>
            <a:chOff x="4456725" y="4993625"/>
            <a:chExt cx="482050" cy="478900"/>
          </a:xfrm>
        </p:grpSpPr>
        <p:sp>
          <p:nvSpPr>
            <p:cNvPr id="7191" name="Google Shape;7191;p8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2" name="Google Shape;7192;p8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3" name="Google Shape;7193;p8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4" name="Google Shape;7194;p8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5" name="Google Shape;7195;p81"/>
          <p:cNvGrpSpPr/>
          <p:nvPr/>
        </p:nvGrpSpPr>
        <p:grpSpPr>
          <a:xfrm>
            <a:off x="6376030" y="3952813"/>
            <a:ext cx="339411" cy="337211"/>
            <a:chOff x="5049575" y="4993600"/>
            <a:chExt cx="482050" cy="478925"/>
          </a:xfrm>
        </p:grpSpPr>
        <p:sp>
          <p:nvSpPr>
            <p:cNvPr id="7196" name="Google Shape;7196;p8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7" name="Google Shape;7197;p8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8" name="Google Shape;7198;p8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9" name="Google Shape;7199;p8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00" name="Google Shape;7200;p8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201" name="Google Shape;7201;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05"/>
        <p:cNvGrpSpPr/>
        <p:nvPr/>
      </p:nvGrpSpPr>
      <p:grpSpPr>
        <a:xfrm>
          <a:off x="0" y="0"/>
          <a:ext cx="0" cy="0"/>
          <a:chOff x="0" y="0"/>
          <a:chExt cx="0" cy="0"/>
        </a:xfrm>
      </p:grpSpPr>
      <p:grpSp>
        <p:nvGrpSpPr>
          <p:cNvPr id="7206" name="Google Shape;7206;p82"/>
          <p:cNvGrpSpPr/>
          <p:nvPr/>
        </p:nvGrpSpPr>
        <p:grpSpPr>
          <a:xfrm>
            <a:off x="876361" y="1308054"/>
            <a:ext cx="322099" cy="370529"/>
            <a:chOff x="-42971725" y="3217825"/>
            <a:chExt cx="275675" cy="317125"/>
          </a:xfrm>
        </p:grpSpPr>
        <p:sp>
          <p:nvSpPr>
            <p:cNvPr id="7207" name="Google Shape;7207;p8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82"/>
          <p:cNvGrpSpPr/>
          <p:nvPr/>
        </p:nvGrpSpPr>
        <p:grpSpPr>
          <a:xfrm>
            <a:off x="848276" y="1776710"/>
            <a:ext cx="378270" cy="337551"/>
            <a:chOff x="-42996150" y="3612600"/>
            <a:chExt cx="323750" cy="288900"/>
          </a:xfrm>
        </p:grpSpPr>
        <p:sp>
          <p:nvSpPr>
            <p:cNvPr id="7211" name="Google Shape;7211;p8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2"/>
          <p:cNvGrpSpPr/>
          <p:nvPr/>
        </p:nvGrpSpPr>
        <p:grpSpPr>
          <a:xfrm>
            <a:off x="851036" y="2186080"/>
            <a:ext cx="372749" cy="370909"/>
            <a:chOff x="-42994575" y="3950300"/>
            <a:chExt cx="319025" cy="317450"/>
          </a:xfrm>
        </p:grpSpPr>
        <p:sp>
          <p:nvSpPr>
            <p:cNvPr id="7215" name="Google Shape;7215;p8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2"/>
          <p:cNvGrpSpPr/>
          <p:nvPr/>
        </p:nvGrpSpPr>
        <p:grpSpPr>
          <a:xfrm>
            <a:off x="3004431" y="1332912"/>
            <a:ext cx="371785" cy="370879"/>
            <a:chOff x="-41111350" y="3239100"/>
            <a:chExt cx="318200" cy="317425"/>
          </a:xfrm>
        </p:grpSpPr>
        <p:sp>
          <p:nvSpPr>
            <p:cNvPr id="7219" name="Google Shape;7219;p8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82"/>
          <p:cNvGrpSpPr/>
          <p:nvPr/>
        </p:nvGrpSpPr>
        <p:grpSpPr>
          <a:xfrm>
            <a:off x="3000751" y="1768444"/>
            <a:ext cx="379146" cy="370967"/>
            <a:chOff x="-41117650" y="3605525"/>
            <a:chExt cx="324500" cy="317500"/>
          </a:xfrm>
        </p:grpSpPr>
        <p:sp>
          <p:nvSpPr>
            <p:cNvPr id="7224" name="Google Shape;7224;p8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82"/>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8" name="Google Shape;7228;p82"/>
          <p:cNvGrpSpPr/>
          <p:nvPr/>
        </p:nvGrpSpPr>
        <p:grpSpPr>
          <a:xfrm>
            <a:off x="1827005" y="2659967"/>
            <a:ext cx="216271" cy="371814"/>
            <a:chOff x="-39205300" y="3220175"/>
            <a:chExt cx="185100" cy="318225"/>
          </a:xfrm>
        </p:grpSpPr>
        <p:sp>
          <p:nvSpPr>
            <p:cNvPr id="7229" name="Google Shape;7229;p8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82"/>
          <p:cNvGrpSpPr/>
          <p:nvPr/>
        </p:nvGrpSpPr>
        <p:grpSpPr>
          <a:xfrm>
            <a:off x="1792533" y="3120038"/>
            <a:ext cx="300016" cy="369273"/>
            <a:chOff x="-39248625" y="3588600"/>
            <a:chExt cx="256775" cy="316050"/>
          </a:xfrm>
        </p:grpSpPr>
        <p:sp>
          <p:nvSpPr>
            <p:cNvPr id="7232" name="Google Shape;7232;p8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2"/>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82"/>
          <p:cNvGrpSpPr/>
          <p:nvPr/>
        </p:nvGrpSpPr>
        <p:grpSpPr>
          <a:xfrm>
            <a:off x="1243246" y="1308054"/>
            <a:ext cx="429504" cy="370879"/>
            <a:chOff x="-42651700" y="3217825"/>
            <a:chExt cx="367600" cy="317425"/>
          </a:xfrm>
        </p:grpSpPr>
        <p:sp>
          <p:nvSpPr>
            <p:cNvPr id="7237" name="Google Shape;7237;p8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82"/>
          <p:cNvGrpSpPr/>
          <p:nvPr/>
        </p:nvGrpSpPr>
        <p:grpSpPr>
          <a:xfrm>
            <a:off x="1278678" y="1747704"/>
            <a:ext cx="358640" cy="363226"/>
            <a:chOff x="-42617300" y="3587775"/>
            <a:chExt cx="306950" cy="310875"/>
          </a:xfrm>
        </p:grpSpPr>
        <p:sp>
          <p:nvSpPr>
            <p:cNvPr id="7242" name="Google Shape;7242;p8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4" name="Google Shape;7244;p82"/>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5" name="Google Shape;7245;p82"/>
          <p:cNvGrpSpPr/>
          <p:nvPr/>
        </p:nvGrpSpPr>
        <p:grpSpPr>
          <a:xfrm>
            <a:off x="3450506" y="1332445"/>
            <a:ext cx="376926" cy="370324"/>
            <a:chOff x="-40748275" y="3238700"/>
            <a:chExt cx="322600" cy="316950"/>
          </a:xfrm>
        </p:grpSpPr>
        <p:sp>
          <p:nvSpPr>
            <p:cNvPr id="7246" name="Google Shape;7246;p8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2"/>
          <p:cNvGrpSpPr/>
          <p:nvPr/>
        </p:nvGrpSpPr>
        <p:grpSpPr>
          <a:xfrm>
            <a:off x="3453062" y="1800429"/>
            <a:ext cx="371814" cy="338690"/>
            <a:chOff x="-40745125" y="3632900"/>
            <a:chExt cx="318225" cy="289875"/>
          </a:xfrm>
        </p:grpSpPr>
        <p:sp>
          <p:nvSpPr>
            <p:cNvPr id="7253" name="Google Shape;7253;p8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82"/>
          <p:cNvGrpSpPr/>
          <p:nvPr/>
        </p:nvGrpSpPr>
        <p:grpSpPr>
          <a:xfrm>
            <a:off x="3457209" y="2211639"/>
            <a:ext cx="363518" cy="370178"/>
            <a:chOff x="-40742750" y="3972175"/>
            <a:chExt cx="311125" cy="316825"/>
          </a:xfrm>
        </p:grpSpPr>
        <p:sp>
          <p:nvSpPr>
            <p:cNvPr id="7261" name="Google Shape;7261;p8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82"/>
          <p:cNvGrpSpPr/>
          <p:nvPr/>
        </p:nvGrpSpPr>
        <p:grpSpPr>
          <a:xfrm>
            <a:off x="2239871" y="2661807"/>
            <a:ext cx="266892" cy="369974"/>
            <a:chOff x="-38860325" y="3221750"/>
            <a:chExt cx="228425" cy="316650"/>
          </a:xfrm>
        </p:grpSpPr>
        <p:sp>
          <p:nvSpPr>
            <p:cNvPr id="7264" name="Google Shape;7264;p8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2"/>
          <p:cNvGrpSpPr/>
          <p:nvPr/>
        </p:nvGrpSpPr>
        <p:grpSpPr>
          <a:xfrm>
            <a:off x="2190678" y="3123864"/>
            <a:ext cx="380081" cy="367111"/>
            <a:chOff x="-38905225" y="3591875"/>
            <a:chExt cx="325300" cy="314200"/>
          </a:xfrm>
        </p:grpSpPr>
        <p:sp>
          <p:nvSpPr>
            <p:cNvPr id="7269" name="Google Shape;7269;p8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2" name="Google Shape;7272;p82"/>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3" name="Google Shape;7273;p82"/>
          <p:cNvGrpSpPr/>
          <p:nvPr/>
        </p:nvGrpSpPr>
        <p:grpSpPr>
          <a:xfrm>
            <a:off x="3997427" y="3108944"/>
            <a:ext cx="290815" cy="369740"/>
            <a:chOff x="-37370925" y="3579105"/>
            <a:chExt cx="248900" cy="316450"/>
          </a:xfrm>
        </p:grpSpPr>
        <p:sp>
          <p:nvSpPr>
            <p:cNvPr id="7274" name="Google Shape;7274;p8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6" name="Google Shape;7276;p82"/>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8" name="Google Shape;7278;p82"/>
          <p:cNvGrpSpPr/>
          <p:nvPr/>
        </p:nvGrpSpPr>
        <p:grpSpPr>
          <a:xfrm>
            <a:off x="1690803" y="2187015"/>
            <a:ext cx="371814" cy="369974"/>
            <a:chOff x="-42259725" y="3951100"/>
            <a:chExt cx="318225" cy="316650"/>
          </a:xfrm>
        </p:grpSpPr>
        <p:sp>
          <p:nvSpPr>
            <p:cNvPr id="7279" name="Google Shape;7279;p8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82"/>
          <p:cNvGrpSpPr/>
          <p:nvPr/>
        </p:nvGrpSpPr>
        <p:grpSpPr>
          <a:xfrm>
            <a:off x="3889164" y="1366036"/>
            <a:ext cx="370879" cy="337755"/>
            <a:chOff x="-40378075" y="3267450"/>
            <a:chExt cx="317425" cy="289075"/>
          </a:xfrm>
        </p:grpSpPr>
        <p:sp>
          <p:nvSpPr>
            <p:cNvPr id="7282" name="Google Shape;7282;p8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82"/>
          <p:cNvGrpSpPr/>
          <p:nvPr/>
        </p:nvGrpSpPr>
        <p:grpSpPr>
          <a:xfrm>
            <a:off x="3892830" y="1767304"/>
            <a:ext cx="363548" cy="369974"/>
            <a:chOff x="-40372575" y="3604550"/>
            <a:chExt cx="311150" cy="316650"/>
          </a:xfrm>
        </p:grpSpPr>
        <p:sp>
          <p:nvSpPr>
            <p:cNvPr id="7287" name="Google Shape;7287;p8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0" name="Google Shape;7290;p82"/>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82"/>
          <p:cNvGrpSpPr/>
          <p:nvPr/>
        </p:nvGrpSpPr>
        <p:grpSpPr>
          <a:xfrm>
            <a:off x="2616780" y="2659967"/>
            <a:ext cx="399038" cy="372165"/>
            <a:chOff x="-38542250" y="3220175"/>
            <a:chExt cx="341525" cy="318525"/>
          </a:xfrm>
        </p:grpSpPr>
        <p:sp>
          <p:nvSpPr>
            <p:cNvPr id="7292" name="Google Shape;7292;p8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2638712" y="3119337"/>
            <a:ext cx="369974" cy="369068"/>
            <a:chOff x="-38537400" y="3588000"/>
            <a:chExt cx="316650" cy="315875"/>
          </a:xfrm>
        </p:grpSpPr>
        <p:sp>
          <p:nvSpPr>
            <p:cNvPr id="7296" name="Google Shape;7296;p8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2"/>
          <p:cNvGrpSpPr/>
          <p:nvPr/>
        </p:nvGrpSpPr>
        <p:grpSpPr>
          <a:xfrm>
            <a:off x="2637792" y="3576866"/>
            <a:ext cx="371814" cy="369974"/>
            <a:chOff x="-38538975" y="3954250"/>
            <a:chExt cx="318225" cy="316650"/>
          </a:xfrm>
        </p:grpSpPr>
        <p:sp>
          <p:nvSpPr>
            <p:cNvPr id="7301" name="Google Shape;7301;p8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2"/>
          <p:cNvGrpSpPr/>
          <p:nvPr/>
        </p:nvGrpSpPr>
        <p:grpSpPr>
          <a:xfrm>
            <a:off x="3955104" y="3571793"/>
            <a:ext cx="375465" cy="371814"/>
            <a:chOff x="-37385100" y="3949908"/>
            <a:chExt cx="321350" cy="318225"/>
          </a:xfrm>
        </p:grpSpPr>
        <p:sp>
          <p:nvSpPr>
            <p:cNvPr id="7304" name="Google Shape;7304;p8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2"/>
          <p:cNvGrpSpPr/>
          <p:nvPr/>
        </p:nvGrpSpPr>
        <p:grpSpPr>
          <a:xfrm>
            <a:off x="2130763" y="1307353"/>
            <a:ext cx="370909" cy="370675"/>
            <a:chOff x="-41895050" y="3217225"/>
            <a:chExt cx="317450" cy="317250"/>
          </a:xfrm>
        </p:grpSpPr>
        <p:sp>
          <p:nvSpPr>
            <p:cNvPr id="7307" name="Google Shape;7307;p8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82"/>
          <p:cNvGrpSpPr/>
          <p:nvPr/>
        </p:nvGrpSpPr>
        <p:grpSpPr>
          <a:xfrm>
            <a:off x="2130310" y="1744287"/>
            <a:ext cx="371814" cy="369974"/>
            <a:chOff x="-41893475" y="3584850"/>
            <a:chExt cx="318225" cy="316650"/>
          </a:xfrm>
        </p:grpSpPr>
        <p:sp>
          <p:nvSpPr>
            <p:cNvPr id="7313" name="Google Shape;7313;p8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7" name="Google Shape;7317;p82"/>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9" name="Google Shape;7319;p82"/>
          <p:cNvGrpSpPr/>
          <p:nvPr/>
        </p:nvGrpSpPr>
        <p:grpSpPr>
          <a:xfrm>
            <a:off x="900338" y="3139579"/>
            <a:ext cx="337522" cy="370909"/>
            <a:chOff x="-39998250" y="3605325"/>
            <a:chExt cx="288875" cy="317450"/>
          </a:xfrm>
        </p:grpSpPr>
        <p:sp>
          <p:nvSpPr>
            <p:cNvPr id="7320" name="Google Shape;7320;p8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2"/>
          <p:cNvGrpSpPr/>
          <p:nvPr/>
        </p:nvGrpSpPr>
        <p:grpSpPr>
          <a:xfrm>
            <a:off x="884112" y="3598043"/>
            <a:ext cx="369974" cy="369945"/>
            <a:chOff x="-40011050" y="3972375"/>
            <a:chExt cx="316650" cy="316625"/>
          </a:xfrm>
        </p:grpSpPr>
        <p:sp>
          <p:nvSpPr>
            <p:cNvPr id="7323" name="Google Shape;7323;p8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82"/>
          <p:cNvGrpSpPr/>
          <p:nvPr/>
        </p:nvGrpSpPr>
        <p:grpSpPr>
          <a:xfrm>
            <a:off x="3116043" y="2662742"/>
            <a:ext cx="266921" cy="369039"/>
            <a:chOff x="-38129425" y="3222550"/>
            <a:chExt cx="228450" cy="315850"/>
          </a:xfrm>
        </p:grpSpPr>
        <p:sp>
          <p:nvSpPr>
            <p:cNvPr id="7326" name="Google Shape;7326;p8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82"/>
          <p:cNvGrpSpPr/>
          <p:nvPr/>
        </p:nvGrpSpPr>
        <p:grpSpPr>
          <a:xfrm>
            <a:off x="3071012" y="3119337"/>
            <a:ext cx="371785" cy="369974"/>
            <a:chOff x="-38172725" y="3588000"/>
            <a:chExt cx="318200" cy="316650"/>
          </a:xfrm>
        </p:grpSpPr>
        <p:sp>
          <p:nvSpPr>
            <p:cNvPr id="7329" name="Google Shape;7329;p8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2"/>
          <p:cNvGrpSpPr/>
          <p:nvPr/>
        </p:nvGrpSpPr>
        <p:grpSpPr>
          <a:xfrm>
            <a:off x="3146914" y="3577772"/>
            <a:ext cx="219981" cy="369974"/>
            <a:chOff x="-38109725" y="3955025"/>
            <a:chExt cx="188275" cy="316650"/>
          </a:xfrm>
        </p:grpSpPr>
        <p:sp>
          <p:nvSpPr>
            <p:cNvPr id="7338" name="Google Shape;7338;p8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0" name="Google Shape;7340;p82"/>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1" name="Google Shape;7341;p82"/>
          <p:cNvGrpSpPr/>
          <p:nvPr/>
        </p:nvGrpSpPr>
        <p:grpSpPr>
          <a:xfrm>
            <a:off x="2562313" y="1309193"/>
            <a:ext cx="373654" cy="369068"/>
            <a:chOff x="-41530375" y="3218800"/>
            <a:chExt cx="319800" cy="315875"/>
          </a:xfrm>
        </p:grpSpPr>
        <p:sp>
          <p:nvSpPr>
            <p:cNvPr id="7342" name="Google Shape;7342;p8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2"/>
          <p:cNvGrpSpPr/>
          <p:nvPr/>
        </p:nvGrpSpPr>
        <p:grpSpPr>
          <a:xfrm>
            <a:off x="2564607" y="1824351"/>
            <a:ext cx="369068" cy="289004"/>
            <a:chOff x="-41526450" y="3653375"/>
            <a:chExt cx="315875" cy="247350"/>
          </a:xfrm>
        </p:grpSpPr>
        <p:sp>
          <p:nvSpPr>
            <p:cNvPr id="7345" name="Google Shape;7345;p8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2"/>
          <p:cNvGrpSpPr/>
          <p:nvPr/>
        </p:nvGrpSpPr>
        <p:grpSpPr>
          <a:xfrm>
            <a:off x="2565994" y="2187015"/>
            <a:ext cx="366293" cy="369974"/>
            <a:chOff x="-41526450" y="3951100"/>
            <a:chExt cx="313500" cy="316650"/>
          </a:xfrm>
        </p:grpSpPr>
        <p:sp>
          <p:nvSpPr>
            <p:cNvPr id="7348" name="Google Shape;7348;p8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82"/>
          <p:cNvGrpSpPr/>
          <p:nvPr/>
        </p:nvGrpSpPr>
        <p:grpSpPr>
          <a:xfrm>
            <a:off x="1331249" y="2681144"/>
            <a:ext cx="339595" cy="371814"/>
            <a:chOff x="-39625900" y="3238300"/>
            <a:chExt cx="290650" cy="318225"/>
          </a:xfrm>
        </p:grpSpPr>
        <p:sp>
          <p:nvSpPr>
            <p:cNvPr id="7352" name="Google Shape;7352;p8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4" name="Google Shape;7354;p82"/>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5" name="Google Shape;7355;p82"/>
          <p:cNvGrpSpPr/>
          <p:nvPr/>
        </p:nvGrpSpPr>
        <p:grpSpPr>
          <a:xfrm>
            <a:off x="1325300" y="3597605"/>
            <a:ext cx="366293" cy="370441"/>
            <a:chOff x="-39647175" y="3972000"/>
            <a:chExt cx="313500" cy="317050"/>
          </a:xfrm>
        </p:grpSpPr>
        <p:sp>
          <p:nvSpPr>
            <p:cNvPr id="7356" name="Google Shape;7356;p8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2"/>
          <p:cNvGrpSpPr/>
          <p:nvPr/>
        </p:nvGrpSpPr>
        <p:grpSpPr>
          <a:xfrm>
            <a:off x="3494427" y="2661603"/>
            <a:ext cx="375495" cy="370879"/>
            <a:chOff x="-37808850" y="3221575"/>
            <a:chExt cx="321375" cy="317425"/>
          </a:xfrm>
        </p:grpSpPr>
        <p:sp>
          <p:nvSpPr>
            <p:cNvPr id="7360" name="Google Shape;7360;p8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2"/>
          <p:cNvGrpSpPr/>
          <p:nvPr/>
        </p:nvGrpSpPr>
        <p:grpSpPr>
          <a:xfrm>
            <a:off x="3503201" y="3183634"/>
            <a:ext cx="372749" cy="241158"/>
            <a:chOff x="-37806500" y="3643030"/>
            <a:chExt cx="319025" cy="206400"/>
          </a:xfrm>
        </p:grpSpPr>
        <p:sp>
          <p:nvSpPr>
            <p:cNvPr id="7363" name="Google Shape;7363;p8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2"/>
          <p:cNvGrpSpPr/>
          <p:nvPr/>
        </p:nvGrpSpPr>
        <p:grpSpPr>
          <a:xfrm>
            <a:off x="3505508" y="3575931"/>
            <a:ext cx="368134" cy="371814"/>
            <a:chOff x="-37804925" y="3953450"/>
            <a:chExt cx="315075" cy="318225"/>
          </a:xfrm>
        </p:grpSpPr>
        <p:sp>
          <p:nvSpPr>
            <p:cNvPr id="7366" name="Google Shape;7366;p8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9" name="Google Shape;7369;p82"/>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0" name="Google Shape;7370;p82"/>
          <p:cNvGrpSpPr/>
          <p:nvPr/>
        </p:nvGrpSpPr>
        <p:grpSpPr>
          <a:xfrm>
            <a:off x="4860977" y="1328538"/>
            <a:ext cx="355663" cy="308725"/>
            <a:chOff x="-28462125" y="3199700"/>
            <a:chExt cx="298550" cy="259150"/>
          </a:xfrm>
        </p:grpSpPr>
        <p:sp>
          <p:nvSpPr>
            <p:cNvPr id="7371" name="Google Shape;7371;p8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2"/>
          <p:cNvGrpSpPr/>
          <p:nvPr/>
        </p:nvGrpSpPr>
        <p:grpSpPr>
          <a:xfrm>
            <a:off x="4861930" y="1763228"/>
            <a:ext cx="353757" cy="352833"/>
            <a:chOff x="-28461325" y="3545475"/>
            <a:chExt cx="296950" cy="296175"/>
          </a:xfrm>
        </p:grpSpPr>
        <p:sp>
          <p:nvSpPr>
            <p:cNvPr id="7375" name="Google Shape;7375;p8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82"/>
          <p:cNvGrpSpPr/>
          <p:nvPr/>
        </p:nvGrpSpPr>
        <p:grpSpPr>
          <a:xfrm>
            <a:off x="4858162" y="2213272"/>
            <a:ext cx="361292" cy="352803"/>
            <a:chOff x="-28463700" y="3914875"/>
            <a:chExt cx="303275" cy="296150"/>
          </a:xfrm>
        </p:grpSpPr>
        <p:sp>
          <p:nvSpPr>
            <p:cNvPr id="7382" name="Google Shape;7382;p8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82"/>
          <p:cNvGrpSpPr/>
          <p:nvPr/>
        </p:nvGrpSpPr>
        <p:grpSpPr>
          <a:xfrm>
            <a:off x="7092947" y="1369355"/>
            <a:ext cx="351880" cy="227092"/>
            <a:chOff x="-26573400" y="3224125"/>
            <a:chExt cx="295375" cy="190625"/>
          </a:xfrm>
        </p:grpSpPr>
        <p:sp>
          <p:nvSpPr>
            <p:cNvPr id="7385" name="Google Shape;7385;p8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82"/>
          <p:cNvGrpSpPr/>
          <p:nvPr/>
        </p:nvGrpSpPr>
        <p:grpSpPr>
          <a:xfrm>
            <a:off x="7092947" y="1763690"/>
            <a:ext cx="351880" cy="351910"/>
            <a:chOff x="-26573400" y="3546250"/>
            <a:chExt cx="295375" cy="295400"/>
          </a:xfrm>
        </p:grpSpPr>
        <p:sp>
          <p:nvSpPr>
            <p:cNvPr id="7388" name="Google Shape;7388;p8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82"/>
          <p:cNvGrpSpPr/>
          <p:nvPr/>
        </p:nvGrpSpPr>
        <p:grpSpPr>
          <a:xfrm>
            <a:off x="7081228" y="2213599"/>
            <a:ext cx="375319" cy="352148"/>
            <a:chOff x="-26583625" y="3917025"/>
            <a:chExt cx="315050" cy="295600"/>
          </a:xfrm>
        </p:grpSpPr>
        <p:sp>
          <p:nvSpPr>
            <p:cNvPr id="7394" name="Google Shape;7394;p8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8" name="Google Shape;7398;p82"/>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9" name="Google Shape;7399;p82"/>
          <p:cNvGrpSpPr/>
          <p:nvPr/>
        </p:nvGrpSpPr>
        <p:grpSpPr>
          <a:xfrm>
            <a:off x="5779742" y="3172629"/>
            <a:ext cx="289039" cy="352833"/>
            <a:chOff x="-24694925" y="3518700"/>
            <a:chExt cx="242625" cy="296175"/>
          </a:xfrm>
        </p:grpSpPr>
        <p:sp>
          <p:nvSpPr>
            <p:cNvPr id="7400" name="Google Shape;7400;p8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2"/>
          <p:cNvGrpSpPr/>
          <p:nvPr/>
        </p:nvGrpSpPr>
        <p:grpSpPr>
          <a:xfrm>
            <a:off x="5779280" y="3622657"/>
            <a:ext cx="289962" cy="352833"/>
            <a:chOff x="-24709100" y="3888875"/>
            <a:chExt cx="243400" cy="296175"/>
          </a:xfrm>
        </p:grpSpPr>
        <p:sp>
          <p:nvSpPr>
            <p:cNvPr id="7405" name="Google Shape;7405;p8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2"/>
          <p:cNvGrpSpPr/>
          <p:nvPr/>
        </p:nvGrpSpPr>
        <p:grpSpPr>
          <a:xfrm>
            <a:off x="7979280" y="2695320"/>
            <a:ext cx="356556" cy="349557"/>
            <a:chOff x="-22863675" y="3131775"/>
            <a:chExt cx="299300" cy="293425"/>
          </a:xfrm>
        </p:grpSpPr>
        <p:sp>
          <p:nvSpPr>
            <p:cNvPr id="7409" name="Google Shape;7409;p8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82"/>
          <p:cNvGrpSpPr/>
          <p:nvPr/>
        </p:nvGrpSpPr>
        <p:grpSpPr>
          <a:xfrm>
            <a:off x="5322144" y="1306499"/>
            <a:ext cx="310602" cy="352803"/>
            <a:chOff x="-28069875" y="3175300"/>
            <a:chExt cx="260725" cy="296150"/>
          </a:xfrm>
        </p:grpSpPr>
        <p:sp>
          <p:nvSpPr>
            <p:cNvPr id="7413" name="Google Shape;7413;p8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82"/>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82"/>
          <p:cNvGrpSpPr/>
          <p:nvPr/>
        </p:nvGrpSpPr>
        <p:grpSpPr>
          <a:xfrm>
            <a:off x="5363423" y="2213733"/>
            <a:ext cx="228045" cy="351880"/>
            <a:chOff x="-28032075" y="3916450"/>
            <a:chExt cx="191425" cy="295375"/>
          </a:xfrm>
        </p:grpSpPr>
        <p:sp>
          <p:nvSpPr>
            <p:cNvPr id="7424" name="Google Shape;7424;p8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2"/>
          <p:cNvGrpSpPr/>
          <p:nvPr/>
        </p:nvGrpSpPr>
        <p:grpSpPr>
          <a:xfrm>
            <a:off x="7528769" y="1306484"/>
            <a:ext cx="352833" cy="352833"/>
            <a:chOff x="-26201650" y="3176075"/>
            <a:chExt cx="296175" cy="296175"/>
          </a:xfrm>
        </p:grpSpPr>
        <p:sp>
          <p:nvSpPr>
            <p:cNvPr id="7428" name="Google Shape;7428;p8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2"/>
          <p:cNvGrpSpPr/>
          <p:nvPr/>
        </p:nvGrpSpPr>
        <p:grpSpPr>
          <a:xfrm>
            <a:off x="7528293" y="1763705"/>
            <a:ext cx="353786" cy="351880"/>
            <a:chOff x="-26204800" y="3547050"/>
            <a:chExt cx="296975" cy="295375"/>
          </a:xfrm>
        </p:grpSpPr>
        <p:sp>
          <p:nvSpPr>
            <p:cNvPr id="7431" name="Google Shape;7431;p8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3" name="Google Shape;7433;p82"/>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4" name="Google Shape;7434;p82"/>
          <p:cNvGrpSpPr/>
          <p:nvPr/>
        </p:nvGrpSpPr>
        <p:grpSpPr>
          <a:xfrm>
            <a:off x="6199548" y="2693683"/>
            <a:ext cx="345328" cy="352833"/>
            <a:chOff x="-24353875" y="3147725"/>
            <a:chExt cx="289875" cy="296175"/>
          </a:xfrm>
        </p:grpSpPr>
        <p:sp>
          <p:nvSpPr>
            <p:cNvPr id="7435" name="Google Shape;7435;p8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82"/>
          <p:cNvGrpSpPr/>
          <p:nvPr/>
        </p:nvGrpSpPr>
        <p:grpSpPr>
          <a:xfrm>
            <a:off x="6207530" y="3173090"/>
            <a:ext cx="329365" cy="351910"/>
            <a:chOff x="-24344425" y="3519475"/>
            <a:chExt cx="276475" cy="295400"/>
          </a:xfrm>
        </p:grpSpPr>
        <p:sp>
          <p:nvSpPr>
            <p:cNvPr id="7438" name="Google Shape;7438;p8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82"/>
          <p:cNvGrpSpPr/>
          <p:nvPr/>
        </p:nvGrpSpPr>
        <p:grpSpPr>
          <a:xfrm>
            <a:off x="6197210" y="3625010"/>
            <a:ext cx="350004" cy="348128"/>
            <a:chOff x="-24353075" y="3891250"/>
            <a:chExt cx="293800" cy="292225"/>
          </a:xfrm>
        </p:grpSpPr>
        <p:sp>
          <p:nvSpPr>
            <p:cNvPr id="7441" name="Google Shape;7441;p8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2"/>
          <p:cNvGrpSpPr/>
          <p:nvPr/>
        </p:nvGrpSpPr>
        <p:grpSpPr>
          <a:xfrm>
            <a:off x="7980681" y="3173313"/>
            <a:ext cx="353757" cy="351463"/>
            <a:chOff x="-22845575" y="3504075"/>
            <a:chExt cx="296950" cy="295025"/>
          </a:xfrm>
        </p:grpSpPr>
        <p:sp>
          <p:nvSpPr>
            <p:cNvPr id="7444" name="Google Shape;7444;p8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82"/>
          <p:cNvGrpSpPr/>
          <p:nvPr/>
        </p:nvGrpSpPr>
        <p:grpSpPr>
          <a:xfrm>
            <a:off x="5773862" y="1306961"/>
            <a:ext cx="299344" cy="351880"/>
            <a:chOff x="-27691025" y="3175300"/>
            <a:chExt cx="251275" cy="295375"/>
          </a:xfrm>
        </p:grpSpPr>
        <p:sp>
          <p:nvSpPr>
            <p:cNvPr id="7447" name="Google Shape;7447;p8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82"/>
          <p:cNvGrpSpPr/>
          <p:nvPr/>
        </p:nvGrpSpPr>
        <p:grpSpPr>
          <a:xfrm>
            <a:off x="5746179" y="1825637"/>
            <a:ext cx="354710" cy="228015"/>
            <a:chOff x="-27721750" y="3598250"/>
            <a:chExt cx="297750" cy="191400"/>
          </a:xfrm>
        </p:grpSpPr>
        <p:sp>
          <p:nvSpPr>
            <p:cNvPr id="7452" name="Google Shape;7452;p8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2"/>
          <p:cNvGrpSpPr/>
          <p:nvPr/>
        </p:nvGrpSpPr>
        <p:grpSpPr>
          <a:xfrm>
            <a:off x="5747579" y="2219183"/>
            <a:ext cx="351910" cy="340980"/>
            <a:chOff x="-27719400" y="3925600"/>
            <a:chExt cx="295400" cy="286225"/>
          </a:xfrm>
        </p:grpSpPr>
        <p:sp>
          <p:nvSpPr>
            <p:cNvPr id="7455" name="Google Shape;7455;p8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2"/>
          <p:cNvGrpSpPr/>
          <p:nvPr/>
        </p:nvGrpSpPr>
        <p:grpSpPr>
          <a:xfrm>
            <a:off x="7968851" y="1306023"/>
            <a:ext cx="353757" cy="353757"/>
            <a:chOff x="-25834600" y="3176875"/>
            <a:chExt cx="296950" cy="296950"/>
          </a:xfrm>
        </p:grpSpPr>
        <p:sp>
          <p:nvSpPr>
            <p:cNvPr id="7458" name="Google Shape;7458;p8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82"/>
          <p:cNvGrpSpPr/>
          <p:nvPr/>
        </p:nvGrpSpPr>
        <p:grpSpPr>
          <a:xfrm>
            <a:off x="7968851" y="1774024"/>
            <a:ext cx="353757" cy="331241"/>
            <a:chOff x="-25834600" y="3564375"/>
            <a:chExt cx="296950" cy="278050"/>
          </a:xfrm>
        </p:grpSpPr>
        <p:sp>
          <p:nvSpPr>
            <p:cNvPr id="7464" name="Google Shape;7464;p8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2"/>
          <p:cNvGrpSpPr/>
          <p:nvPr/>
        </p:nvGrpSpPr>
        <p:grpSpPr>
          <a:xfrm>
            <a:off x="7966974" y="2213376"/>
            <a:ext cx="357509" cy="352595"/>
            <a:chOff x="-25834600" y="3915850"/>
            <a:chExt cx="300100" cy="295975"/>
          </a:xfrm>
        </p:grpSpPr>
        <p:sp>
          <p:nvSpPr>
            <p:cNvPr id="7473" name="Google Shape;7473;p8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82"/>
          <p:cNvGrpSpPr/>
          <p:nvPr/>
        </p:nvGrpSpPr>
        <p:grpSpPr>
          <a:xfrm>
            <a:off x="6702402" y="2694606"/>
            <a:ext cx="228968" cy="350987"/>
            <a:chOff x="-23930925" y="3149300"/>
            <a:chExt cx="192200" cy="294625"/>
          </a:xfrm>
        </p:grpSpPr>
        <p:sp>
          <p:nvSpPr>
            <p:cNvPr id="7477" name="Google Shape;7477;p8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2"/>
          <p:cNvGrpSpPr/>
          <p:nvPr/>
        </p:nvGrpSpPr>
        <p:grpSpPr>
          <a:xfrm>
            <a:off x="6659232" y="3173090"/>
            <a:ext cx="315307" cy="351910"/>
            <a:chOff x="-23962425" y="3519475"/>
            <a:chExt cx="264675" cy="295400"/>
          </a:xfrm>
        </p:grpSpPr>
        <p:sp>
          <p:nvSpPr>
            <p:cNvPr id="7482" name="Google Shape;7482;p8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2"/>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2"/>
          <p:cNvGrpSpPr/>
          <p:nvPr/>
        </p:nvGrpSpPr>
        <p:grpSpPr>
          <a:xfrm>
            <a:off x="8037908" y="3623134"/>
            <a:ext cx="239302" cy="351880"/>
            <a:chOff x="-22788075" y="3904625"/>
            <a:chExt cx="200875" cy="295375"/>
          </a:xfrm>
        </p:grpSpPr>
        <p:sp>
          <p:nvSpPr>
            <p:cNvPr id="7486" name="Google Shape;7486;p8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2"/>
          <p:cNvGrpSpPr/>
          <p:nvPr/>
        </p:nvGrpSpPr>
        <p:grpSpPr>
          <a:xfrm>
            <a:off x="6193206" y="1306499"/>
            <a:ext cx="354710" cy="352803"/>
            <a:chOff x="-27351575" y="3175300"/>
            <a:chExt cx="297750" cy="296150"/>
          </a:xfrm>
        </p:grpSpPr>
        <p:sp>
          <p:nvSpPr>
            <p:cNvPr id="7491" name="Google Shape;7491;p8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82"/>
          <p:cNvGrpSpPr/>
          <p:nvPr/>
        </p:nvGrpSpPr>
        <p:grpSpPr>
          <a:xfrm>
            <a:off x="6235914" y="1763109"/>
            <a:ext cx="269293" cy="353072"/>
            <a:chOff x="-27313750" y="3545275"/>
            <a:chExt cx="226050" cy="296375"/>
          </a:xfrm>
        </p:grpSpPr>
        <p:sp>
          <p:nvSpPr>
            <p:cNvPr id="7496" name="Google Shape;7496;p8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82"/>
          <p:cNvGrpSpPr/>
          <p:nvPr/>
        </p:nvGrpSpPr>
        <p:grpSpPr>
          <a:xfrm>
            <a:off x="6193206" y="2211380"/>
            <a:ext cx="354710" cy="356586"/>
            <a:chOff x="-27351575" y="3915650"/>
            <a:chExt cx="297750" cy="299325"/>
          </a:xfrm>
        </p:grpSpPr>
        <p:sp>
          <p:nvSpPr>
            <p:cNvPr id="7500" name="Google Shape;7500;p8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82"/>
          <p:cNvGrpSpPr/>
          <p:nvPr/>
        </p:nvGrpSpPr>
        <p:grpSpPr>
          <a:xfrm>
            <a:off x="4880696" y="2693579"/>
            <a:ext cx="319060" cy="353042"/>
            <a:chOff x="-25445525" y="3175900"/>
            <a:chExt cx="267825" cy="296350"/>
          </a:xfrm>
        </p:grpSpPr>
        <p:sp>
          <p:nvSpPr>
            <p:cNvPr id="7503" name="Google Shape;7503;p8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82"/>
          <p:cNvGrpSpPr/>
          <p:nvPr/>
        </p:nvGrpSpPr>
        <p:grpSpPr>
          <a:xfrm>
            <a:off x="4862410" y="3183902"/>
            <a:ext cx="355633" cy="330288"/>
            <a:chOff x="-25465200" y="3565175"/>
            <a:chExt cx="298525" cy="277250"/>
          </a:xfrm>
        </p:grpSpPr>
        <p:sp>
          <p:nvSpPr>
            <p:cNvPr id="7507" name="Google Shape;7507;p8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82"/>
          <p:cNvGrpSpPr/>
          <p:nvPr/>
        </p:nvGrpSpPr>
        <p:grpSpPr>
          <a:xfrm>
            <a:off x="4861948" y="3623432"/>
            <a:ext cx="356556" cy="351285"/>
            <a:chOff x="-25465200" y="3916150"/>
            <a:chExt cx="299300" cy="294875"/>
          </a:xfrm>
        </p:grpSpPr>
        <p:sp>
          <p:nvSpPr>
            <p:cNvPr id="7510" name="Google Shape;7510;p8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82"/>
          <p:cNvGrpSpPr/>
          <p:nvPr/>
        </p:nvGrpSpPr>
        <p:grpSpPr>
          <a:xfrm>
            <a:off x="7089388" y="2693698"/>
            <a:ext cx="351880" cy="352803"/>
            <a:chOff x="-23615075" y="3148525"/>
            <a:chExt cx="295375" cy="296150"/>
          </a:xfrm>
        </p:grpSpPr>
        <p:sp>
          <p:nvSpPr>
            <p:cNvPr id="7513" name="Google Shape;7513;p8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7" name="Google Shape;7517;p82"/>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8" name="Google Shape;7518;p82"/>
          <p:cNvGrpSpPr/>
          <p:nvPr/>
        </p:nvGrpSpPr>
        <p:grpSpPr>
          <a:xfrm>
            <a:off x="7088911" y="3632977"/>
            <a:ext cx="352833" cy="332194"/>
            <a:chOff x="-23615075" y="3906200"/>
            <a:chExt cx="296175" cy="278850"/>
          </a:xfrm>
        </p:grpSpPr>
        <p:sp>
          <p:nvSpPr>
            <p:cNvPr id="7519" name="Google Shape;7519;p8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2"/>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82"/>
          <p:cNvGrpSpPr/>
          <p:nvPr/>
        </p:nvGrpSpPr>
        <p:grpSpPr>
          <a:xfrm>
            <a:off x="6637880" y="1306618"/>
            <a:ext cx="353757" cy="352565"/>
            <a:chOff x="-26980600" y="3175500"/>
            <a:chExt cx="296950" cy="295950"/>
          </a:xfrm>
        </p:grpSpPr>
        <p:sp>
          <p:nvSpPr>
            <p:cNvPr id="7524" name="Google Shape;7524;p8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82"/>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82"/>
          <p:cNvGrpSpPr/>
          <p:nvPr/>
        </p:nvGrpSpPr>
        <p:grpSpPr>
          <a:xfrm>
            <a:off x="6638357" y="2245154"/>
            <a:ext cx="352803" cy="289039"/>
            <a:chOff x="-26981375" y="3951875"/>
            <a:chExt cx="296150" cy="242625"/>
          </a:xfrm>
        </p:grpSpPr>
        <p:sp>
          <p:nvSpPr>
            <p:cNvPr id="7529" name="Google Shape;7529;p8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2"/>
          <p:cNvGrpSpPr/>
          <p:nvPr/>
        </p:nvGrpSpPr>
        <p:grpSpPr>
          <a:xfrm>
            <a:off x="5303399" y="2692745"/>
            <a:ext cx="351910" cy="354710"/>
            <a:chOff x="-25094250" y="3176075"/>
            <a:chExt cx="295400" cy="297750"/>
          </a:xfrm>
        </p:grpSpPr>
        <p:sp>
          <p:nvSpPr>
            <p:cNvPr id="7533" name="Google Shape;7533;p8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82"/>
          <p:cNvGrpSpPr/>
          <p:nvPr/>
        </p:nvGrpSpPr>
        <p:grpSpPr>
          <a:xfrm>
            <a:off x="5303399" y="3173106"/>
            <a:ext cx="351910" cy="351880"/>
            <a:chOff x="-25094250" y="3547050"/>
            <a:chExt cx="295400" cy="295375"/>
          </a:xfrm>
        </p:grpSpPr>
        <p:sp>
          <p:nvSpPr>
            <p:cNvPr id="7537" name="Google Shape;7537;p8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82"/>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3" name="Google Shape;7543;p82"/>
          <p:cNvGrpSpPr/>
          <p:nvPr/>
        </p:nvGrpSpPr>
        <p:grpSpPr>
          <a:xfrm>
            <a:off x="7535476" y="2693698"/>
            <a:ext cx="352803" cy="352803"/>
            <a:chOff x="-23245675" y="3148525"/>
            <a:chExt cx="296150" cy="296150"/>
          </a:xfrm>
        </p:grpSpPr>
        <p:sp>
          <p:nvSpPr>
            <p:cNvPr id="7544" name="Google Shape;7544;p8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82"/>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8" name="Google Shape;7548;p82"/>
          <p:cNvGrpSpPr/>
          <p:nvPr/>
        </p:nvGrpSpPr>
        <p:grpSpPr>
          <a:xfrm>
            <a:off x="7535938" y="3622672"/>
            <a:ext cx="351880" cy="352803"/>
            <a:chOff x="-23244900" y="3888100"/>
            <a:chExt cx="295375" cy="296150"/>
          </a:xfrm>
        </p:grpSpPr>
        <p:sp>
          <p:nvSpPr>
            <p:cNvPr id="7549" name="Google Shape;7549;p8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0" name="Google Shape;7560;p82"/>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7562" name="Google Shape;7562;p8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66"/>
        <p:cNvGrpSpPr/>
        <p:nvPr/>
      </p:nvGrpSpPr>
      <p:grpSpPr>
        <a:xfrm>
          <a:off x="0" y="0"/>
          <a:ext cx="0" cy="0"/>
          <a:chOff x="0" y="0"/>
          <a:chExt cx="0" cy="0"/>
        </a:xfrm>
      </p:grpSpPr>
      <p:sp>
        <p:nvSpPr>
          <p:cNvPr id="7567" name="Google Shape;7567;p83"/>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8" name="Google Shape;7568;p83"/>
          <p:cNvGrpSpPr/>
          <p:nvPr/>
        </p:nvGrpSpPr>
        <p:grpSpPr>
          <a:xfrm>
            <a:off x="850004" y="1823018"/>
            <a:ext cx="367261" cy="367261"/>
            <a:chOff x="-65145700" y="3727425"/>
            <a:chExt cx="317425" cy="317425"/>
          </a:xfrm>
        </p:grpSpPr>
        <p:sp>
          <p:nvSpPr>
            <p:cNvPr id="7569" name="Google Shape;7569;p8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3"/>
          <p:cNvGrpSpPr/>
          <p:nvPr/>
        </p:nvGrpSpPr>
        <p:grpSpPr>
          <a:xfrm>
            <a:off x="853201" y="2251933"/>
            <a:ext cx="360868" cy="367261"/>
            <a:chOff x="-65144125" y="4094450"/>
            <a:chExt cx="311900" cy="317425"/>
          </a:xfrm>
        </p:grpSpPr>
        <p:sp>
          <p:nvSpPr>
            <p:cNvPr id="7572" name="Google Shape;7572;p8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5" name="Google Shape;7575;p83"/>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6" name="Google Shape;7576;p83"/>
          <p:cNvGrpSpPr/>
          <p:nvPr/>
        </p:nvGrpSpPr>
        <p:grpSpPr>
          <a:xfrm>
            <a:off x="3056770" y="1822628"/>
            <a:ext cx="370645" cy="368042"/>
            <a:chOff x="-63250675" y="3744075"/>
            <a:chExt cx="320350" cy="318100"/>
          </a:xfrm>
        </p:grpSpPr>
        <p:sp>
          <p:nvSpPr>
            <p:cNvPr id="7577" name="Google Shape;7577;p8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83"/>
          <p:cNvGrpSpPr/>
          <p:nvPr/>
        </p:nvGrpSpPr>
        <p:grpSpPr>
          <a:xfrm>
            <a:off x="3058462" y="2251933"/>
            <a:ext cx="367261" cy="367261"/>
            <a:chOff x="-63250675" y="4110200"/>
            <a:chExt cx="317425" cy="317425"/>
          </a:xfrm>
        </p:grpSpPr>
        <p:sp>
          <p:nvSpPr>
            <p:cNvPr id="7581" name="Google Shape;7581;p8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3"/>
          <p:cNvGrpSpPr/>
          <p:nvPr/>
        </p:nvGrpSpPr>
        <p:grpSpPr>
          <a:xfrm>
            <a:off x="1737509" y="2749028"/>
            <a:ext cx="359075" cy="358844"/>
            <a:chOff x="-61351725" y="3372400"/>
            <a:chExt cx="310350" cy="310150"/>
          </a:xfrm>
        </p:grpSpPr>
        <p:sp>
          <p:nvSpPr>
            <p:cNvPr id="7591" name="Google Shape;7591;p8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83"/>
          <p:cNvGrpSpPr/>
          <p:nvPr/>
        </p:nvGrpSpPr>
        <p:grpSpPr>
          <a:xfrm>
            <a:off x="1733864" y="3212084"/>
            <a:ext cx="366364" cy="333534"/>
            <a:chOff x="-61354875" y="3751050"/>
            <a:chExt cx="316650" cy="288275"/>
          </a:xfrm>
        </p:grpSpPr>
        <p:sp>
          <p:nvSpPr>
            <p:cNvPr id="7595" name="Google Shape;7595;p8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83"/>
          <p:cNvGrpSpPr/>
          <p:nvPr/>
        </p:nvGrpSpPr>
        <p:grpSpPr>
          <a:xfrm>
            <a:off x="1733864" y="3653724"/>
            <a:ext cx="366364" cy="367290"/>
            <a:chOff x="-61354875" y="4101525"/>
            <a:chExt cx="316650" cy="317450"/>
          </a:xfrm>
        </p:grpSpPr>
        <p:sp>
          <p:nvSpPr>
            <p:cNvPr id="7599" name="Google Shape;7599;p8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83"/>
          <p:cNvGrpSpPr/>
          <p:nvPr/>
        </p:nvGrpSpPr>
        <p:grpSpPr>
          <a:xfrm>
            <a:off x="3950299" y="2745600"/>
            <a:ext cx="368157" cy="365699"/>
            <a:chOff x="-59470075" y="3308975"/>
            <a:chExt cx="318200" cy="316075"/>
          </a:xfrm>
        </p:grpSpPr>
        <p:sp>
          <p:nvSpPr>
            <p:cNvPr id="7602" name="Google Shape;7602;p8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3"/>
          <p:cNvGrpSpPr/>
          <p:nvPr/>
        </p:nvGrpSpPr>
        <p:grpSpPr>
          <a:xfrm>
            <a:off x="1295729" y="1381305"/>
            <a:ext cx="367261" cy="364686"/>
            <a:chOff x="-64781025" y="3361050"/>
            <a:chExt cx="317425" cy="315200"/>
          </a:xfrm>
        </p:grpSpPr>
        <p:sp>
          <p:nvSpPr>
            <p:cNvPr id="7612" name="Google Shape;7612;p8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6" name="Google Shape;7616;p83"/>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3"/>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3"/>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9" name="Google Shape;7619;p83"/>
          <p:cNvGrpSpPr/>
          <p:nvPr/>
        </p:nvGrpSpPr>
        <p:grpSpPr>
          <a:xfrm>
            <a:off x="3500129" y="1822744"/>
            <a:ext cx="382765" cy="367810"/>
            <a:chOff x="-62890750" y="3747425"/>
            <a:chExt cx="330825" cy="317900"/>
          </a:xfrm>
        </p:grpSpPr>
        <p:sp>
          <p:nvSpPr>
            <p:cNvPr id="7620" name="Google Shape;7620;p8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83"/>
          <p:cNvGrpSpPr/>
          <p:nvPr/>
        </p:nvGrpSpPr>
        <p:grpSpPr>
          <a:xfrm>
            <a:off x="3507881" y="2252381"/>
            <a:ext cx="367261" cy="366364"/>
            <a:chOff x="-62884425" y="4111775"/>
            <a:chExt cx="317425" cy="316650"/>
          </a:xfrm>
        </p:grpSpPr>
        <p:sp>
          <p:nvSpPr>
            <p:cNvPr id="7635" name="Google Shape;7635;p8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83"/>
          <p:cNvGrpSpPr/>
          <p:nvPr/>
        </p:nvGrpSpPr>
        <p:grpSpPr>
          <a:xfrm>
            <a:off x="2180515" y="2748450"/>
            <a:ext cx="365438" cy="360001"/>
            <a:chOff x="-60991775" y="3376900"/>
            <a:chExt cx="315850" cy="311150"/>
          </a:xfrm>
        </p:grpSpPr>
        <p:sp>
          <p:nvSpPr>
            <p:cNvPr id="7638" name="Google Shape;7638;p8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3"/>
          <p:cNvGrpSpPr/>
          <p:nvPr/>
        </p:nvGrpSpPr>
        <p:grpSpPr>
          <a:xfrm>
            <a:off x="2180052" y="3199314"/>
            <a:ext cx="366364" cy="359075"/>
            <a:chOff x="-60988625" y="3740800"/>
            <a:chExt cx="316650" cy="310350"/>
          </a:xfrm>
        </p:grpSpPr>
        <p:sp>
          <p:nvSpPr>
            <p:cNvPr id="7642" name="Google Shape;7642;p8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83"/>
          <p:cNvGrpSpPr/>
          <p:nvPr/>
        </p:nvGrpSpPr>
        <p:grpSpPr>
          <a:xfrm>
            <a:off x="2180052" y="3654765"/>
            <a:ext cx="366364" cy="365207"/>
            <a:chOff x="-60987850" y="4100950"/>
            <a:chExt cx="316650" cy="315650"/>
          </a:xfrm>
        </p:grpSpPr>
        <p:sp>
          <p:nvSpPr>
            <p:cNvPr id="7646" name="Google Shape;7646;p8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3"/>
          <p:cNvGrpSpPr/>
          <p:nvPr/>
        </p:nvGrpSpPr>
        <p:grpSpPr>
          <a:xfrm>
            <a:off x="3949836" y="3200225"/>
            <a:ext cx="369083" cy="357253"/>
            <a:chOff x="-59447250" y="3706150"/>
            <a:chExt cx="319000" cy="308775"/>
          </a:xfrm>
        </p:grpSpPr>
        <p:sp>
          <p:nvSpPr>
            <p:cNvPr id="7652" name="Google Shape;7652;p8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83"/>
          <p:cNvGrpSpPr/>
          <p:nvPr/>
        </p:nvGrpSpPr>
        <p:grpSpPr>
          <a:xfrm>
            <a:off x="1738564" y="1381536"/>
            <a:ext cx="368186" cy="364224"/>
            <a:chOff x="-64406125" y="3362225"/>
            <a:chExt cx="318225" cy="314800"/>
          </a:xfrm>
        </p:grpSpPr>
        <p:sp>
          <p:nvSpPr>
            <p:cNvPr id="7657" name="Google Shape;7657;p8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9" name="Google Shape;7659;p83"/>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0" name="Google Shape;7660;p83"/>
          <p:cNvGrpSpPr/>
          <p:nvPr/>
        </p:nvGrpSpPr>
        <p:grpSpPr>
          <a:xfrm>
            <a:off x="1739027" y="2252381"/>
            <a:ext cx="367261" cy="366364"/>
            <a:chOff x="-64410850" y="4094450"/>
            <a:chExt cx="317425" cy="316650"/>
          </a:xfrm>
        </p:grpSpPr>
        <p:sp>
          <p:nvSpPr>
            <p:cNvPr id="7661" name="Google Shape;7661;p8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4" name="Google Shape;7664;p83"/>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5" name="Google Shape;7665;p83"/>
          <p:cNvGrpSpPr/>
          <p:nvPr/>
        </p:nvGrpSpPr>
        <p:grpSpPr>
          <a:xfrm>
            <a:off x="3960575" y="1822454"/>
            <a:ext cx="365467" cy="368389"/>
            <a:chOff x="-62516625" y="3743175"/>
            <a:chExt cx="315875" cy="318400"/>
          </a:xfrm>
        </p:grpSpPr>
        <p:sp>
          <p:nvSpPr>
            <p:cNvPr id="7666" name="Google Shape;7666;p8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83"/>
          <p:cNvGrpSpPr/>
          <p:nvPr/>
        </p:nvGrpSpPr>
        <p:grpSpPr>
          <a:xfrm>
            <a:off x="3967415" y="2272426"/>
            <a:ext cx="351786" cy="326274"/>
            <a:chOff x="-62511900" y="4129100"/>
            <a:chExt cx="304050" cy="282000"/>
          </a:xfrm>
        </p:grpSpPr>
        <p:sp>
          <p:nvSpPr>
            <p:cNvPr id="7669" name="Google Shape;7669;p8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3"/>
          <p:cNvGrpSpPr/>
          <p:nvPr/>
        </p:nvGrpSpPr>
        <p:grpSpPr>
          <a:xfrm>
            <a:off x="2645537" y="2744820"/>
            <a:ext cx="310770" cy="367261"/>
            <a:chOff x="-60597975" y="3367475"/>
            <a:chExt cx="268600" cy="317425"/>
          </a:xfrm>
        </p:grpSpPr>
        <p:sp>
          <p:nvSpPr>
            <p:cNvPr id="7675" name="Google Shape;7675;p8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0" name="Google Shape;7680;p83"/>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1" name="Google Shape;7681;p83"/>
          <p:cNvGrpSpPr/>
          <p:nvPr/>
        </p:nvGrpSpPr>
        <p:grpSpPr>
          <a:xfrm>
            <a:off x="2617740" y="3706136"/>
            <a:ext cx="366364" cy="262465"/>
            <a:chOff x="-60621600" y="4145650"/>
            <a:chExt cx="316650" cy="226850"/>
          </a:xfrm>
        </p:grpSpPr>
        <p:sp>
          <p:nvSpPr>
            <p:cNvPr id="7682" name="Google Shape;7682;p8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83"/>
          <p:cNvGrpSpPr/>
          <p:nvPr/>
        </p:nvGrpSpPr>
        <p:grpSpPr>
          <a:xfrm>
            <a:off x="3954392" y="3654635"/>
            <a:ext cx="359972" cy="365467"/>
            <a:chOff x="-59400775" y="4084200"/>
            <a:chExt cx="311125" cy="315875"/>
          </a:xfrm>
        </p:grpSpPr>
        <p:sp>
          <p:nvSpPr>
            <p:cNvPr id="7686" name="Google Shape;7686;p8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3"/>
          <p:cNvGrpSpPr/>
          <p:nvPr/>
        </p:nvGrpSpPr>
        <p:grpSpPr>
          <a:xfrm>
            <a:off x="2178486" y="1380466"/>
            <a:ext cx="365438" cy="366364"/>
            <a:chOff x="-64044600" y="3360375"/>
            <a:chExt cx="315850" cy="316650"/>
          </a:xfrm>
        </p:grpSpPr>
        <p:sp>
          <p:nvSpPr>
            <p:cNvPr id="7693" name="Google Shape;7693;p8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3"/>
          <p:cNvGrpSpPr/>
          <p:nvPr/>
        </p:nvGrpSpPr>
        <p:grpSpPr>
          <a:xfrm>
            <a:off x="2204909" y="1823018"/>
            <a:ext cx="312592" cy="367261"/>
            <a:chOff x="-64022550" y="3727425"/>
            <a:chExt cx="270175" cy="317425"/>
          </a:xfrm>
        </p:grpSpPr>
        <p:sp>
          <p:nvSpPr>
            <p:cNvPr id="7697" name="Google Shape;7697;p8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3"/>
          <p:cNvGrpSpPr/>
          <p:nvPr/>
        </p:nvGrpSpPr>
        <p:grpSpPr>
          <a:xfrm>
            <a:off x="2229047" y="2251918"/>
            <a:ext cx="264317" cy="367290"/>
            <a:chOff x="-64001300" y="4093650"/>
            <a:chExt cx="228450" cy="317450"/>
          </a:xfrm>
        </p:grpSpPr>
        <p:sp>
          <p:nvSpPr>
            <p:cNvPr id="7701" name="Google Shape;7701;p8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3"/>
          <p:cNvGrpSpPr/>
          <p:nvPr/>
        </p:nvGrpSpPr>
        <p:grpSpPr>
          <a:xfrm>
            <a:off x="848051" y="2745210"/>
            <a:ext cx="359972" cy="366480"/>
            <a:chOff x="-62148800" y="3377700"/>
            <a:chExt cx="311125" cy="316750"/>
          </a:xfrm>
        </p:grpSpPr>
        <p:sp>
          <p:nvSpPr>
            <p:cNvPr id="7706" name="Google Shape;7706;p8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83"/>
          <p:cNvGrpSpPr/>
          <p:nvPr/>
        </p:nvGrpSpPr>
        <p:grpSpPr>
          <a:xfrm>
            <a:off x="843958" y="3195207"/>
            <a:ext cx="368157" cy="367290"/>
            <a:chOff x="-62154300" y="3743950"/>
            <a:chExt cx="318200" cy="317450"/>
          </a:xfrm>
        </p:grpSpPr>
        <p:sp>
          <p:nvSpPr>
            <p:cNvPr id="7709" name="Google Shape;7709;p8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3"/>
          <p:cNvGrpSpPr/>
          <p:nvPr/>
        </p:nvGrpSpPr>
        <p:grpSpPr>
          <a:xfrm>
            <a:off x="843944" y="3654187"/>
            <a:ext cx="368186" cy="366364"/>
            <a:chOff x="-62151950" y="4111775"/>
            <a:chExt cx="318225" cy="316650"/>
          </a:xfrm>
        </p:grpSpPr>
        <p:sp>
          <p:nvSpPr>
            <p:cNvPr id="7712" name="Google Shape;7712;p8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3"/>
          <p:cNvGrpSpPr/>
          <p:nvPr/>
        </p:nvGrpSpPr>
        <p:grpSpPr>
          <a:xfrm>
            <a:off x="3062568" y="2744733"/>
            <a:ext cx="368157" cy="367434"/>
            <a:chOff x="-60254550" y="3367325"/>
            <a:chExt cx="318200" cy="317575"/>
          </a:xfrm>
        </p:grpSpPr>
        <p:sp>
          <p:nvSpPr>
            <p:cNvPr id="7717" name="Google Shape;7717;p8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3"/>
          <p:cNvGrpSpPr/>
          <p:nvPr/>
        </p:nvGrpSpPr>
        <p:grpSpPr>
          <a:xfrm>
            <a:off x="3063465" y="3195727"/>
            <a:ext cx="366364" cy="366248"/>
            <a:chOff x="-60255350" y="3733825"/>
            <a:chExt cx="316650" cy="316550"/>
          </a:xfrm>
        </p:grpSpPr>
        <p:sp>
          <p:nvSpPr>
            <p:cNvPr id="7722" name="Google Shape;7722;p8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83"/>
          <p:cNvGrpSpPr/>
          <p:nvPr/>
        </p:nvGrpSpPr>
        <p:grpSpPr>
          <a:xfrm>
            <a:off x="3091262" y="3654635"/>
            <a:ext cx="310770" cy="365467"/>
            <a:chOff x="-60232500" y="4101525"/>
            <a:chExt cx="268600" cy="315875"/>
          </a:xfrm>
        </p:grpSpPr>
        <p:sp>
          <p:nvSpPr>
            <p:cNvPr id="7730" name="Google Shape;7730;p8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2" name="Google Shape;7732;p83"/>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3" name="Google Shape;7733;p83"/>
          <p:cNvGrpSpPr/>
          <p:nvPr/>
        </p:nvGrpSpPr>
        <p:grpSpPr>
          <a:xfrm>
            <a:off x="2624262" y="1380466"/>
            <a:ext cx="368186" cy="366364"/>
            <a:chOff x="-63679950" y="3360375"/>
            <a:chExt cx="318225" cy="316650"/>
          </a:xfrm>
        </p:grpSpPr>
        <p:sp>
          <p:nvSpPr>
            <p:cNvPr id="7734" name="Google Shape;7734;p8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8" name="Google Shape;7738;p83"/>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9" name="Google Shape;7739;p83"/>
          <p:cNvGrpSpPr/>
          <p:nvPr/>
        </p:nvGrpSpPr>
        <p:grpSpPr>
          <a:xfrm>
            <a:off x="2622889" y="2251803"/>
            <a:ext cx="370934" cy="367521"/>
            <a:chOff x="-63679950" y="4093450"/>
            <a:chExt cx="320600" cy="317650"/>
          </a:xfrm>
        </p:grpSpPr>
        <p:sp>
          <p:nvSpPr>
            <p:cNvPr id="7740" name="Google Shape;7740;p8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83"/>
          <p:cNvGrpSpPr/>
          <p:nvPr/>
        </p:nvGrpSpPr>
        <p:grpSpPr>
          <a:xfrm>
            <a:off x="1283006" y="2744805"/>
            <a:ext cx="366364" cy="367290"/>
            <a:chOff x="-61784125" y="3377700"/>
            <a:chExt cx="316650" cy="317450"/>
          </a:xfrm>
        </p:grpSpPr>
        <p:sp>
          <p:nvSpPr>
            <p:cNvPr id="7744" name="Google Shape;7744;p8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83"/>
          <p:cNvGrpSpPr/>
          <p:nvPr/>
        </p:nvGrpSpPr>
        <p:grpSpPr>
          <a:xfrm>
            <a:off x="1283006" y="3195207"/>
            <a:ext cx="366364" cy="367290"/>
            <a:chOff x="-61783350" y="3743950"/>
            <a:chExt cx="316650" cy="317450"/>
          </a:xfrm>
        </p:grpSpPr>
        <p:sp>
          <p:nvSpPr>
            <p:cNvPr id="7752" name="Google Shape;7752;p8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4" name="Google Shape;7754;p83"/>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7" name="Google Shape;7757;p83"/>
          <p:cNvGrpSpPr/>
          <p:nvPr/>
        </p:nvGrpSpPr>
        <p:grpSpPr>
          <a:xfrm>
            <a:off x="3504430" y="3655040"/>
            <a:ext cx="369112" cy="364657"/>
            <a:chOff x="-59869425" y="4102225"/>
            <a:chExt cx="319025" cy="315175"/>
          </a:xfrm>
        </p:grpSpPr>
        <p:sp>
          <p:nvSpPr>
            <p:cNvPr id="7758" name="Google Shape;7758;p8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83"/>
          <p:cNvGrpSpPr/>
          <p:nvPr/>
        </p:nvGrpSpPr>
        <p:grpSpPr>
          <a:xfrm>
            <a:off x="2623233" y="4123862"/>
            <a:ext cx="366364" cy="365467"/>
            <a:chOff x="-59029025" y="3711650"/>
            <a:chExt cx="316650" cy="315875"/>
          </a:xfrm>
        </p:grpSpPr>
        <p:sp>
          <p:nvSpPr>
            <p:cNvPr id="7763" name="Google Shape;7763;p8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3"/>
          <p:cNvGrpSpPr/>
          <p:nvPr/>
        </p:nvGrpSpPr>
        <p:grpSpPr>
          <a:xfrm>
            <a:off x="4859311" y="1379917"/>
            <a:ext cx="351940" cy="348188"/>
            <a:chOff x="581525" y="3254850"/>
            <a:chExt cx="297750" cy="294575"/>
          </a:xfrm>
        </p:grpSpPr>
        <p:sp>
          <p:nvSpPr>
            <p:cNvPr id="7771" name="Google Shape;7771;p8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83"/>
          <p:cNvGrpSpPr/>
          <p:nvPr/>
        </p:nvGrpSpPr>
        <p:grpSpPr>
          <a:xfrm>
            <a:off x="4858380" y="1818853"/>
            <a:ext cx="353802" cy="351497"/>
            <a:chOff x="580725" y="3617925"/>
            <a:chExt cx="299325" cy="297375"/>
          </a:xfrm>
        </p:grpSpPr>
        <p:sp>
          <p:nvSpPr>
            <p:cNvPr id="7775" name="Google Shape;7775;p8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3"/>
          <p:cNvGrpSpPr/>
          <p:nvPr/>
        </p:nvGrpSpPr>
        <p:grpSpPr>
          <a:xfrm>
            <a:off x="4860242" y="2266043"/>
            <a:ext cx="350079" cy="350079"/>
            <a:chOff x="583100" y="3982600"/>
            <a:chExt cx="296175" cy="296175"/>
          </a:xfrm>
        </p:grpSpPr>
        <p:sp>
          <p:nvSpPr>
            <p:cNvPr id="7781" name="Google Shape;7781;p8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3"/>
          <p:cNvGrpSpPr/>
          <p:nvPr/>
        </p:nvGrpSpPr>
        <p:grpSpPr>
          <a:xfrm>
            <a:off x="7092856" y="1379667"/>
            <a:ext cx="307231" cy="348690"/>
            <a:chOff x="2423775" y="3226875"/>
            <a:chExt cx="259925" cy="295000"/>
          </a:xfrm>
        </p:grpSpPr>
        <p:sp>
          <p:nvSpPr>
            <p:cNvPr id="7789" name="Google Shape;7789;p8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3"/>
          <p:cNvGrpSpPr/>
          <p:nvPr/>
        </p:nvGrpSpPr>
        <p:grpSpPr>
          <a:xfrm>
            <a:off x="7070043" y="1820952"/>
            <a:ext cx="352857" cy="347301"/>
            <a:chOff x="2404875" y="3592725"/>
            <a:chExt cx="298525" cy="293825"/>
          </a:xfrm>
        </p:grpSpPr>
        <p:sp>
          <p:nvSpPr>
            <p:cNvPr id="7793" name="Google Shape;7793;p8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3"/>
          <p:cNvGrpSpPr/>
          <p:nvPr/>
        </p:nvGrpSpPr>
        <p:grpSpPr>
          <a:xfrm>
            <a:off x="7070974" y="2266517"/>
            <a:ext cx="350995" cy="349133"/>
            <a:chOff x="2404875" y="3955825"/>
            <a:chExt cx="296950" cy="295375"/>
          </a:xfrm>
        </p:grpSpPr>
        <p:sp>
          <p:nvSpPr>
            <p:cNvPr id="7797" name="Google Shape;7797;p8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3"/>
          <p:cNvGrpSpPr/>
          <p:nvPr/>
        </p:nvGrpSpPr>
        <p:grpSpPr>
          <a:xfrm>
            <a:off x="5764954" y="2730711"/>
            <a:ext cx="349163" cy="350079"/>
            <a:chOff x="4263650" y="3235150"/>
            <a:chExt cx="295400" cy="296175"/>
          </a:xfrm>
        </p:grpSpPr>
        <p:sp>
          <p:nvSpPr>
            <p:cNvPr id="7802" name="Google Shape;7802;p8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3"/>
          <p:cNvGrpSpPr/>
          <p:nvPr/>
        </p:nvGrpSpPr>
        <p:grpSpPr>
          <a:xfrm>
            <a:off x="5762634" y="3189872"/>
            <a:ext cx="353802" cy="327739"/>
            <a:chOff x="4266025" y="3609275"/>
            <a:chExt cx="299325" cy="277275"/>
          </a:xfrm>
        </p:grpSpPr>
        <p:sp>
          <p:nvSpPr>
            <p:cNvPr id="7808" name="Google Shape;7808;p8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83"/>
          <p:cNvGrpSpPr/>
          <p:nvPr/>
        </p:nvGrpSpPr>
        <p:grpSpPr>
          <a:xfrm>
            <a:off x="5763092" y="3655259"/>
            <a:ext cx="352886" cy="349133"/>
            <a:chOff x="4263650" y="3963700"/>
            <a:chExt cx="298550" cy="295375"/>
          </a:xfrm>
        </p:grpSpPr>
        <p:sp>
          <p:nvSpPr>
            <p:cNvPr id="7811" name="Google Shape;7811;p8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3"/>
          <p:cNvGrpSpPr/>
          <p:nvPr/>
        </p:nvGrpSpPr>
        <p:grpSpPr>
          <a:xfrm>
            <a:off x="8041429" y="2730711"/>
            <a:ext cx="226264" cy="350079"/>
            <a:chOff x="6164975" y="3211525"/>
            <a:chExt cx="191425" cy="296175"/>
          </a:xfrm>
        </p:grpSpPr>
        <p:sp>
          <p:nvSpPr>
            <p:cNvPr id="7819" name="Google Shape;7819;p8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3"/>
          <p:cNvGrpSpPr/>
          <p:nvPr/>
        </p:nvGrpSpPr>
        <p:grpSpPr>
          <a:xfrm>
            <a:off x="5303466" y="1378987"/>
            <a:ext cx="352886" cy="350049"/>
            <a:chOff x="946175" y="3253275"/>
            <a:chExt cx="298550" cy="296150"/>
          </a:xfrm>
        </p:grpSpPr>
        <p:sp>
          <p:nvSpPr>
            <p:cNvPr id="7827" name="Google Shape;7827;p8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3"/>
          <p:cNvGrpSpPr/>
          <p:nvPr/>
        </p:nvGrpSpPr>
        <p:grpSpPr>
          <a:xfrm>
            <a:off x="5304397" y="1820951"/>
            <a:ext cx="351024" cy="347301"/>
            <a:chOff x="946175" y="3619500"/>
            <a:chExt cx="296975" cy="293825"/>
          </a:xfrm>
        </p:grpSpPr>
        <p:sp>
          <p:nvSpPr>
            <p:cNvPr id="7833" name="Google Shape;7833;p8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83"/>
          <p:cNvGrpSpPr/>
          <p:nvPr/>
        </p:nvGrpSpPr>
        <p:grpSpPr>
          <a:xfrm>
            <a:off x="5303939" y="2265585"/>
            <a:ext cx="351940" cy="350995"/>
            <a:chOff x="944600" y="3981825"/>
            <a:chExt cx="297750" cy="296950"/>
          </a:xfrm>
        </p:grpSpPr>
        <p:sp>
          <p:nvSpPr>
            <p:cNvPr id="7840" name="Google Shape;7840;p8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3"/>
          <p:cNvGrpSpPr/>
          <p:nvPr/>
        </p:nvGrpSpPr>
        <p:grpSpPr>
          <a:xfrm>
            <a:off x="7520875" y="1379445"/>
            <a:ext cx="350079" cy="349133"/>
            <a:chOff x="2768750" y="3227275"/>
            <a:chExt cx="296175" cy="295375"/>
          </a:xfrm>
        </p:grpSpPr>
        <p:sp>
          <p:nvSpPr>
            <p:cNvPr id="7845" name="Google Shape;7845;p8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3"/>
          <p:cNvGrpSpPr/>
          <p:nvPr/>
        </p:nvGrpSpPr>
        <p:grpSpPr>
          <a:xfrm>
            <a:off x="7541826" y="1820317"/>
            <a:ext cx="308177" cy="348572"/>
            <a:chOff x="2786075" y="3591800"/>
            <a:chExt cx="260725" cy="294900"/>
          </a:xfrm>
        </p:grpSpPr>
        <p:sp>
          <p:nvSpPr>
            <p:cNvPr id="7854" name="Google Shape;7854;p8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83"/>
          <p:cNvGrpSpPr/>
          <p:nvPr/>
        </p:nvGrpSpPr>
        <p:grpSpPr>
          <a:xfrm>
            <a:off x="7582324" y="2266044"/>
            <a:ext cx="227180" cy="350079"/>
            <a:chOff x="2819150" y="3955025"/>
            <a:chExt cx="192200" cy="296175"/>
          </a:xfrm>
        </p:grpSpPr>
        <p:sp>
          <p:nvSpPr>
            <p:cNvPr id="7860" name="Google Shape;7860;p8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6206097" y="2731642"/>
            <a:ext cx="349133" cy="348217"/>
            <a:chOff x="4629125" y="3235150"/>
            <a:chExt cx="295375" cy="294600"/>
          </a:xfrm>
        </p:grpSpPr>
        <p:sp>
          <p:nvSpPr>
            <p:cNvPr id="7865" name="Google Shape;7865;p8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3"/>
          <p:cNvGrpSpPr/>
          <p:nvPr/>
        </p:nvGrpSpPr>
        <p:grpSpPr>
          <a:xfrm>
            <a:off x="6206082" y="3179175"/>
            <a:ext cx="349163" cy="349133"/>
            <a:chOff x="4628325" y="3599825"/>
            <a:chExt cx="295400" cy="295375"/>
          </a:xfrm>
        </p:grpSpPr>
        <p:sp>
          <p:nvSpPr>
            <p:cNvPr id="7871" name="Google Shape;7871;p8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83"/>
          <p:cNvGrpSpPr/>
          <p:nvPr/>
        </p:nvGrpSpPr>
        <p:grpSpPr>
          <a:xfrm>
            <a:off x="6227033" y="3654786"/>
            <a:ext cx="307261" cy="350079"/>
            <a:chOff x="4645650" y="3962900"/>
            <a:chExt cx="259950" cy="296175"/>
          </a:xfrm>
        </p:grpSpPr>
        <p:sp>
          <p:nvSpPr>
            <p:cNvPr id="7884" name="Google Shape;7884;p8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3"/>
          <p:cNvGrpSpPr/>
          <p:nvPr/>
        </p:nvGrpSpPr>
        <p:grpSpPr>
          <a:xfrm>
            <a:off x="7979994" y="3179648"/>
            <a:ext cx="349133" cy="348188"/>
            <a:chOff x="6143725" y="3582500"/>
            <a:chExt cx="295375" cy="294575"/>
          </a:xfrm>
        </p:grpSpPr>
        <p:sp>
          <p:nvSpPr>
            <p:cNvPr id="7891" name="Google Shape;7891;p8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83"/>
          <p:cNvGrpSpPr/>
          <p:nvPr/>
        </p:nvGrpSpPr>
        <p:grpSpPr>
          <a:xfrm>
            <a:off x="5748820" y="1378987"/>
            <a:ext cx="350995" cy="350049"/>
            <a:chOff x="1310075" y="3253275"/>
            <a:chExt cx="296950" cy="296150"/>
          </a:xfrm>
        </p:grpSpPr>
        <p:sp>
          <p:nvSpPr>
            <p:cNvPr id="7899" name="Google Shape;7899;p8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83"/>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83"/>
          <p:cNvGrpSpPr/>
          <p:nvPr/>
        </p:nvGrpSpPr>
        <p:grpSpPr>
          <a:xfrm>
            <a:off x="5748347" y="2265246"/>
            <a:ext cx="351941" cy="351675"/>
            <a:chOff x="1310075" y="3980250"/>
            <a:chExt cx="297750" cy="297525"/>
          </a:xfrm>
        </p:grpSpPr>
        <p:sp>
          <p:nvSpPr>
            <p:cNvPr id="7904" name="Google Shape;7904;p8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3"/>
          <p:cNvGrpSpPr/>
          <p:nvPr/>
        </p:nvGrpSpPr>
        <p:grpSpPr>
          <a:xfrm>
            <a:off x="8013136" y="1379445"/>
            <a:ext cx="266305" cy="349133"/>
            <a:chOff x="3167275" y="3227275"/>
            <a:chExt cx="225300" cy="295375"/>
          </a:xfrm>
        </p:grpSpPr>
        <p:sp>
          <p:nvSpPr>
            <p:cNvPr id="7909" name="Google Shape;7909;p8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4" name="Google Shape;7914;p83"/>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5" name="Google Shape;7915;p83"/>
          <p:cNvGrpSpPr/>
          <p:nvPr/>
        </p:nvGrpSpPr>
        <p:grpSpPr>
          <a:xfrm>
            <a:off x="7970318" y="2266502"/>
            <a:ext cx="351940" cy="349163"/>
            <a:chOff x="3133425" y="3955025"/>
            <a:chExt cx="297750" cy="295400"/>
          </a:xfrm>
        </p:grpSpPr>
        <p:sp>
          <p:nvSpPr>
            <p:cNvPr id="7916" name="Google Shape;7916;p8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3"/>
          <p:cNvGrpSpPr/>
          <p:nvPr/>
        </p:nvGrpSpPr>
        <p:grpSpPr>
          <a:xfrm>
            <a:off x="6650491" y="2730090"/>
            <a:ext cx="350079" cy="351320"/>
            <a:chOff x="4991425" y="3234750"/>
            <a:chExt cx="296175" cy="297225"/>
          </a:xfrm>
        </p:grpSpPr>
        <p:sp>
          <p:nvSpPr>
            <p:cNvPr id="7920" name="Google Shape;7920;p8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83"/>
          <p:cNvGrpSpPr/>
          <p:nvPr/>
        </p:nvGrpSpPr>
        <p:grpSpPr>
          <a:xfrm>
            <a:off x="6650491" y="3199653"/>
            <a:ext cx="350079" cy="308177"/>
            <a:chOff x="4991425" y="3617150"/>
            <a:chExt cx="296175" cy="260725"/>
          </a:xfrm>
        </p:grpSpPr>
        <p:sp>
          <p:nvSpPr>
            <p:cNvPr id="7927" name="Google Shape;7927;p8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83"/>
          <p:cNvGrpSpPr/>
          <p:nvPr/>
        </p:nvGrpSpPr>
        <p:grpSpPr>
          <a:xfrm>
            <a:off x="6727764" y="3655244"/>
            <a:ext cx="195532" cy="349163"/>
            <a:chOff x="5056800" y="3962900"/>
            <a:chExt cx="165425" cy="295400"/>
          </a:xfrm>
        </p:grpSpPr>
        <p:sp>
          <p:nvSpPr>
            <p:cNvPr id="7935" name="Google Shape;7935;p8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3"/>
          <p:cNvGrpSpPr/>
          <p:nvPr/>
        </p:nvGrpSpPr>
        <p:grpSpPr>
          <a:xfrm>
            <a:off x="7979062" y="3655260"/>
            <a:ext cx="350995" cy="349133"/>
            <a:chOff x="6168925" y="3936925"/>
            <a:chExt cx="296950" cy="295375"/>
          </a:xfrm>
        </p:grpSpPr>
        <p:sp>
          <p:nvSpPr>
            <p:cNvPr id="7939" name="Google Shape;7939;p8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3"/>
          <p:cNvGrpSpPr/>
          <p:nvPr/>
        </p:nvGrpSpPr>
        <p:grpSpPr>
          <a:xfrm>
            <a:off x="6192781" y="1372332"/>
            <a:ext cx="348188" cy="349133"/>
            <a:chOff x="1674750" y="3254050"/>
            <a:chExt cx="294575" cy="295375"/>
          </a:xfrm>
        </p:grpSpPr>
        <p:sp>
          <p:nvSpPr>
            <p:cNvPr id="7946" name="Google Shape;7946;p8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3"/>
          <p:cNvGrpSpPr/>
          <p:nvPr/>
        </p:nvGrpSpPr>
        <p:grpSpPr>
          <a:xfrm>
            <a:off x="6207177" y="1820035"/>
            <a:ext cx="319347" cy="349133"/>
            <a:chOff x="1687350" y="3618725"/>
            <a:chExt cx="270175" cy="295375"/>
          </a:xfrm>
        </p:grpSpPr>
        <p:sp>
          <p:nvSpPr>
            <p:cNvPr id="7950" name="Google Shape;7950;p8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83"/>
          <p:cNvGrpSpPr/>
          <p:nvPr/>
        </p:nvGrpSpPr>
        <p:grpSpPr>
          <a:xfrm>
            <a:off x="6190880" y="2266516"/>
            <a:ext cx="351940" cy="349133"/>
            <a:chOff x="1672375" y="3982600"/>
            <a:chExt cx="297750" cy="295375"/>
          </a:xfrm>
        </p:grpSpPr>
        <p:sp>
          <p:nvSpPr>
            <p:cNvPr id="7954" name="Google Shape;7954;p8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83"/>
          <p:cNvGrpSpPr/>
          <p:nvPr/>
        </p:nvGrpSpPr>
        <p:grpSpPr>
          <a:xfrm>
            <a:off x="4882872" y="2730711"/>
            <a:ext cx="350079" cy="350079"/>
            <a:chOff x="3497300" y="3227275"/>
            <a:chExt cx="296175" cy="296175"/>
          </a:xfrm>
        </p:grpSpPr>
        <p:sp>
          <p:nvSpPr>
            <p:cNvPr id="7958" name="Google Shape;7958;p8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3"/>
          <p:cNvGrpSpPr/>
          <p:nvPr/>
        </p:nvGrpSpPr>
        <p:grpSpPr>
          <a:xfrm>
            <a:off x="4883345" y="3180106"/>
            <a:ext cx="349133" cy="347272"/>
            <a:chOff x="3497300" y="3591950"/>
            <a:chExt cx="295375" cy="293800"/>
          </a:xfrm>
        </p:grpSpPr>
        <p:sp>
          <p:nvSpPr>
            <p:cNvPr id="7967" name="Google Shape;7967;p8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83"/>
          <p:cNvGrpSpPr/>
          <p:nvPr/>
        </p:nvGrpSpPr>
        <p:grpSpPr>
          <a:xfrm>
            <a:off x="4883345" y="3655244"/>
            <a:ext cx="349133" cy="349163"/>
            <a:chOff x="3497300" y="3955025"/>
            <a:chExt cx="295375" cy="295400"/>
          </a:xfrm>
        </p:grpSpPr>
        <p:sp>
          <p:nvSpPr>
            <p:cNvPr id="7976" name="Google Shape;7976;p8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3"/>
          <p:cNvGrpSpPr/>
          <p:nvPr/>
        </p:nvGrpSpPr>
        <p:grpSpPr>
          <a:xfrm>
            <a:off x="7107917" y="2731435"/>
            <a:ext cx="327739" cy="348631"/>
            <a:chOff x="5364750" y="3235150"/>
            <a:chExt cx="277275" cy="294950"/>
          </a:xfrm>
        </p:grpSpPr>
        <p:sp>
          <p:nvSpPr>
            <p:cNvPr id="7980" name="Google Shape;7980;p8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3"/>
          <p:cNvGrpSpPr/>
          <p:nvPr/>
        </p:nvGrpSpPr>
        <p:grpSpPr>
          <a:xfrm>
            <a:off x="7096274" y="3177771"/>
            <a:ext cx="351024" cy="351941"/>
            <a:chOff x="5355300" y="3598250"/>
            <a:chExt cx="296975" cy="297750"/>
          </a:xfrm>
        </p:grpSpPr>
        <p:sp>
          <p:nvSpPr>
            <p:cNvPr id="7989" name="Google Shape;7989;p8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3"/>
          <p:cNvGrpSpPr/>
          <p:nvPr/>
        </p:nvGrpSpPr>
        <p:grpSpPr>
          <a:xfrm>
            <a:off x="7100470" y="3716693"/>
            <a:ext cx="342632" cy="226264"/>
            <a:chOff x="5358450" y="4015675"/>
            <a:chExt cx="289875" cy="191425"/>
          </a:xfrm>
        </p:grpSpPr>
        <p:sp>
          <p:nvSpPr>
            <p:cNvPr id="7998" name="Google Shape;7998;p8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3"/>
          <p:cNvGrpSpPr/>
          <p:nvPr/>
        </p:nvGrpSpPr>
        <p:grpSpPr>
          <a:xfrm>
            <a:off x="6226953" y="4099224"/>
            <a:ext cx="351024" cy="325464"/>
            <a:chOff x="6543825" y="3202075"/>
            <a:chExt cx="296975" cy="275350"/>
          </a:xfrm>
        </p:grpSpPr>
        <p:sp>
          <p:nvSpPr>
            <p:cNvPr id="8003" name="Google Shape;8003;p8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3"/>
          <p:cNvGrpSpPr/>
          <p:nvPr/>
        </p:nvGrpSpPr>
        <p:grpSpPr>
          <a:xfrm>
            <a:off x="6633934" y="1378972"/>
            <a:ext cx="350079" cy="350079"/>
            <a:chOff x="2037825" y="3254050"/>
            <a:chExt cx="296175" cy="296175"/>
          </a:xfrm>
        </p:grpSpPr>
        <p:sp>
          <p:nvSpPr>
            <p:cNvPr id="8011" name="Google Shape;8011;p8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3"/>
          <p:cNvGrpSpPr/>
          <p:nvPr/>
        </p:nvGrpSpPr>
        <p:grpSpPr>
          <a:xfrm>
            <a:off x="6632072" y="1820139"/>
            <a:ext cx="353802" cy="348926"/>
            <a:chOff x="2034675" y="3617925"/>
            <a:chExt cx="299325" cy="295200"/>
          </a:xfrm>
        </p:grpSpPr>
        <p:sp>
          <p:nvSpPr>
            <p:cNvPr id="8018" name="Google Shape;8018;p8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3"/>
          <p:cNvGrpSpPr/>
          <p:nvPr/>
        </p:nvGrpSpPr>
        <p:grpSpPr>
          <a:xfrm>
            <a:off x="6633934" y="2266516"/>
            <a:ext cx="350079" cy="349133"/>
            <a:chOff x="2037825" y="3981825"/>
            <a:chExt cx="296175" cy="295375"/>
          </a:xfrm>
        </p:grpSpPr>
        <p:sp>
          <p:nvSpPr>
            <p:cNvPr id="8024" name="Google Shape;8024;p8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3"/>
          <p:cNvGrpSpPr/>
          <p:nvPr/>
        </p:nvGrpSpPr>
        <p:grpSpPr>
          <a:xfrm>
            <a:off x="5318952" y="2762832"/>
            <a:ext cx="350079" cy="285837"/>
            <a:chOff x="3860400" y="3254050"/>
            <a:chExt cx="296175" cy="241825"/>
          </a:xfrm>
        </p:grpSpPr>
        <p:sp>
          <p:nvSpPr>
            <p:cNvPr id="8028" name="Google Shape;8028;p8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3"/>
          <p:cNvGrpSpPr/>
          <p:nvPr/>
        </p:nvGrpSpPr>
        <p:grpSpPr>
          <a:xfrm>
            <a:off x="5318479" y="3178702"/>
            <a:ext cx="351024" cy="350079"/>
            <a:chOff x="3859600" y="3591950"/>
            <a:chExt cx="296975" cy="296175"/>
          </a:xfrm>
        </p:grpSpPr>
        <p:sp>
          <p:nvSpPr>
            <p:cNvPr id="8036" name="Google Shape;8036;p8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83"/>
          <p:cNvGrpSpPr/>
          <p:nvPr/>
        </p:nvGrpSpPr>
        <p:grpSpPr>
          <a:xfrm>
            <a:off x="5318952" y="3654786"/>
            <a:ext cx="350079" cy="350079"/>
            <a:chOff x="3860400" y="3955025"/>
            <a:chExt cx="296175" cy="296175"/>
          </a:xfrm>
        </p:grpSpPr>
        <p:sp>
          <p:nvSpPr>
            <p:cNvPr id="8040" name="Google Shape;8040;p8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3"/>
          <p:cNvGrpSpPr/>
          <p:nvPr/>
        </p:nvGrpSpPr>
        <p:grpSpPr>
          <a:xfrm>
            <a:off x="7534167" y="2731184"/>
            <a:ext cx="355664" cy="349133"/>
            <a:chOff x="5716825" y="3235950"/>
            <a:chExt cx="300900" cy="295375"/>
          </a:xfrm>
        </p:grpSpPr>
        <p:sp>
          <p:nvSpPr>
            <p:cNvPr id="8046" name="Google Shape;8046;p8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83"/>
          <p:cNvGrpSpPr/>
          <p:nvPr/>
        </p:nvGrpSpPr>
        <p:grpSpPr>
          <a:xfrm>
            <a:off x="7547199" y="3189872"/>
            <a:ext cx="329601" cy="327739"/>
            <a:chOff x="5727850" y="3609275"/>
            <a:chExt cx="278850" cy="277275"/>
          </a:xfrm>
        </p:grpSpPr>
        <p:sp>
          <p:nvSpPr>
            <p:cNvPr id="8051" name="Google Shape;8051;p8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3"/>
          <p:cNvGrpSpPr/>
          <p:nvPr/>
        </p:nvGrpSpPr>
        <p:grpSpPr>
          <a:xfrm>
            <a:off x="7558383" y="3655259"/>
            <a:ext cx="307231" cy="349133"/>
            <a:chOff x="5736525" y="3963700"/>
            <a:chExt cx="259925" cy="295375"/>
          </a:xfrm>
        </p:grpSpPr>
        <p:sp>
          <p:nvSpPr>
            <p:cNvPr id="8057" name="Google Shape;8057;p8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83"/>
          <p:cNvGrpSpPr/>
          <p:nvPr/>
        </p:nvGrpSpPr>
        <p:grpSpPr>
          <a:xfrm>
            <a:off x="6649963" y="4104585"/>
            <a:ext cx="351024" cy="350079"/>
            <a:chOff x="6553275" y="3604550"/>
            <a:chExt cx="296975" cy="296175"/>
          </a:xfrm>
        </p:grpSpPr>
        <p:sp>
          <p:nvSpPr>
            <p:cNvPr id="8065" name="Google Shape;8065;p8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1" name="Google Shape;8071;p8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072" name="Google Shape;8072;p8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76"/>
        <p:cNvGrpSpPr/>
        <p:nvPr/>
      </p:nvGrpSpPr>
      <p:grpSpPr>
        <a:xfrm>
          <a:off x="0" y="0"/>
          <a:ext cx="0" cy="0"/>
          <a:chOff x="0" y="0"/>
          <a:chExt cx="0" cy="0"/>
        </a:xfrm>
      </p:grpSpPr>
      <p:grpSp>
        <p:nvGrpSpPr>
          <p:cNvPr id="8077" name="Google Shape;8077;p84"/>
          <p:cNvGrpSpPr/>
          <p:nvPr/>
        </p:nvGrpSpPr>
        <p:grpSpPr>
          <a:xfrm>
            <a:off x="877057" y="1380546"/>
            <a:ext cx="294401" cy="353645"/>
            <a:chOff x="-35814600" y="3202075"/>
            <a:chExt cx="242625" cy="291450"/>
          </a:xfrm>
        </p:grpSpPr>
        <p:sp>
          <p:nvSpPr>
            <p:cNvPr id="8078" name="Google Shape;8078;p8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4"/>
          <p:cNvGrpSpPr/>
          <p:nvPr/>
        </p:nvGrpSpPr>
        <p:grpSpPr>
          <a:xfrm>
            <a:off x="847435" y="1821466"/>
            <a:ext cx="353645" cy="353888"/>
            <a:chOff x="-35839800" y="3561025"/>
            <a:chExt cx="291450" cy="291650"/>
          </a:xfrm>
        </p:grpSpPr>
        <p:sp>
          <p:nvSpPr>
            <p:cNvPr id="8086" name="Google Shape;8086;p8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3" name="Google Shape;8093;p84"/>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4" name="Google Shape;8094;p84"/>
          <p:cNvGrpSpPr/>
          <p:nvPr/>
        </p:nvGrpSpPr>
        <p:grpSpPr>
          <a:xfrm>
            <a:off x="3084980" y="1380546"/>
            <a:ext cx="353645" cy="353645"/>
            <a:chOff x="-34003850" y="3227275"/>
            <a:chExt cx="291450" cy="291450"/>
          </a:xfrm>
        </p:grpSpPr>
        <p:sp>
          <p:nvSpPr>
            <p:cNvPr id="8095" name="Google Shape;8095;p8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84"/>
          <p:cNvGrpSpPr/>
          <p:nvPr/>
        </p:nvGrpSpPr>
        <p:grpSpPr>
          <a:xfrm>
            <a:off x="3084510" y="1821238"/>
            <a:ext cx="354586" cy="354343"/>
            <a:chOff x="-34004625" y="3585850"/>
            <a:chExt cx="292225" cy="292025"/>
          </a:xfrm>
        </p:grpSpPr>
        <p:sp>
          <p:nvSpPr>
            <p:cNvPr id="8101" name="Google Shape;8101;p8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4"/>
          <p:cNvGrpSpPr/>
          <p:nvPr/>
        </p:nvGrpSpPr>
        <p:grpSpPr>
          <a:xfrm>
            <a:off x="3084025" y="2256439"/>
            <a:ext cx="355557" cy="354616"/>
            <a:chOff x="-34005425" y="3945575"/>
            <a:chExt cx="293025" cy="292250"/>
          </a:xfrm>
        </p:grpSpPr>
        <p:sp>
          <p:nvSpPr>
            <p:cNvPr id="8107" name="Google Shape;8107;p8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84"/>
          <p:cNvGrpSpPr/>
          <p:nvPr/>
        </p:nvGrpSpPr>
        <p:grpSpPr>
          <a:xfrm>
            <a:off x="1731124" y="2729615"/>
            <a:ext cx="358408" cy="355557"/>
            <a:chOff x="-32174975" y="3192625"/>
            <a:chExt cx="295375" cy="293025"/>
          </a:xfrm>
        </p:grpSpPr>
        <p:sp>
          <p:nvSpPr>
            <p:cNvPr id="8111" name="Google Shape;8111;p8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5" name="Google Shape;8115;p84"/>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7" name="Google Shape;8117;p84"/>
          <p:cNvGrpSpPr/>
          <p:nvPr/>
        </p:nvGrpSpPr>
        <p:grpSpPr>
          <a:xfrm>
            <a:off x="3970274" y="2730570"/>
            <a:ext cx="354586" cy="353645"/>
            <a:chOff x="-30345325" y="3184750"/>
            <a:chExt cx="292225" cy="291450"/>
          </a:xfrm>
        </p:grpSpPr>
        <p:sp>
          <p:nvSpPr>
            <p:cNvPr id="8118" name="Google Shape;8118;p8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84"/>
          <p:cNvGrpSpPr/>
          <p:nvPr/>
        </p:nvGrpSpPr>
        <p:grpSpPr>
          <a:xfrm>
            <a:off x="1295026" y="1380546"/>
            <a:ext cx="353645" cy="353645"/>
            <a:chOff x="-35481425" y="3202075"/>
            <a:chExt cx="291450" cy="291450"/>
          </a:xfrm>
        </p:grpSpPr>
        <p:sp>
          <p:nvSpPr>
            <p:cNvPr id="8124" name="Google Shape;8124;p8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4"/>
          <p:cNvGrpSpPr/>
          <p:nvPr/>
        </p:nvGrpSpPr>
        <p:grpSpPr>
          <a:xfrm>
            <a:off x="1294556" y="1822072"/>
            <a:ext cx="354586" cy="352675"/>
            <a:chOff x="-35482200" y="3561225"/>
            <a:chExt cx="292225" cy="290650"/>
          </a:xfrm>
        </p:grpSpPr>
        <p:sp>
          <p:nvSpPr>
            <p:cNvPr id="8132" name="Google Shape;8132;p8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84"/>
          <p:cNvGrpSpPr/>
          <p:nvPr/>
        </p:nvGrpSpPr>
        <p:grpSpPr>
          <a:xfrm>
            <a:off x="1295026" y="2256940"/>
            <a:ext cx="353645" cy="353615"/>
            <a:chOff x="-35481425" y="3919600"/>
            <a:chExt cx="291450" cy="291425"/>
          </a:xfrm>
        </p:grpSpPr>
        <p:sp>
          <p:nvSpPr>
            <p:cNvPr id="8136" name="Google Shape;8136;p8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84"/>
          <p:cNvGrpSpPr/>
          <p:nvPr/>
        </p:nvGrpSpPr>
        <p:grpSpPr>
          <a:xfrm>
            <a:off x="3530661" y="1381031"/>
            <a:ext cx="357468" cy="352675"/>
            <a:chOff x="-33645475" y="3228075"/>
            <a:chExt cx="294600" cy="290650"/>
          </a:xfrm>
        </p:grpSpPr>
        <p:sp>
          <p:nvSpPr>
            <p:cNvPr id="8145" name="Google Shape;8145;p8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4"/>
          <p:cNvGrpSpPr/>
          <p:nvPr/>
        </p:nvGrpSpPr>
        <p:grpSpPr>
          <a:xfrm>
            <a:off x="3531631" y="1821116"/>
            <a:ext cx="355526" cy="354586"/>
            <a:chOff x="-33646250" y="3586425"/>
            <a:chExt cx="293000" cy="292225"/>
          </a:xfrm>
        </p:grpSpPr>
        <p:sp>
          <p:nvSpPr>
            <p:cNvPr id="8153" name="Google Shape;8153;p8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84"/>
          <p:cNvGrpSpPr/>
          <p:nvPr/>
        </p:nvGrpSpPr>
        <p:grpSpPr>
          <a:xfrm>
            <a:off x="3532101" y="2255969"/>
            <a:ext cx="354586" cy="355557"/>
            <a:chOff x="-33645475" y="3944800"/>
            <a:chExt cx="292225" cy="293025"/>
          </a:xfrm>
        </p:grpSpPr>
        <p:sp>
          <p:nvSpPr>
            <p:cNvPr id="8156" name="Google Shape;8156;p8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4"/>
          <p:cNvGrpSpPr/>
          <p:nvPr/>
        </p:nvGrpSpPr>
        <p:grpSpPr>
          <a:xfrm>
            <a:off x="2185320" y="2729706"/>
            <a:ext cx="352675" cy="355375"/>
            <a:chOff x="-31809525" y="3192625"/>
            <a:chExt cx="290650" cy="292875"/>
          </a:xfrm>
        </p:grpSpPr>
        <p:sp>
          <p:nvSpPr>
            <p:cNvPr id="8167" name="Google Shape;8167;p8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4"/>
          <p:cNvGrpSpPr/>
          <p:nvPr/>
        </p:nvGrpSpPr>
        <p:grpSpPr>
          <a:xfrm>
            <a:off x="2184835" y="3200258"/>
            <a:ext cx="353645" cy="355557"/>
            <a:chOff x="-31811100" y="3550975"/>
            <a:chExt cx="291450" cy="293025"/>
          </a:xfrm>
        </p:grpSpPr>
        <p:sp>
          <p:nvSpPr>
            <p:cNvPr id="8172" name="Google Shape;8172;p8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4"/>
          <p:cNvGrpSpPr/>
          <p:nvPr/>
        </p:nvGrpSpPr>
        <p:grpSpPr>
          <a:xfrm>
            <a:off x="2178631" y="3664562"/>
            <a:ext cx="366052" cy="356831"/>
            <a:chOff x="-31817400" y="3910025"/>
            <a:chExt cx="301675" cy="294075"/>
          </a:xfrm>
        </p:grpSpPr>
        <p:sp>
          <p:nvSpPr>
            <p:cNvPr id="8180" name="Google Shape;8180;p8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84"/>
          <p:cNvGrpSpPr/>
          <p:nvPr/>
        </p:nvGrpSpPr>
        <p:grpSpPr>
          <a:xfrm>
            <a:off x="3970259" y="3200743"/>
            <a:ext cx="354616" cy="354586"/>
            <a:chOff x="-30354000" y="3569100"/>
            <a:chExt cx="292250" cy="292225"/>
          </a:xfrm>
        </p:grpSpPr>
        <p:sp>
          <p:nvSpPr>
            <p:cNvPr id="8184" name="Google Shape;8184;p8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4"/>
          <p:cNvGrpSpPr/>
          <p:nvPr/>
        </p:nvGrpSpPr>
        <p:grpSpPr>
          <a:xfrm>
            <a:off x="1748837" y="1380546"/>
            <a:ext cx="342148" cy="353645"/>
            <a:chOff x="-35118325" y="3202075"/>
            <a:chExt cx="281975" cy="291450"/>
          </a:xfrm>
        </p:grpSpPr>
        <p:sp>
          <p:nvSpPr>
            <p:cNvPr id="8191" name="Google Shape;8191;p8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4"/>
          <p:cNvGrpSpPr/>
          <p:nvPr/>
        </p:nvGrpSpPr>
        <p:grpSpPr>
          <a:xfrm>
            <a:off x="1742618" y="1821799"/>
            <a:ext cx="354586" cy="353221"/>
            <a:chOff x="-35123050" y="3561225"/>
            <a:chExt cx="292225" cy="291100"/>
          </a:xfrm>
        </p:grpSpPr>
        <p:sp>
          <p:nvSpPr>
            <p:cNvPr id="8196" name="Google Shape;8196;p8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84"/>
          <p:cNvGrpSpPr/>
          <p:nvPr/>
        </p:nvGrpSpPr>
        <p:grpSpPr>
          <a:xfrm>
            <a:off x="1784677" y="2256940"/>
            <a:ext cx="270467" cy="353615"/>
            <a:chOff x="-35089175" y="3919600"/>
            <a:chExt cx="222900" cy="291425"/>
          </a:xfrm>
        </p:grpSpPr>
        <p:sp>
          <p:nvSpPr>
            <p:cNvPr id="8199" name="Google Shape;8199;p8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4"/>
          <p:cNvGrpSpPr/>
          <p:nvPr/>
        </p:nvGrpSpPr>
        <p:grpSpPr>
          <a:xfrm>
            <a:off x="3981673" y="1380303"/>
            <a:ext cx="336445" cy="354131"/>
            <a:chOff x="-33277650" y="3226875"/>
            <a:chExt cx="277275" cy="291850"/>
          </a:xfrm>
        </p:grpSpPr>
        <p:sp>
          <p:nvSpPr>
            <p:cNvPr id="8202" name="Google Shape;8202;p8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84"/>
          <p:cNvGrpSpPr/>
          <p:nvPr/>
        </p:nvGrpSpPr>
        <p:grpSpPr>
          <a:xfrm>
            <a:off x="3973073" y="1821587"/>
            <a:ext cx="353645" cy="353645"/>
            <a:chOff x="-33286325" y="3586425"/>
            <a:chExt cx="291450" cy="291450"/>
          </a:xfrm>
        </p:grpSpPr>
        <p:sp>
          <p:nvSpPr>
            <p:cNvPr id="8210" name="Google Shape;8210;p8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4"/>
          <p:cNvGrpSpPr/>
          <p:nvPr/>
        </p:nvGrpSpPr>
        <p:grpSpPr>
          <a:xfrm>
            <a:off x="3973073" y="2255969"/>
            <a:ext cx="353645" cy="355557"/>
            <a:chOff x="-33286325" y="3944800"/>
            <a:chExt cx="291450" cy="293025"/>
          </a:xfrm>
        </p:grpSpPr>
        <p:sp>
          <p:nvSpPr>
            <p:cNvPr id="8216" name="Google Shape;8216;p8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4"/>
          <p:cNvGrpSpPr/>
          <p:nvPr/>
        </p:nvGrpSpPr>
        <p:grpSpPr>
          <a:xfrm>
            <a:off x="2631470" y="2729129"/>
            <a:ext cx="353645" cy="356527"/>
            <a:chOff x="-31452725" y="3191825"/>
            <a:chExt cx="291450" cy="293825"/>
          </a:xfrm>
        </p:grpSpPr>
        <p:sp>
          <p:nvSpPr>
            <p:cNvPr id="8221" name="Google Shape;8221;p8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84"/>
          <p:cNvGrpSpPr/>
          <p:nvPr/>
        </p:nvGrpSpPr>
        <p:grpSpPr>
          <a:xfrm>
            <a:off x="2631000" y="3200744"/>
            <a:ext cx="354586" cy="354586"/>
            <a:chOff x="-31452725" y="3551775"/>
            <a:chExt cx="292225" cy="292225"/>
          </a:xfrm>
        </p:grpSpPr>
        <p:sp>
          <p:nvSpPr>
            <p:cNvPr id="8226" name="Google Shape;8226;p8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84"/>
          <p:cNvGrpSpPr/>
          <p:nvPr/>
        </p:nvGrpSpPr>
        <p:grpSpPr>
          <a:xfrm>
            <a:off x="2629559" y="3664729"/>
            <a:ext cx="357468" cy="356497"/>
            <a:chOff x="-31455100" y="3909350"/>
            <a:chExt cx="294600" cy="293800"/>
          </a:xfrm>
        </p:grpSpPr>
        <p:sp>
          <p:nvSpPr>
            <p:cNvPr id="8231" name="Google Shape;8231;p8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4"/>
          <p:cNvGrpSpPr/>
          <p:nvPr/>
        </p:nvGrpSpPr>
        <p:grpSpPr>
          <a:xfrm>
            <a:off x="3970744" y="3665684"/>
            <a:ext cx="353645" cy="354586"/>
            <a:chOff x="-30345325" y="3918800"/>
            <a:chExt cx="291450" cy="292225"/>
          </a:xfrm>
        </p:grpSpPr>
        <p:sp>
          <p:nvSpPr>
            <p:cNvPr id="8234" name="Google Shape;8234;p8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4"/>
          <p:cNvGrpSpPr/>
          <p:nvPr/>
        </p:nvGrpSpPr>
        <p:grpSpPr>
          <a:xfrm>
            <a:off x="2200736" y="1380546"/>
            <a:ext cx="332593" cy="353645"/>
            <a:chOff x="-34755225" y="3202075"/>
            <a:chExt cx="274100" cy="291450"/>
          </a:xfrm>
        </p:grpSpPr>
        <p:sp>
          <p:nvSpPr>
            <p:cNvPr id="8240" name="Google Shape;8240;p8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4"/>
          <p:cNvGrpSpPr/>
          <p:nvPr/>
        </p:nvGrpSpPr>
        <p:grpSpPr>
          <a:xfrm>
            <a:off x="2190209" y="1821587"/>
            <a:ext cx="353645" cy="353645"/>
            <a:chOff x="-34763900" y="3561225"/>
            <a:chExt cx="291450" cy="291450"/>
          </a:xfrm>
        </p:grpSpPr>
        <p:sp>
          <p:nvSpPr>
            <p:cNvPr id="8248" name="Google Shape;8248;p8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84"/>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84"/>
          <p:cNvGrpSpPr/>
          <p:nvPr/>
        </p:nvGrpSpPr>
        <p:grpSpPr>
          <a:xfrm>
            <a:off x="845106" y="2730099"/>
            <a:ext cx="354586" cy="354586"/>
            <a:chOff x="-32927950" y="3227275"/>
            <a:chExt cx="292225" cy="292225"/>
          </a:xfrm>
        </p:grpSpPr>
        <p:sp>
          <p:nvSpPr>
            <p:cNvPr id="8253" name="Google Shape;8253;p8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84"/>
          <p:cNvGrpSpPr/>
          <p:nvPr/>
        </p:nvGrpSpPr>
        <p:grpSpPr>
          <a:xfrm>
            <a:off x="844621" y="3201213"/>
            <a:ext cx="355557" cy="353645"/>
            <a:chOff x="-32927950" y="3586425"/>
            <a:chExt cx="293025" cy="291450"/>
          </a:xfrm>
        </p:grpSpPr>
        <p:sp>
          <p:nvSpPr>
            <p:cNvPr id="8259" name="Google Shape;8259;p8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84"/>
          <p:cNvGrpSpPr/>
          <p:nvPr/>
        </p:nvGrpSpPr>
        <p:grpSpPr>
          <a:xfrm>
            <a:off x="845106" y="3665198"/>
            <a:ext cx="354586" cy="355557"/>
            <a:chOff x="-32927950" y="3944800"/>
            <a:chExt cx="292225" cy="293025"/>
          </a:xfrm>
        </p:grpSpPr>
        <p:sp>
          <p:nvSpPr>
            <p:cNvPr id="8265" name="Google Shape;8265;p8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84"/>
          <p:cNvGrpSpPr/>
          <p:nvPr/>
        </p:nvGrpSpPr>
        <p:grpSpPr>
          <a:xfrm>
            <a:off x="3073898" y="2730449"/>
            <a:ext cx="354586" cy="353888"/>
            <a:chOff x="-31094350" y="3194000"/>
            <a:chExt cx="292225" cy="291650"/>
          </a:xfrm>
        </p:grpSpPr>
        <p:sp>
          <p:nvSpPr>
            <p:cNvPr id="8275" name="Google Shape;8275;p8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4"/>
          <p:cNvGrpSpPr/>
          <p:nvPr/>
        </p:nvGrpSpPr>
        <p:grpSpPr>
          <a:xfrm>
            <a:off x="3074368" y="3200941"/>
            <a:ext cx="353645" cy="354191"/>
            <a:chOff x="-31093575" y="3552550"/>
            <a:chExt cx="291450" cy="291900"/>
          </a:xfrm>
        </p:grpSpPr>
        <p:sp>
          <p:nvSpPr>
            <p:cNvPr id="8284" name="Google Shape;8284;p8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84"/>
          <p:cNvGrpSpPr/>
          <p:nvPr/>
        </p:nvGrpSpPr>
        <p:grpSpPr>
          <a:xfrm>
            <a:off x="3074368" y="3666169"/>
            <a:ext cx="353645" cy="353615"/>
            <a:chOff x="-31093575" y="3911725"/>
            <a:chExt cx="291450" cy="291425"/>
          </a:xfrm>
        </p:grpSpPr>
        <p:sp>
          <p:nvSpPr>
            <p:cNvPr id="8289" name="Google Shape;8289;p8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84"/>
          <p:cNvGrpSpPr/>
          <p:nvPr/>
        </p:nvGrpSpPr>
        <p:grpSpPr>
          <a:xfrm>
            <a:off x="2183798" y="4123136"/>
            <a:ext cx="356497" cy="354586"/>
            <a:chOff x="-29946000" y="3183175"/>
            <a:chExt cx="293800" cy="292225"/>
          </a:xfrm>
        </p:grpSpPr>
        <p:sp>
          <p:nvSpPr>
            <p:cNvPr id="8292" name="Google Shape;8292;p8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84"/>
          <p:cNvGrpSpPr/>
          <p:nvPr/>
        </p:nvGrpSpPr>
        <p:grpSpPr>
          <a:xfrm>
            <a:off x="2628330" y="1380289"/>
            <a:ext cx="358408" cy="354161"/>
            <a:chOff x="-34408675" y="3202075"/>
            <a:chExt cx="295375" cy="291875"/>
          </a:xfrm>
        </p:grpSpPr>
        <p:sp>
          <p:nvSpPr>
            <p:cNvPr id="8299" name="Google Shape;8299;p8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84"/>
          <p:cNvGrpSpPr/>
          <p:nvPr/>
        </p:nvGrpSpPr>
        <p:grpSpPr>
          <a:xfrm>
            <a:off x="2630241" y="1820283"/>
            <a:ext cx="354586" cy="356254"/>
            <a:chOff x="-34405525" y="3558075"/>
            <a:chExt cx="292225" cy="293600"/>
          </a:xfrm>
        </p:grpSpPr>
        <p:sp>
          <p:nvSpPr>
            <p:cNvPr id="8304" name="Google Shape;8304;p8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84"/>
          <p:cNvGrpSpPr/>
          <p:nvPr/>
        </p:nvGrpSpPr>
        <p:grpSpPr>
          <a:xfrm>
            <a:off x="2629755" y="2256940"/>
            <a:ext cx="355557" cy="353615"/>
            <a:chOff x="-34406325" y="3919600"/>
            <a:chExt cx="293025" cy="291425"/>
          </a:xfrm>
        </p:grpSpPr>
        <p:sp>
          <p:nvSpPr>
            <p:cNvPr id="8308" name="Google Shape;8308;p8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4"/>
          <p:cNvGrpSpPr/>
          <p:nvPr/>
        </p:nvGrpSpPr>
        <p:grpSpPr>
          <a:xfrm>
            <a:off x="1293653" y="2736303"/>
            <a:ext cx="353645" cy="342179"/>
            <a:chOff x="-32568800" y="3232000"/>
            <a:chExt cx="291450" cy="282000"/>
          </a:xfrm>
        </p:grpSpPr>
        <p:sp>
          <p:nvSpPr>
            <p:cNvPr id="8316" name="Google Shape;8316;p8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4"/>
          <p:cNvGrpSpPr/>
          <p:nvPr/>
        </p:nvGrpSpPr>
        <p:grpSpPr>
          <a:xfrm>
            <a:off x="1293183" y="3201213"/>
            <a:ext cx="354586" cy="353645"/>
            <a:chOff x="-32569575" y="3586425"/>
            <a:chExt cx="292225" cy="291450"/>
          </a:xfrm>
        </p:grpSpPr>
        <p:sp>
          <p:nvSpPr>
            <p:cNvPr id="8319" name="Google Shape;8319;p8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84"/>
          <p:cNvGrpSpPr/>
          <p:nvPr/>
        </p:nvGrpSpPr>
        <p:grpSpPr>
          <a:xfrm>
            <a:off x="1284098" y="3665805"/>
            <a:ext cx="372756" cy="354343"/>
            <a:chOff x="-32576675" y="3944600"/>
            <a:chExt cx="307200" cy="292025"/>
          </a:xfrm>
        </p:grpSpPr>
        <p:sp>
          <p:nvSpPr>
            <p:cNvPr id="8322" name="Google Shape;8322;p8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4"/>
          <p:cNvGrpSpPr/>
          <p:nvPr/>
        </p:nvGrpSpPr>
        <p:grpSpPr>
          <a:xfrm>
            <a:off x="3529065" y="2730100"/>
            <a:ext cx="354586" cy="354586"/>
            <a:chOff x="-30735200" y="3192625"/>
            <a:chExt cx="292225" cy="292225"/>
          </a:xfrm>
        </p:grpSpPr>
        <p:sp>
          <p:nvSpPr>
            <p:cNvPr id="8325" name="Google Shape;8325;p8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4"/>
          <p:cNvGrpSpPr/>
          <p:nvPr/>
        </p:nvGrpSpPr>
        <p:grpSpPr>
          <a:xfrm>
            <a:off x="3529065" y="3201532"/>
            <a:ext cx="354586" cy="353008"/>
            <a:chOff x="-30735200" y="3552550"/>
            <a:chExt cx="292225" cy="290925"/>
          </a:xfrm>
        </p:grpSpPr>
        <p:sp>
          <p:nvSpPr>
            <p:cNvPr id="8333" name="Google Shape;8333;p8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84"/>
          <p:cNvGrpSpPr/>
          <p:nvPr/>
        </p:nvGrpSpPr>
        <p:grpSpPr>
          <a:xfrm>
            <a:off x="3529065" y="3666154"/>
            <a:ext cx="354586" cy="353645"/>
            <a:chOff x="-30735200" y="3910925"/>
            <a:chExt cx="292225" cy="291450"/>
          </a:xfrm>
        </p:grpSpPr>
        <p:sp>
          <p:nvSpPr>
            <p:cNvPr id="8336" name="Google Shape;8336;p8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8" name="Google Shape;8338;p84"/>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9" name="Google Shape;8339;p84"/>
          <p:cNvGrpSpPr/>
          <p:nvPr/>
        </p:nvGrpSpPr>
        <p:grpSpPr>
          <a:xfrm>
            <a:off x="4882910" y="1379021"/>
            <a:ext cx="358971" cy="359224"/>
            <a:chOff x="-57956275" y="3197925"/>
            <a:chExt cx="319000" cy="319225"/>
          </a:xfrm>
        </p:grpSpPr>
        <p:sp>
          <p:nvSpPr>
            <p:cNvPr id="8340" name="Google Shape;8340;p8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84"/>
          <p:cNvGrpSpPr/>
          <p:nvPr/>
        </p:nvGrpSpPr>
        <p:grpSpPr>
          <a:xfrm>
            <a:off x="4905064" y="1835446"/>
            <a:ext cx="314662" cy="358971"/>
            <a:chOff x="-57940525" y="3590375"/>
            <a:chExt cx="279625" cy="319000"/>
          </a:xfrm>
        </p:grpSpPr>
        <p:sp>
          <p:nvSpPr>
            <p:cNvPr id="8348" name="Google Shape;8348;p8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4"/>
          <p:cNvGrpSpPr/>
          <p:nvPr/>
        </p:nvGrpSpPr>
        <p:grpSpPr>
          <a:xfrm>
            <a:off x="4875945" y="2276817"/>
            <a:ext cx="358099" cy="358999"/>
            <a:chOff x="-57959425" y="3982600"/>
            <a:chExt cx="318225" cy="319025"/>
          </a:xfrm>
        </p:grpSpPr>
        <p:sp>
          <p:nvSpPr>
            <p:cNvPr id="8354" name="Google Shape;8354;p8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4"/>
          <p:cNvGrpSpPr/>
          <p:nvPr/>
        </p:nvGrpSpPr>
        <p:grpSpPr>
          <a:xfrm>
            <a:off x="7076112" y="1380146"/>
            <a:ext cx="357226" cy="357226"/>
            <a:chOff x="-55987225" y="3198925"/>
            <a:chExt cx="317450" cy="317450"/>
          </a:xfrm>
        </p:grpSpPr>
        <p:sp>
          <p:nvSpPr>
            <p:cNvPr id="8359" name="Google Shape;8359;p8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4"/>
          <p:cNvGrpSpPr/>
          <p:nvPr/>
        </p:nvGrpSpPr>
        <p:grpSpPr>
          <a:xfrm>
            <a:off x="7076112" y="1836178"/>
            <a:ext cx="357226" cy="357367"/>
            <a:chOff x="-55987225" y="3591025"/>
            <a:chExt cx="317450" cy="317575"/>
          </a:xfrm>
        </p:grpSpPr>
        <p:sp>
          <p:nvSpPr>
            <p:cNvPr id="8364" name="Google Shape;8364;p8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84"/>
          <p:cNvGrpSpPr/>
          <p:nvPr/>
        </p:nvGrpSpPr>
        <p:grpSpPr>
          <a:xfrm>
            <a:off x="7090027" y="2276817"/>
            <a:ext cx="358999" cy="358999"/>
            <a:chOff x="-55988800" y="3982600"/>
            <a:chExt cx="319025" cy="319025"/>
          </a:xfrm>
        </p:grpSpPr>
        <p:sp>
          <p:nvSpPr>
            <p:cNvPr id="8370" name="Google Shape;8370;p8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84"/>
          <p:cNvGrpSpPr/>
          <p:nvPr/>
        </p:nvGrpSpPr>
        <p:grpSpPr>
          <a:xfrm>
            <a:off x="5748546" y="2734774"/>
            <a:ext cx="356326" cy="358971"/>
            <a:chOff x="-54026025" y="3192625"/>
            <a:chExt cx="316650" cy="319000"/>
          </a:xfrm>
        </p:grpSpPr>
        <p:sp>
          <p:nvSpPr>
            <p:cNvPr id="8376" name="Google Shape;8376;p8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84"/>
          <p:cNvGrpSpPr/>
          <p:nvPr/>
        </p:nvGrpSpPr>
        <p:grpSpPr>
          <a:xfrm>
            <a:off x="5768492" y="3205748"/>
            <a:ext cx="316434" cy="358099"/>
            <a:chOff x="-54007925" y="3584850"/>
            <a:chExt cx="281200" cy="318225"/>
          </a:xfrm>
        </p:grpSpPr>
        <p:sp>
          <p:nvSpPr>
            <p:cNvPr id="8385" name="Google Shape;8385;p8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84"/>
          <p:cNvGrpSpPr/>
          <p:nvPr/>
        </p:nvGrpSpPr>
        <p:grpSpPr>
          <a:xfrm>
            <a:off x="5768492" y="3667633"/>
            <a:ext cx="316434" cy="358914"/>
            <a:chOff x="-54007925" y="3975575"/>
            <a:chExt cx="281200" cy="318950"/>
          </a:xfrm>
        </p:grpSpPr>
        <p:sp>
          <p:nvSpPr>
            <p:cNvPr id="8392" name="Google Shape;8392;p8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4"/>
          <p:cNvGrpSpPr/>
          <p:nvPr/>
        </p:nvGrpSpPr>
        <p:grpSpPr>
          <a:xfrm>
            <a:off x="8003359" y="2752104"/>
            <a:ext cx="274770" cy="358492"/>
            <a:chOff x="-52005775" y="3208025"/>
            <a:chExt cx="244175" cy="318575"/>
          </a:xfrm>
        </p:grpSpPr>
        <p:sp>
          <p:nvSpPr>
            <p:cNvPr id="8397" name="Google Shape;8397;p8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4"/>
          <p:cNvGrpSpPr/>
          <p:nvPr/>
        </p:nvGrpSpPr>
        <p:grpSpPr>
          <a:xfrm>
            <a:off x="5309825" y="1380146"/>
            <a:ext cx="358099" cy="358099"/>
            <a:chOff x="-57568775" y="3198925"/>
            <a:chExt cx="318225" cy="318225"/>
          </a:xfrm>
        </p:grpSpPr>
        <p:sp>
          <p:nvSpPr>
            <p:cNvPr id="8409" name="Google Shape;8409;p8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4"/>
          <p:cNvGrpSpPr/>
          <p:nvPr/>
        </p:nvGrpSpPr>
        <p:grpSpPr>
          <a:xfrm>
            <a:off x="5331543" y="1835446"/>
            <a:ext cx="314662" cy="358099"/>
            <a:chOff x="-57549075" y="3590375"/>
            <a:chExt cx="279625" cy="318225"/>
          </a:xfrm>
        </p:grpSpPr>
        <p:sp>
          <p:nvSpPr>
            <p:cNvPr id="8416" name="Google Shape;8416;p8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4"/>
          <p:cNvGrpSpPr/>
          <p:nvPr/>
        </p:nvGrpSpPr>
        <p:grpSpPr>
          <a:xfrm>
            <a:off x="5323740" y="2276817"/>
            <a:ext cx="359871" cy="359871"/>
            <a:chOff x="-57570350" y="3982600"/>
            <a:chExt cx="319800" cy="319800"/>
          </a:xfrm>
        </p:grpSpPr>
        <p:sp>
          <p:nvSpPr>
            <p:cNvPr id="8421" name="Google Shape;8421;p8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4"/>
          <p:cNvGrpSpPr/>
          <p:nvPr/>
        </p:nvGrpSpPr>
        <p:grpSpPr>
          <a:xfrm>
            <a:off x="7538779" y="1379246"/>
            <a:ext cx="314662" cy="358999"/>
            <a:chOff x="-55576850" y="3198125"/>
            <a:chExt cx="279625" cy="319025"/>
          </a:xfrm>
        </p:grpSpPr>
        <p:sp>
          <p:nvSpPr>
            <p:cNvPr id="8426" name="Google Shape;8426;p8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4"/>
          <p:cNvGrpSpPr/>
          <p:nvPr/>
        </p:nvGrpSpPr>
        <p:grpSpPr>
          <a:xfrm>
            <a:off x="7516174" y="1835221"/>
            <a:ext cx="359871" cy="358324"/>
            <a:chOff x="-55596550" y="3590175"/>
            <a:chExt cx="319800" cy="318425"/>
          </a:xfrm>
        </p:grpSpPr>
        <p:sp>
          <p:nvSpPr>
            <p:cNvPr id="8431" name="Google Shape;8431;p8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4"/>
          <p:cNvGrpSpPr/>
          <p:nvPr/>
        </p:nvGrpSpPr>
        <p:grpSpPr>
          <a:xfrm>
            <a:off x="7531412" y="2276564"/>
            <a:ext cx="358999" cy="359252"/>
            <a:chOff x="-55595775" y="3982375"/>
            <a:chExt cx="319025" cy="319250"/>
          </a:xfrm>
        </p:grpSpPr>
        <p:sp>
          <p:nvSpPr>
            <p:cNvPr id="8436" name="Google Shape;8436;p8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84"/>
          <p:cNvGrpSpPr/>
          <p:nvPr/>
        </p:nvGrpSpPr>
        <p:grpSpPr>
          <a:xfrm>
            <a:off x="6188595" y="2734774"/>
            <a:ext cx="358999" cy="358099"/>
            <a:chOff x="-53635375" y="3192625"/>
            <a:chExt cx="319025" cy="318225"/>
          </a:xfrm>
        </p:grpSpPr>
        <p:sp>
          <p:nvSpPr>
            <p:cNvPr id="8443" name="Google Shape;8443;p8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84"/>
          <p:cNvGrpSpPr/>
          <p:nvPr/>
        </p:nvGrpSpPr>
        <p:grpSpPr>
          <a:xfrm>
            <a:off x="6210763" y="3205748"/>
            <a:ext cx="314662" cy="358999"/>
            <a:chOff x="-53615675" y="3584850"/>
            <a:chExt cx="279625" cy="319025"/>
          </a:xfrm>
        </p:grpSpPr>
        <p:sp>
          <p:nvSpPr>
            <p:cNvPr id="8447" name="Google Shape;8447;p8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84"/>
          <p:cNvGrpSpPr/>
          <p:nvPr/>
        </p:nvGrpSpPr>
        <p:grpSpPr>
          <a:xfrm>
            <a:off x="6188609" y="3668674"/>
            <a:ext cx="358971" cy="357874"/>
            <a:chOff x="-53634575" y="3976500"/>
            <a:chExt cx="319000" cy="318025"/>
          </a:xfrm>
        </p:grpSpPr>
        <p:sp>
          <p:nvSpPr>
            <p:cNvPr id="8451" name="Google Shape;8451;p8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4"/>
          <p:cNvGrpSpPr/>
          <p:nvPr/>
        </p:nvGrpSpPr>
        <p:grpSpPr>
          <a:xfrm>
            <a:off x="7983413" y="3211628"/>
            <a:ext cx="314662" cy="358436"/>
            <a:chOff x="-52023900" y="3590075"/>
            <a:chExt cx="279625" cy="318525"/>
          </a:xfrm>
        </p:grpSpPr>
        <p:sp>
          <p:nvSpPr>
            <p:cNvPr id="8460" name="Google Shape;8460;p8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4"/>
          <p:cNvGrpSpPr/>
          <p:nvPr/>
        </p:nvGrpSpPr>
        <p:grpSpPr>
          <a:xfrm>
            <a:off x="5746654" y="1380146"/>
            <a:ext cx="358971" cy="358971"/>
            <a:chOff x="-57173375" y="3198925"/>
            <a:chExt cx="319000" cy="319000"/>
          </a:xfrm>
        </p:grpSpPr>
        <p:sp>
          <p:nvSpPr>
            <p:cNvPr id="8468" name="Google Shape;8468;p8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4"/>
          <p:cNvGrpSpPr/>
          <p:nvPr/>
        </p:nvGrpSpPr>
        <p:grpSpPr>
          <a:xfrm>
            <a:off x="5747541" y="1857587"/>
            <a:ext cx="357198" cy="314690"/>
            <a:chOff x="-57176525" y="3610050"/>
            <a:chExt cx="317425" cy="279650"/>
          </a:xfrm>
        </p:grpSpPr>
        <p:sp>
          <p:nvSpPr>
            <p:cNvPr id="8473" name="Google Shape;8473;p8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4"/>
          <p:cNvGrpSpPr/>
          <p:nvPr/>
        </p:nvGrpSpPr>
        <p:grpSpPr>
          <a:xfrm>
            <a:off x="7957995" y="1380146"/>
            <a:ext cx="358099" cy="356326"/>
            <a:chOff x="-55202750" y="3198925"/>
            <a:chExt cx="318225" cy="316650"/>
          </a:xfrm>
        </p:grpSpPr>
        <p:sp>
          <p:nvSpPr>
            <p:cNvPr id="8479" name="Google Shape;8479;p8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4"/>
          <p:cNvGrpSpPr/>
          <p:nvPr/>
        </p:nvGrpSpPr>
        <p:grpSpPr>
          <a:xfrm>
            <a:off x="7968629" y="1835446"/>
            <a:ext cx="336830" cy="358099"/>
            <a:chOff x="-55194875" y="3590375"/>
            <a:chExt cx="299325" cy="318225"/>
          </a:xfrm>
        </p:grpSpPr>
        <p:sp>
          <p:nvSpPr>
            <p:cNvPr id="8482" name="Google Shape;8482;p8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4"/>
          <p:cNvGrpSpPr/>
          <p:nvPr/>
        </p:nvGrpSpPr>
        <p:grpSpPr>
          <a:xfrm>
            <a:off x="7973247" y="2277717"/>
            <a:ext cx="357198" cy="357198"/>
            <a:chOff x="-55203525" y="3983400"/>
            <a:chExt cx="317425" cy="317425"/>
          </a:xfrm>
        </p:grpSpPr>
        <p:sp>
          <p:nvSpPr>
            <p:cNvPr id="8488" name="Google Shape;8488;p8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4"/>
          <p:cNvGrpSpPr/>
          <p:nvPr/>
        </p:nvGrpSpPr>
        <p:grpSpPr>
          <a:xfrm>
            <a:off x="6639727" y="2734774"/>
            <a:ext cx="335930" cy="358971"/>
            <a:chOff x="-53232900" y="3192625"/>
            <a:chExt cx="298525" cy="319000"/>
          </a:xfrm>
        </p:grpSpPr>
        <p:sp>
          <p:nvSpPr>
            <p:cNvPr id="8492" name="Google Shape;8492;p8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84"/>
          <p:cNvGrpSpPr/>
          <p:nvPr/>
        </p:nvGrpSpPr>
        <p:grpSpPr>
          <a:xfrm>
            <a:off x="6629093" y="3205748"/>
            <a:ext cx="357198" cy="356326"/>
            <a:chOff x="-53242350" y="3584850"/>
            <a:chExt cx="317425" cy="316650"/>
          </a:xfrm>
        </p:grpSpPr>
        <p:sp>
          <p:nvSpPr>
            <p:cNvPr id="8501" name="Google Shape;8501;p8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4"/>
          <p:cNvGrpSpPr/>
          <p:nvPr/>
        </p:nvGrpSpPr>
        <p:grpSpPr>
          <a:xfrm>
            <a:off x="6650362" y="3668449"/>
            <a:ext cx="314662" cy="358999"/>
            <a:chOff x="-53224225" y="3976300"/>
            <a:chExt cx="279625" cy="319025"/>
          </a:xfrm>
        </p:grpSpPr>
        <p:sp>
          <p:nvSpPr>
            <p:cNvPr id="8507" name="Google Shape;8507;p8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4"/>
          <p:cNvGrpSpPr/>
          <p:nvPr/>
        </p:nvGrpSpPr>
        <p:grpSpPr>
          <a:xfrm>
            <a:off x="7961258" y="3676129"/>
            <a:ext cx="358971" cy="358408"/>
            <a:chOff x="-52043575" y="3983125"/>
            <a:chExt cx="319000" cy="318500"/>
          </a:xfrm>
        </p:grpSpPr>
        <p:sp>
          <p:nvSpPr>
            <p:cNvPr id="8515" name="Google Shape;8515;p8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4"/>
          <p:cNvGrpSpPr/>
          <p:nvPr/>
        </p:nvGrpSpPr>
        <p:grpSpPr>
          <a:xfrm>
            <a:off x="6215199" y="1380146"/>
            <a:ext cx="314662" cy="358971"/>
            <a:chOff x="-56766175" y="3198925"/>
            <a:chExt cx="279625" cy="319000"/>
          </a:xfrm>
        </p:grpSpPr>
        <p:sp>
          <p:nvSpPr>
            <p:cNvPr id="8525" name="Google Shape;8525;p8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4"/>
          <p:cNvGrpSpPr/>
          <p:nvPr/>
        </p:nvGrpSpPr>
        <p:grpSpPr>
          <a:xfrm>
            <a:off x="6214313" y="1835446"/>
            <a:ext cx="316434" cy="358099"/>
            <a:chOff x="-56766175" y="3590375"/>
            <a:chExt cx="281200" cy="318225"/>
          </a:xfrm>
        </p:grpSpPr>
        <p:sp>
          <p:nvSpPr>
            <p:cNvPr id="8533" name="Google Shape;8533;p8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84"/>
          <p:cNvGrpSpPr/>
          <p:nvPr/>
        </p:nvGrpSpPr>
        <p:grpSpPr>
          <a:xfrm>
            <a:off x="6251269" y="2276817"/>
            <a:ext cx="272126" cy="358099"/>
            <a:chOff x="-56747275" y="3982600"/>
            <a:chExt cx="241825" cy="318225"/>
          </a:xfrm>
        </p:grpSpPr>
        <p:sp>
          <p:nvSpPr>
            <p:cNvPr id="8538" name="Google Shape;8538;p8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4"/>
          <p:cNvGrpSpPr/>
          <p:nvPr/>
        </p:nvGrpSpPr>
        <p:grpSpPr>
          <a:xfrm>
            <a:off x="4859020" y="3219055"/>
            <a:ext cx="358999" cy="342991"/>
            <a:chOff x="-54812875" y="3596675"/>
            <a:chExt cx="319025" cy="304800"/>
          </a:xfrm>
        </p:grpSpPr>
        <p:sp>
          <p:nvSpPr>
            <p:cNvPr id="8546" name="Google Shape;8546;p8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84"/>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84"/>
          <p:cNvGrpSpPr/>
          <p:nvPr/>
        </p:nvGrpSpPr>
        <p:grpSpPr>
          <a:xfrm>
            <a:off x="4881188" y="3675538"/>
            <a:ext cx="314662" cy="358099"/>
            <a:chOff x="-54793175" y="3982600"/>
            <a:chExt cx="279625" cy="318225"/>
          </a:xfrm>
        </p:grpSpPr>
        <p:sp>
          <p:nvSpPr>
            <p:cNvPr id="8556" name="Google Shape;8556;p8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4"/>
          <p:cNvGrpSpPr/>
          <p:nvPr/>
        </p:nvGrpSpPr>
        <p:grpSpPr>
          <a:xfrm>
            <a:off x="7092647" y="2734774"/>
            <a:ext cx="314662" cy="358099"/>
            <a:chOff x="-52832000" y="3192625"/>
            <a:chExt cx="279625" cy="318225"/>
          </a:xfrm>
        </p:grpSpPr>
        <p:sp>
          <p:nvSpPr>
            <p:cNvPr id="8564" name="Google Shape;8564;p8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4"/>
          <p:cNvGrpSpPr/>
          <p:nvPr/>
        </p:nvGrpSpPr>
        <p:grpSpPr>
          <a:xfrm>
            <a:off x="5779179" y="2276142"/>
            <a:ext cx="323524" cy="358774"/>
            <a:chOff x="-57162350" y="3982000"/>
            <a:chExt cx="287500" cy="318825"/>
          </a:xfrm>
        </p:grpSpPr>
        <p:sp>
          <p:nvSpPr>
            <p:cNvPr id="8573" name="Google Shape;8573;p8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4"/>
          <p:cNvGrpSpPr/>
          <p:nvPr/>
        </p:nvGrpSpPr>
        <p:grpSpPr>
          <a:xfrm>
            <a:off x="7070492" y="3206648"/>
            <a:ext cx="358971" cy="357198"/>
            <a:chOff x="-52851675" y="3585650"/>
            <a:chExt cx="319000" cy="317425"/>
          </a:xfrm>
        </p:grpSpPr>
        <p:sp>
          <p:nvSpPr>
            <p:cNvPr id="8582" name="Google Shape;8582;p8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4"/>
          <p:cNvGrpSpPr/>
          <p:nvPr/>
        </p:nvGrpSpPr>
        <p:grpSpPr>
          <a:xfrm>
            <a:off x="7092647" y="3668449"/>
            <a:ext cx="314662" cy="358999"/>
            <a:chOff x="-52832000" y="3976300"/>
            <a:chExt cx="279625" cy="319025"/>
          </a:xfrm>
        </p:grpSpPr>
        <p:sp>
          <p:nvSpPr>
            <p:cNvPr id="8589" name="Google Shape;8589;p8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84"/>
          <p:cNvGrpSpPr/>
          <p:nvPr/>
        </p:nvGrpSpPr>
        <p:grpSpPr>
          <a:xfrm>
            <a:off x="6209853" y="4123097"/>
            <a:ext cx="316434" cy="358099"/>
            <a:chOff x="-51633225" y="3198925"/>
            <a:chExt cx="281200" cy="318225"/>
          </a:xfrm>
        </p:grpSpPr>
        <p:sp>
          <p:nvSpPr>
            <p:cNvPr id="8595" name="Google Shape;8595;p8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84"/>
          <p:cNvGrpSpPr/>
          <p:nvPr/>
        </p:nvGrpSpPr>
        <p:grpSpPr>
          <a:xfrm>
            <a:off x="6628676" y="1381018"/>
            <a:ext cx="365188" cy="357226"/>
            <a:chOff x="-56396775" y="3199700"/>
            <a:chExt cx="324525" cy="317450"/>
          </a:xfrm>
        </p:grpSpPr>
        <p:sp>
          <p:nvSpPr>
            <p:cNvPr id="8603" name="Google Shape;8603;p8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4"/>
          <p:cNvGrpSpPr/>
          <p:nvPr/>
        </p:nvGrpSpPr>
        <p:grpSpPr>
          <a:xfrm>
            <a:off x="6631771" y="1846953"/>
            <a:ext cx="358999" cy="335958"/>
            <a:chOff x="-56394425" y="3600600"/>
            <a:chExt cx="319025" cy="298550"/>
          </a:xfrm>
        </p:grpSpPr>
        <p:sp>
          <p:nvSpPr>
            <p:cNvPr id="8610" name="Google Shape;8610;p8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4"/>
          <p:cNvGrpSpPr/>
          <p:nvPr/>
        </p:nvGrpSpPr>
        <p:grpSpPr>
          <a:xfrm>
            <a:off x="6662538" y="2277717"/>
            <a:ext cx="327068" cy="357198"/>
            <a:chOff x="-56379450" y="3983400"/>
            <a:chExt cx="290650" cy="317425"/>
          </a:xfrm>
        </p:grpSpPr>
        <p:sp>
          <p:nvSpPr>
            <p:cNvPr id="8614" name="Google Shape;8614;p8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4"/>
          <p:cNvGrpSpPr/>
          <p:nvPr/>
        </p:nvGrpSpPr>
        <p:grpSpPr>
          <a:xfrm>
            <a:off x="5326242" y="2741864"/>
            <a:ext cx="316434" cy="358971"/>
            <a:chOff x="-54401725" y="3198925"/>
            <a:chExt cx="281200" cy="319000"/>
          </a:xfrm>
        </p:grpSpPr>
        <p:sp>
          <p:nvSpPr>
            <p:cNvPr id="8623" name="Google Shape;8623;p8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4"/>
          <p:cNvGrpSpPr/>
          <p:nvPr/>
        </p:nvGrpSpPr>
        <p:grpSpPr>
          <a:xfrm>
            <a:off x="5327128" y="3211965"/>
            <a:ext cx="314662" cy="358099"/>
            <a:chOff x="-54401725" y="3590375"/>
            <a:chExt cx="279625" cy="318225"/>
          </a:xfrm>
        </p:grpSpPr>
        <p:sp>
          <p:nvSpPr>
            <p:cNvPr id="8635" name="Google Shape;8635;p8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4"/>
          <p:cNvGrpSpPr/>
          <p:nvPr/>
        </p:nvGrpSpPr>
        <p:grpSpPr>
          <a:xfrm>
            <a:off x="5324920" y="3675538"/>
            <a:ext cx="319079" cy="358099"/>
            <a:chOff x="-54403300" y="3982600"/>
            <a:chExt cx="283550" cy="318225"/>
          </a:xfrm>
        </p:grpSpPr>
        <p:sp>
          <p:nvSpPr>
            <p:cNvPr id="8642" name="Google Shape;8642;p8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84"/>
          <p:cNvGrpSpPr/>
          <p:nvPr/>
        </p:nvGrpSpPr>
        <p:grpSpPr>
          <a:xfrm>
            <a:off x="7512313" y="2736772"/>
            <a:ext cx="356298" cy="356973"/>
            <a:chOff x="-52458650" y="3194400"/>
            <a:chExt cx="316625" cy="317225"/>
          </a:xfrm>
        </p:grpSpPr>
        <p:sp>
          <p:nvSpPr>
            <p:cNvPr id="8648" name="Google Shape;8648;p8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4"/>
          <p:cNvGrpSpPr/>
          <p:nvPr/>
        </p:nvGrpSpPr>
        <p:grpSpPr>
          <a:xfrm>
            <a:off x="4881188" y="2741864"/>
            <a:ext cx="314662" cy="358971"/>
            <a:chOff x="-54793175" y="3198925"/>
            <a:chExt cx="279625" cy="319000"/>
          </a:xfrm>
        </p:grpSpPr>
        <p:sp>
          <p:nvSpPr>
            <p:cNvPr id="8657" name="Google Shape;8657;p8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4"/>
          <p:cNvGrpSpPr/>
          <p:nvPr/>
        </p:nvGrpSpPr>
        <p:grpSpPr>
          <a:xfrm>
            <a:off x="7521611" y="3205748"/>
            <a:ext cx="337703" cy="357845"/>
            <a:chOff x="-52450000" y="3584850"/>
            <a:chExt cx="300100" cy="318000"/>
          </a:xfrm>
        </p:grpSpPr>
        <p:sp>
          <p:nvSpPr>
            <p:cNvPr id="8665" name="Google Shape;8665;p8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4"/>
          <p:cNvGrpSpPr/>
          <p:nvPr/>
        </p:nvGrpSpPr>
        <p:grpSpPr>
          <a:xfrm>
            <a:off x="7533131" y="3670221"/>
            <a:ext cx="314662" cy="357226"/>
            <a:chOff x="-52440550" y="3977875"/>
            <a:chExt cx="279625" cy="317450"/>
          </a:xfrm>
        </p:grpSpPr>
        <p:sp>
          <p:nvSpPr>
            <p:cNvPr id="8673" name="Google Shape;8673;p8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4"/>
          <p:cNvGrpSpPr/>
          <p:nvPr/>
        </p:nvGrpSpPr>
        <p:grpSpPr>
          <a:xfrm>
            <a:off x="6645066" y="4126427"/>
            <a:ext cx="314662" cy="358999"/>
            <a:chOff x="-51623775" y="3584850"/>
            <a:chExt cx="279625" cy="319025"/>
          </a:xfrm>
        </p:grpSpPr>
        <p:sp>
          <p:nvSpPr>
            <p:cNvPr id="8682" name="Google Shape;8682;p8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1" name="Google Shape;8691;p8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92" name="Google Shape;8692;p8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6"/>
        <p:cNvGrpSpPr/>
        <p:nvPr/>
      </p:nvGrpSpPr>
      <p:grpSpPr>
        <a:xfrm>
          <a:off x="0" y="0"/>
          <a:ext cx="0" cy="0"/>
          <a:chOff x="0" y="0"/>
          <a:chExt cx="0" cy="0"/>
        </a:xfrm>
      </p:grpSpPr>
      <p:grpSp>
        <p:nvGrpSpPr>
          <p:cNvPr id="8697" name="Google Shape;8697;p85"/>
          <p:cNvGrpSpPr/>
          <p:nvPr/>
        </p:nvGrpSpPr>
        <p:grpSpPr>
          <a:xfrm>
            <a:off x="885675" y="1386849"/>
            <a:ext cx="276003" cy="357300"/>
            <a:chOff x="-50469125" y="3183175"/>
            <a:chExt cx="233150" cy="301825"/>
          </a:xfrm>
        </p:grpSpPr>
        <p:sp>
          <p:nvSpPr>
            <p:cNvPr id="8698" name="Google Shape;8698;p8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85"/>
          <p:cNvGrpSpPr/>
          <p:nvPr/>
        </p:nvGrpSpPr>
        <p:grpSpPr>
          <a:xfrm>
            <a:off x="845574" y="1822251"/>
            <a:ext cx="356205" cy="355288"/>
            <a:chOff x="-50504575" y="3550975"/>
            <a:chExt cx="300900" cy="300125"/>
          </a:xfrm>
        </p:grpSpPr>
        <p:sp>
          <p:nvSpPr>
            <p:cNvPr id="8702" name="Google Shape;8702;p8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5"/>
          <p:cNvGrpSpPr/>
          <p:nvPr/>
        </p:nvGrpSpPr>
        <p:grpSpPr>
          <a:xfrm>
            <a:off x="845574" y="2260493"/>
            <a:ext cx="356205" cy="354341"/>
            <a:chOff x="-50503000" y="3921175"/>
            <a:chExt cx="300900" cy="299325"/>
          </a:xfrm>
        </p:grpSpPr>
        <p:sp>
          <p:nvSpPr>
            <p:cNvPr id="8707" name="Google Shape;8707;p8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5"/>
          <p:cNvGrpSpPr/>
          <p:nvPr/>
        </p:nvGrpSpPr>
        <p:grpSpPr>
          <a:xfrm>
            <a:off x="3049627" y="1406411"/>
            <a:ext cx="355258" cy="356205"/>
            <a:chOff x="-48630025" y="3199700"/>
            <a:chExt cx="300100" cy="300900"/>
          </a:xfrm>
        </p:grpSpPr>
        <p:sp>
          <p:nvSpPr>
            <p:cNvPr id="8713" name="Google Shape;8713;p8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5"/>
          <p:cNvGrpSpPr/>
          <p:nvPr/>
        </p:nvGrpSpPr>
        <p:grpSpPr>
          <a:xfrm>
            <a:off x="3049627" y="1843707"/>
            <a:ext cx="355258" cy="355258"/>
            <a:chOff x="-48630025" y="3569100"/>
            <a:chExt cx="300100" cy="300100"/>
          </a:xfrm>
        </p:grpSpPr>
        <p:sp>
          <p:nvSpPr>
            <p:cNvPr id="8717" name="Google Shape;8717;p8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5"/>
          <p:cNvGrpSpPr/>
          <p:nvPr/>
        </p:nvGrpSpPr>
        <p:grpSpPr>
          <a:xfrm>
            <a:off x="3050101" y="2281003"/>
            <a:ext cx="354311" cy="353394"/>
            <a:chOff x="-48629225" y="3938500"/>
            <a:chExt cx="299300" cy="298525"/>
          </a:xfrm>
        </p:grpSpPr>
        <p:sp>
          <p:nvSpPr>
            <p:cNvPr id="8728" name="Google Shape;8728;p8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5"/>
          <p:cNvGrpSpPr/>
          <p:nvPr/>
        </p:nvGrpSpPr>
        <p:grpSpPr>
          <a:xfrm>
            <a:off x="1785504" y="2752344"/>
            <a:ext cx="311458" cy="354341"/>
            <a:chOff x="-46762575" y="3200500"/>
            <a:chExt cx="263100" cy="299325"/>
          </a:xfrm>
        </p:grpSpPr>
        <p:sp>
          <p:nvSpPr>
            <p:cNvPr id="8733" name="Google Shape;8733;p8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5"/>
          <p:cNvGrpSpPr/>
          <p:nvPr/>
        </p:nvGrpSpPr>
        <p:grpSpPr>
          <a:xfrm>
            <a:off x="1763589" y="3211066"/>
            <a:ext cx="355288" cy="312375"/>
            <a:chOff x="-46779900" y="3588000"/>
            <a:chExt cx="300125" cy="263875"/>
          </a:xfrm>
        </p:grpSpPr>
        <p:sp>
          <p:nvSpPr>
            <p:cNvPr id="8739" name="Google Shape;8739;p8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5"/>
          <p:cNvGrpSpPr/>
          <p:nvPr/>
        </p:nvGrpSpPr>
        <p:grpSpPr>
          <a:xfrm>
            <a:off x="1764062" y="3625988"/>
            <a:ext cx="354341" cy="353394"/>
            <a:chOff x="-46779100" y="3938500"/>
            <a:chExt cx="299325" cy="298525"/>
          </a:xfrm>
        </p:grpSpPr>
        <p:sp>
          <p:nvSpPr>
            <p:cNvPr id="8744" name="Google Shape;8744;p8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5"/>
          <p:cNvGrpSpPr/>
          <p:nvPr/>
        </p:nvGrpSpPr>
        <p:grpSpPr>
          <a:xfrm>
            <a:off x="3971800" y="2758855"/>
            <a:ext cx="355258" cy="355288"/>
            <a:chOff x="-44924250" y="3206000"/>
            <a:chExt cx="300100" cy="300125"/>
          </a:xfrm>
        </p:grpSpPr>
        <p:sp>
          <p:nvSpPr>
            <p:cNvPr id="8747" name="Google Shape;8747;p8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5"/>
          <p:cNvGrpSpPr/>
          <p:nvPr/>
        </p:nvGrpSpPr>
        <p:grpSpPr>
          <a:xfrm>
            <a:off x="1286286" y="1386849"/>
            <a:ext cx="355258" cy="355258"/>
            <a:chOff x="-50134375" y="3183175"/>
            <a:chExt cx="300100" cy="300100"/>
          </a:xfrm>
        </p:grpSpPr>
        <p:sp>
          <p:nvSpPr>
            <p:cNvPr id="8753" name="Google Shape;8753;p8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5"/>
          <p:cNvGrpSpPr/>
          <p:nvPr/>
        </p:nvGrpSpPr>
        <p:grpSpPr>
          <a:xfrm>
            <a:off x="1286286" y="1822251"/>
            <a:ext cx="355258" cy="355288"/>
            <a:chOff x="-50134375" y="3550975"/>
            <a:chExt cx="300100" cy="300125"/>
          </a:xfrm>
        </p:grpSpPr>
        <p:sp>
          <p:nvSpPr>
            <p:cNvPr id="8764" name="Google Shape;8764;p8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5"/>
          <p:cNvGrpSpPr/>
          <p:nvPr/>
        </p:nvGrpSpPr>
        <p:grpSpPr>
          <a:xfrm>
            <a:off x="1286286" y="2259783"/>
            <a:ext cx="355258" cy="355051"/>
            <a:chOff x="-50134375" y="3920575"/>
            <a:chExt cx="300100" cy="299925"/>
          </a:xfrm>
        </p:grpSpPr>
        <p:sp>
          <p:nvSpPr>
            <p:cNvPr id="8767" name="Google Shape;8767;p8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85"/>
          <p:cNvGrpSpPr/>
          <p:nvPr/>
        </p:nvGrpSpPr>
        <p:grpSpPr>
          <a:xfrm>
            <a:off x="3497010" y="1407358"/>
            <a:ext cx="357123" cy="355258"/>
            <a:chOff x="-48262200" y="3200500"/>
            <a:chExt cx="301675" cy="300100"/>
          </a:xfrm>
        </p:grpSpPr>
        <p:sp>
          <p:nvSpPr>
            <p:cNvPr id="8771" name="Google Shape;8771;p8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5"/>
          <p:cNvGrpSpPr/>
          <p:nvPr/>
        </p:nvGrpSpPr>
        <p:grpSpPr>
          <a:xfrm>
            <a:off x="3526383" y="1844447"/>
            <a:ext cx="298377" cy="354519"/>
            <a:chOff x="-48233050" y="3569725"/>
            <a:chExt cx="252050" cy="299475"/>
          </a:xfrm>
        </p:grpSpPr>
        <p:sp>
          <p:nvSpPr>
            <p:cNvPr id="8781" name="Google Shape;8781;p8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5"/>
          <p:cNvGrpSpPr/>
          <p:nvPr/>
        </p:nvGrpSpPr>
        <p:grpSpPr>
          <a:xfrm>
            <a:off x="3550148" y="2278191"/>
            <a:ext cx="250847" cy="358070"/>
            <a:chOff x="-48216525" y="3936125"/>
            <a:chExt cx="211900" cy="302475"/>
          </a:xfrm>
        </p:grpSpPr>
        <p:sp>
          <p:nvSpPr>
            <p:cNvPr id="8785" name="Google Shape;8785;p8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85"/>
          <p:cNvGrpSpPr/>
          <p:nvPr/>
        </p:nvGrpSpPr>
        <p:grpSpPr>
          <a:xfrm>
            <a:off x="2205866" y="2753261"/>
            <a:ext cx="355258" cy="355288"/>
            <a:chOff x="-46410500" y="3201275"/>
            <a:chExt cx="300100" cy="300125"/>
          </a:xfrm>
        </p:grpSpPr>
        <p:sp>
          <p:nvSpPr>
            <p:cNvPr id="8790" name="Google Shape;8790;p8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5"/>
          <p:cNvGrpSpPr/>
          <p:nvPr/>
        </p:nvGrpSpPr>
        <p:grpSpPr>
          <a:xfrm>
            <a:off x="2205866" y="3188692"/>
            <a:ext cx="355258" cy="356205"/>
            <a:chOff x="-46409700" y="3569100"/>
            <a:chExt cx="300100" cy="300900"/>
          </a:xfrm>
        </p:grpSpPr>
        <p:sp>
          <p:nvSpPr>
            <p:cNvPr id="8796" name="Google Shape;8796;p8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5"/>
          <p:cNvGrpSpPr/>
          <p:nvPr/>
        </p:nvGrpSpPr>
        <p:grpSpPr>
          <a:xfrm>
            <a:off x="2193747" y="3624124"/>
            <a:ext cx="379497" cy="358070"/>
            <a:chOff x="-46422300" y="3936925"/>
            <a:chExt cx="320575" cy="302475"/>
          </a:xfrm>
        </p:grpSpPr>
        <p:sp>
          <p:nvSpPr>
            <p:cNvPr id="8802" name="Google Shape;8802;p8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85"/>
          <p:cNvGrpSpPr/>
          <p:nvPr/>
        </p:nvGrpSpPr>
        <p:grpSpPr>
          <a:xfrm>
            <a:off x="3971326" y="3178452"/>
            <a:ext cx="356205" cy="355258"/>
            <a:chOff x="-44914800" y="3560450"/>
            <a:chExt cx="300900" cy="300100"/>
          </a:xfrm>
        </p:grpSpPr>
        <p:sp>
          <p:nvSpPr>
            <p:cNvPr id="8805" name="Google Shape;8805;p8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5"/>
          <p:cNvGrpSpPr/>
          <p:nvPr/>
        </p:nvGrpSpPr>
        <p:grpSpPr>
          <a:xfrm>
            <a:off x="1726378" y="1387086"/>
            <a:ext cx="354311" cy="354104"/>
            <a:chOff x="-49764975" y="3183375"/>
            <a:chExt cx="299300" cy="299125"/>
          </a:xfrm>
        </p:grpSpPr>
        <p:sp>
          <p:nvSpPr>
            <p:cNvPr id="8811" name="Google Shape;8811;p8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85"/>
          <p:cNvGrpSpPr/>
          <p:nvPr/>
        </p:nvGrpSpPr>
        <p:grpSpPr>
          <a:xfrm>
            <a:off x="1726378" y="1822547"/>
            <a:ext cx="354311" cy="355909"/>
            <a:chOff x="-49764975" y="3551225"/>
            <a:chExt cx="299300" cy="300650"/>
          </a:xfrm>
        </p:grpSpPr>
        <p:sp>
          <p:nvSpPr>
            <p:cNvPr id="8821" name="Google Shape;8821;p8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5"/>
          <p:cNvGrpSpPr/>
          <p:nvPr/>
        </p:nvGrpSpPr>
        <p:grpSpPr>
          <a:xfrm>
            <a:off x="1724040" y="2259310"/>
            <a:ext cx="358987" cy="355525"/>
            <a:chOff x="-49766550" y="3920175"/>
            <a:chExt cx="303250" cy="300325"/>
          </a:xfrm>
        </p:grpSpPr>
        <p:sp>
          <p:nvSpPr>
            <p:cNvPr id="8833" name="Google Shape;8833;p8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5"/>
          <p:cNvGrpSpPr/>
          <p:nvPr/>
        </p:nvGrpSpPr>
        <p:grpSpPr>
          <a:xfrm>
            <a:off x="3939571" y="1407358"/>
            <a:ext cx="357123" cy="354341"/>
            <a:chOff x="-47892800" y="3200500"/>
            <a:chExt cx="301675" cy="299325"/>
          </a:xfrm>
        </p:grpSpPr>
        <p:sp>
          <p:nvSpPr>
            <p:cNvPr id="8838" name="Google Shape;8838;p8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5"/>
          <p:cNvGrpSpPr/>
          <p:nvPr/>
        </p:nvGrpSpPr>
        <p:grpSpPr>
          <a:xfrm>
            <a:off x="4003437" y="1843707"/>
            <a:ext cx="229391" cy="355258"/>
            <a:chOff x="-47839250" y="3569100"/>
            <a:chExt cx="193775" cy="300100"/>
          </a:xfrm>
        </p:grpSpPr>
        <p:sp>
          <p:nvSpPr>
            <p:cNvPr id="8845" name="Google Shape;8845;p8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5"/>
          <p:cNvGrpSpPr/>
          <p:nvPr/>
        </p:nvGrpSpPr>
        <p:grpSpPr>
          <a:xfrm>
            <a:off x="3940503" y="2280056"/>
            <a:ext cx="355258" cy="356205"/>
            <a:chOff x="-47892800" y="3937700"/>
            <a:chExt cx="300100" cy="300900"/>
          </a:xfrm>
        </p:grpSpPr>
        <p:sp>
          <p:nvSpPr>
            <p:cNvPr id="8852" name="Google Shape;8852;p8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5"/>
          <p:cNvGrpSpPr/>
          <p:nvPr/>
        </p:nvGrpSpPr>
        <p:grpSpPr>
          <a:xfrm>
            <a:off x="2645798" y="2773770"/>
            <a:ext cx="355258" cy="311458"/>
            <a:chOff x="-46042675" y="3218600"/>
            <a:chExt cx="300100" cy="263100"/>
          </a:xfrm>
        </p:grpSpPr>
        <p:sp>
          <p:nvSpPr>
            <p:cNvPr id="8861" name="Google Shape;8861;p8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5"/>
          <p:cNvGrpSpPr/>
          <p:nvPr/>
        </p:nvGrpSpPr>
        <p:grpSpPr>
          <a:xfrm>
            <a:off x="2645798" y="3188219"/>
            <a:ext cx="355258" cy="323118"/>
            <a:chOff x="-46042675" y="3568700"/>
            <a:chExt cx="300100" cy="272950"/>
          </a:xfrm>
        </p:grpSpPr>
        <p:sp>
          <p:nvSpPr>
            <p:cNvPr id="8868" name="Google Shape;8868;p8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5"/>
          <p:cNvGrpSpPr/>
          <p:nvPr/>
        </p:nvGrpSpPr>
        <p:grpSpPr>
          <a:xfrm>
            <a:off x="2687749" y="3625189"/>
            <a:ext cx="271357" cy="356057"/>
            <a:chOff x="-46007225" y="3937825"/>
            <a:chExt cx="229225" cy="300775"/>
          </a:xfrm>
        </p:grpSpPr>
        <p:sp>
          <p:nvSpPr>
            <p:cNvPr id="8873" name="Google Shape;8873;p8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5"/>
          <p:cNvGrpSpPr/>
          <p:nvPr/>
        </p:nvGrpSpPr>
        <p:grpSpPr>
          <a:xfrm>
            <a:off x="3993241" y="3615275"/>
            <a:ext cx="312375" cy="357596"/>
            <a:chOff x="-44895900" y="3929450"/>
            <a:chExt cx="263875" cy="302075"/>
          </a:xfrm>
        </p:grpSpPr>
        <p:sp>
          <p:nvSpPr>
            <p:cNvPr id="8884" name="Google Shape;8884;p8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5"/>
          <p:cNvGrpSpPr/>
          <p:nvPr/>
        </p:nvGrpSpPr>
        <p:grpSpPr>
          <a:xfrm>
            <a:off x="2167060" y="1398036"/>
            <a:ext cx="356205" cy="332885"/>
            <a:chOff x="-49397175" y="3192625"/>
            <a:chExt cx="300900" cy="281200"/>
          </a:xfrm>
        </p:grpSpPr>
        <p:sp>
          <p:nvSpPr>
            <p:cNvPr id="8891" name="Google Shape;8891;p8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5"/>
          <p:cNvGrpSpPr/>
          <p:nvPr/>
        </p:nvGrpSpPr>
        <p:grpSpPr>
          <a:xfrm>
            <a:off x="2193163" y="1822251"/>
            <a:ext cx="304000" cy="356205"/>
            <a:chOff x="-49375900" y="3550975"/>
            <a:chExt cx="256800" cy="300900"/>
          </a:xfrm>
        </p:grpSpPr>
        <p:sp>
          <p:nvSpPr>
            <p:cNvPr id="8899" name="Google Shape;8899;p8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5"/>
          <p:cNvGrpSpPr/>
          <p:nvPr/>
        </p:nvGrpSpPr>
        <p:grpSpPr>
          <a:xfrm>
            <a:off x="2188516" y="2259546"/>
            <a:ext cx="313293" cy="356205"/>
            <a:chOff x="-49378250" y="3920375"/>
            <a:chExt cx="264650" cy="300900"/>
          </a:xfrm>
        </p:grpSpPr>
        <p:sp>
          <p:nvSpPr>
            <p:cNvPr id="8911" name="Google Shape;8911;p8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5"/>
          <p:cNvGrpSpPr/>
          <p:nvPr/>
        </p:nvGrpSpPr>
        <p:grpSpPr>
          <a:xfrm>
            <a:off x="907504" y="2752344"/>
            <a:ext cx="312375" cy="357123"/>
            <a:chOff x="-47505300" y="3200500"/>
            <a:chExt cx="263875" cy="301675"/>
          </a:xfrm>
        </p:grpSpPr>
        <p:sp>
          <p:nvSpPr>
            <p:cNvPr id="8919" name="Google Shape;8919;p8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5"/>
          <p:cNvGrpSpPr/>
          <p:nvPr/>
        </p:nvGrpSpPr>
        <p:grpSpPr>
          <a:xfrm>
            <a:off x="885604" y="3188692"/>
            <a:ext cx="356176" cy="355051"/>
            <a:chOff x="-47524975" y="3569100"/>
            <a:chExt cx="300875" cy="299925"/>
          </a:xfrm>
        </p:grpSpPr>
        <p:sp>
          <p:nvSpPr>
            <p:cNvPr id="8933" name="Google Shape;8933;p8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85"/>
          <p:cNvGrpSpPr/>
          <p:nvPr/>
        </p:nvGrpSpPr>
        <p:grpSpPr>
          <a:xfrm>
            <a:off x="886062" y="3667954"/>
            <a:ext cx="355258" cy="270410"/>
            <a:chOff x="-47523400" y="3973950"/>
            <a:chExt cx="300100" cy="228425"/>
          </a:xfrm>
        </p:grpSpPr>
        <p:sp>
          <p:nvSpPr>
            <p:cNvPr id="8939" name="Google Shape;8939;p8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85"/>
          <p:cNvGrpSpPr/>
          <p:nvPr/>
        </p:nvGrpSpPr>
        <p:grpSpPr>
          <a:xfrm>
            <a:off x="3091183" y="2750953"/>
            <a:ext cx="354341" cy="357596"/>
            <a:chOff x="-45673275" y="3199325"/>
            <a:chExt cx="299325" cy="302075"/>
          </a:xfrm>
        </p:grpSpPr>
        <p:sp>
          <p:nvSpPr>
            <p:cNvPr id="8945" name="Google Shape;8945;p8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5"/>
          <p:cNvGrpSpPr/>
          <p:nvPr/>
        </p:nvGrpSpPr>
        <p:grpSpPr>
          <a:xfrm>
            <a:off x="3090251" y="3209202"/>
            <a:ext cx="356205" cy="314240"/>
            <a:chOff x="-45674075" y="3586425"/>
            <a:chExt cx="300900" cy="265450"/>
          </a:xfrm>
        </p:grpSpPr>
        <p:sp>
          <p:nvSpPr>
            <p:cNvPr id="8949" name="Google Shape;8949;p8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5"/>
          <p:cNvGrpSpPr/>
          <p:nvPr/>
        </p:nvGrpSpPr>
        <p:grpSpPr>
          <a:xfrm>
            <a:off x="3091183" y="3625041"/>
            <a:ext cx="354341" cy="356205"/>
            <a:chOff x="-45673275" y="3937700"/>
            <a:chExt cx="299325" cy="300900"/>
          </a:xfrm>
        </p:grpSpPr>
        <p:sp>
          <p:nvSpPr>
            <p:cNvPr id="8952" name="Google Shape;8952;p8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5"/>
          <p:cNvGrpSpPr/>
          <p:nvPr/>
        </p:nvGrpSpPr>
        <p:grpSpPr>
          <a:xfrm>
            <a:off x="2205349" y="4117825"/>
            <a:ext cx="356205" cy="356205"/>
            <a:chOff x="-44512325" y="3176075"/>
            <a:chExt cx="300900" cy="300900"/>
          </a:xfrm>
        </p:grpSpPr>
        <p:sp>
          <p:nvSpPr>
            <p:cNvPr id="8959" name="Google Shape;8959;p8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5"/>
          <p:cNvGrpSpPr/>
          <p:nvPr/>
        </p:nvGrpSpPr>
        <p:grpSpPr>
          <a:xfrm>
            <a:off x="2608689" y="1386849"/>
            <a:ext cx="354341" cy="354341"/>
            <a:chOff x="-49027775" y="3183175"/>
            <a:chExt cx="299325" cy="299325"/>
          </a:xfrm>
        </p:grpSpPr>
        <p:sp>
          <p:nvSpPr>
            <p:cNvPr id="8963" name="Google Shape;8963;p8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85"/>
          <p:cNvGrpSpPr/>
          <p:nvPr/>
        </p:nvGrpSpPr>
        <p:grpSpPr>
          <a:xfrm>
            <a:off x="2608230" y="1822251"/>
            <a:ext cx="355258" cy="357152"/>
            <a:chOff x="-49027775" y="3550975"/>
            <a:chExt cx="300100" cy="301700"/>
          </a:xfrm>
        </p:grpSpPr>
        <p:sp>
          <p:nvSpPr>
            <p:cNvPr id="8968" name="Google Shape;8968;p8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85"/>
          <p:cNvGrpSpPr/>
          <p:nvPr/>
        </p:nvGrpSpPr>
        <p:grpSpPr>
          <a:xfrm>
            <a:off x="2606306" y="2259310"/>
            <a:ext cx="359106" cy="355525"/>
            <a:chOff x="-49031025" y="3920175"/>
            <a:chExt cx="303350" cy="300325"/>
          </a:xfrm>
        </p:grpSpPr>
        <p:sp>
          <p:nvSpPr>
            <p:cNvPr id="8979" name="Google Shape;8979;p8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85"/>
          <p:cNvGrpSpPr/>
          <p:nvPr/>
        </p:nvGrpSpPr>
        <p:grpSpPr>
          <a:xfrm>
            <a:off x="1322411" y="2752344"/>
            <a:ext cx="356176" cy="354341"/>
            <a:chOff x="-47155575" y="3200500"/>
            <a:chExt cx="300875" cy="299325"/>
          </a:xfrm>
        </p:grpSpPr>
        <p:sp>
          <p:nvSpPr>
            <p:cNvPr id="8986" name="Google Shape;8986;p8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5"/>
          <p:cNvGrpSpPr/>
          <p:nvPr/>
        </p:nvGrpSpPr>
        <p:grpSpPr>
          <a:xfrm>
            <a:off x="1322870" y="3188692"/>
            <a:ext cx="355258" cy="355258"/>
            <a:chOff x="-47154800" y="3569100"/>
            <a:chExt cx="300100" cy="300100"/>
          </a:xfrm>
        </p:grpSpPr>
        <p:sp>
          <p:nvSpPr>
            <p:cNvPr id="8993" name="Google Shape;8993;p8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85"/>
          <p:cNvGrpSpPr/>
          <p:nvPr/>
        </p:nvGrpSpPr>
        <p:grpSpPr>
          <a:xfrm>
            <a:off x="1323343" y="3626905"/>
            <a:ext cx="354311" cy="353423"/>
            <a:chOff x="-47154000" y="3939275"/>
            <a:chExt cx="299300" cy="298550"/>
          </a:xfrm>
        </p:grpSpPr>
        <p:sp>
          <p:nvSpPr>
            <p:cNvPr id="9000" name="Google Shape;9000;p8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85"/>
          <p:cNvGrpSpPr/>
          <p:nvPr/>
        </p:nvGrpSpPr>
        <p:grpSpPr>
          <a:xfrm>
            <a:off x="3548633" y="2752344"/>
            <a:ext cx="312375" cy="354341"/>
            <a:chOff x="-45286550" y="3200500"/>
            <a:chExt cx="263875" cy="299325"/>
          </a:xfrm>
        </p:grpSpPr>
        <p:sp>
          <p:nvSpPr>
            <p:cNvPr id="9005" name="Google Shape;9005;p8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85"/>
          <p:cNvGrpSpPr/>
          <p:nvPr/>
        </p:nvGrpSpPr>
        <p:grpSpPr>
          <a:xfrm>
            <a:off x="3548633" y="3189639"/>
            <a:ext cx="312375" cy="354311"/>
            <a:chOff x="-45286550" y="3569900"/>
            <a:chExt cx="263875" cy="299300"/>
          </a:xfrm>
        </p:grpSpPr>
        <p:sp>
          <p:nvSpPr>
            <p:cNvPr id="9009" name="Google Shape;9009;p8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5"/>
          <p:cNvGrpSpPr/>
          <p:nvPr/>
        </p:nvGrpSpPr>
        <p:grpSpPr>
          <a:xfrm>
            <a:off x="3559820" y="3625988"/>
            <a:ext cx="290001" cy="355258"/>
            <a:chOff x="-45277900" y="3938500"/>
            <a:chExt cx="244975" cy="300100"/>
          </a:xfrm>
        </p:grpSpPr>
        <p:sp>
          <p:nvSpPr>
            <p:cNvPr id="9016" name="Google Shape;9016;p8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85"/>
          <p:cNvGrpSpPr/>
          <p:nvPr/>
        </p:nvGrpSpPr>
        <p:grpSpPr>
          <a:xfrm>
            <a:off x="2645769" y="4095090"/>
            <a:ext cx="355258" cy="355258"/>
            <a:chOff x="-44502875" y="3576975"/>
            <a:chExt cx="300100" cy="300100"/>
          </a:xfrm>
        </p:grpSpPr>
        <p:sp>
          <p:nvSpPr>
            <p:cNvPr id="9021" name="Google Shape;9021;p8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5"/>
          <p:cNvGrpSpPr/>
          <p:nvPr/>
        </p:nvGrpSpPr>
        <p:grpSpPr>
          <a:xfrm>
            <a:off x="4858981" y="1820745"/>
            <a:ext cx="356196" cy="354670"/>
            <a:chOff x="-13946200" y="3647075"/>
            <a:chExt cx="353650" cy="352100"/>
          </a:xfrm>
        </p:grpSpPr>
        <p:sp>
          <p:nvSpPr>
            <p:cNvPr id="9025" name="Google Shape;9025;p8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5"/>
          <p:cNvGrpSpPr/>
          <p:nvPr/>
        </p:nvGrpSpPr>
        <p:grpSpPr>
          <a:xfrm>
            <a:off x="6642374" y="1380228"/>
            <a:ext cx="357002" cy="354267"/>
            <a:chOff x="-12163025" y="3214275"/>
            <a:chExt cx="354450" cy="351700"/>
          </a:xfrm>
        </p:grpSpPr>
        <p:sp>
          <p:nvSpPr>
            <p:cNvPr id="9032" name="Google Shape;9032;p8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5"/>
          <p:cNvGrpSpPr/>
          <p:nvPr/>
        </p:nvGrpSpPr>
        <p:grpSpPr>
          <a:xfrm>
            <a:off x="6643154" y="1819965"/>
            <a:ext cx="355441" cy="356232"/>
            <a:chOff x="-12160675" y="3647875"/>
            <a:chExt cx="352900" cy="353650"/>
          </a:xfrm>
        </p:grpSpPr>
        <p:sp>
          <p:nvSpPr>
            <p:cNvPr id="9036" name="Google Shape;9036;p8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85"/>
          <p:cNvGrpSpPr/>
          <p:nvPr/>
        </p:nvGrpSpPr>
        <p:grpSpPr>
          <a:xfrm>
            <a:off x="6653870" y="2264421"/>
            <a:ext cx="354635" cy="356232"/>
            <a:chOff x="-12160675" y="4081850"/>
            <a:chExt cx="352100" cy="353650"/>
          </a:xfrm>
        </p:grpSpPr>
        <p:sp>
          <p:nvSpPr>
            <p:cNvPr id="9044" name="Google Shape;9044;p8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85"/>
          <p:cNvGrpSpPr/>
          <p:nvPr/>
        </p:nvGrpSpPr>
        <p:grpSpPr>
          <a:xfrm>
            <a:off x="4858836" y="2738864"/>
            <a:ext cx="355416" cy="355652"/>
            <a:chOff x="-10391650" y="3180600"/>
            <a:chExt cx="352875" cy="353075"/>
          </a:xfrm>
        </p:grpSpPr>
        <p:sp>
          <p:nvSpPr>
            <p:cNvPr id="9051" name="Google Shape;9051;p8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5"/>
          <p:cNvGrpSpPr/>
          <p:nvPr/>
        </p:nvGrpSpPr>
        <p:grpSpPr>
          <a:xfrm>
            <a:off x="4858835" y="3215662"/>
            <a:ext cx="354635" cy="353890"/>
            <a:chOff x="-10390875" y="3616350"/>
            <a:chExt cx="352100" cy="351325"/>
          </a:xfrm>
        </p:grpSpPr>
        <p:sp>
          <p:nvSpPr>
            <p:cNvPr id="9058" name="Google Shape;9058;p8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85"/>
          <p:cNvGrpSpPr/>
          <p:nvPr/>
        </p:nvGrpSpPr>
        <p:grpSpPr>
          <a:xfrm>
            <a:off x="7525810" y="2740327"/>
            <a:ext cx="312585" cy="354670"/>
            <a:chOff x="-10370400" y="4049550"/>
            <a:chExt cx="310350" cy="352100"/>
          </a:xfrm>
        </p:grpSpPr>
        <p:sp>
          <p:nvSpPr>
            <p:cNvPr id="9062" name="Google Shape;9062;p8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85"/>
          <p:cNvGrpSpPr/>
          <p:nvPr/>
        </p:nvGrpSpPr>
        <p:grpSpPr>
          <a:xfrm>
            <a:off x="6630066" y="2739268"/>
            <a:ext cx="379236" cy="354847"/>
            <a:chOff x="-8674650" y="3210975"/>
            <a:chExt cx="376525" cy="352275"/>
          </a:xfrm>
        </p:grpSpPr>
        <p:sp>
          <p:nvSpPr>
            <p:cNvPr id="9068" name="Google Shape;9068;p8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5"/>
          <p:cNvGrpSpPr/>
          <p:nvPr/>
        </p:nvGrpSpPr>
        <p:grpSpPr>
          <a:xfrm>
            <a:off x="5301563" y="1820745"/>
            <a:ext cx="356221" cy="354670"/>
            <a:chOff x="-13512225" y="3647075"/>
            <a:chExt cx="353675" cy="352100"/>
          </a:xfrm>
        </p:grpSpPr>
        <p:sp>
          <p:nvSpPr>
            <p:cNvPr id="9075" name="Google Shape;9075;p8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5"/>
          <p:cNvGrpSpPr/>
          <p:nvPr/>
        </p:nvGrpSpPr>
        <p:grpSpPr>
          <a:xfrm>
            <a:off x="5311876" y="2264811"/>
            <a:ext cx="356221" cy="355451"/>
            <a:chOff x="-13512225" y="4080275"/>
            <a:chExt cx="353675" cy="352875"/>
          </a:xfrm>
        </p:grpSpPr>
        <p:sp>
          <p:nvSpPr>
            <p:cNvPr id="9086" name="Google Shape;9086;p8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5"/>
          <p:cNvGrpSpPr/>
          <p:nvPr/>
        </p:nvGrpSpPr>
        <p:grpSpPr>
          <a:xfrm>
            <a:off x="7084956" y="1412172"/>
            <a:ext cx="356196" cy="290379"/>
            <a:chOff x="-11728250" y="3245400"/>
            <a:chExt cx="353650" cy="288275"/>
          </a:xfrm>
        </p:grpSpPr>
        <p:sp>
          <p:nvSpPr>
            <p:cNvPr id="9098" name="Google Shape;9098;p8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5"/>
          <p:cNvGrpSpPr/>
          <p:nvPr/>
        </p:nvGrpSpPr>
        <p:grpSpPr>
          <a:xfrm>
            <a:off x="7117464" y="2264811"/>
            <a:ext cx="311804" cy="355451"/>
            <a:chOff x="-11703850" y="4081850"/>
            <a:chExt cx="309575" cy="352875"/>
          </a:xfrm>
        </p:grpSpPr>
        <p:sp>
          <p:nvSpPr>
            <p:cNvPr id="9104" name="Google Shape;9104;p8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85"/>
          <p:cNvGrpSpPr/>
          <p:nvPr/>
        </p:nvGrpSpPr>
        <p:grpSpPr>
          <a:xfrm>
            <a:off x="5306120" y="2738964"/>
            <a:ext cx="357002" cy="355451"/>
            <a:chOff x="-9958475" y="3180025"/>
            <a:chExt cx="354450" cy="352875"/>
          </a:xfrm>
        </p:grpSpPr>
        <p:sp>
          <p:nvSpPr>
            <p:cNvPr id="9113" name="Google Shape;9113;p8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85"/>
          <p:cNvGrpSpPr/>
          <p:nvPr/>
        </p:nvGrpSpPr>
        <p:grpSpPr>
          <a:xfrm>
            <a:off x="5315247" y="3214945"/>
            <a:ext cx="337966" cy="355325"/>
            <a:chOff x="-9949025" y="3615575"/>
            <a:chExt cx="335550" cy="352750"/>
          </a:xfrm>
        </p:grpSpPr>
        <p:sp>
          <p:nvSpPr>
            <p:cNvPr id="9117" name="Google Shape;9117;p8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5"/>
          <p:cNvGrpSpPr/>
          <p:nvPr/>
        </p:nvGrpSpPr>
        <p:grpSpPr>
          <a:xfrm>
            <a:off x="7950093" y="2738451"/>
            <a:ext cx="360175" cy="358423"/>
            <a:chOff x="-9961625" y="4048175"/>
            <a:chExt cx="357600" cy="355825"/>
          </a:xfrm>
        </p:grpSpPr>
        <p:sp>
          <p:nvSpPr>
            <p:cNvPr id="9121" name="Google Shape;9121;p8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5"/>
          <p:cNvGrpSpPr/>
          <p:nvPr/>
        </p:nvGrpSpPr>
        <p:grpSpPr>
          <a:xfrm>
            <a:off x="6636814" y="3213963"/>
            <a:ext cx="364959" cy="357289"/>
            <a:chOff x="-8680950" y="3624225"/>
            <a:chExt cx="362350" cy="354700"/>
          </a:xfrm>
        </p:grpSpPr>
        <p:sp>
          <p:nvSpPr>
            <p:cNvPr id="9128" name="Google Shape;9128;p8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5"/>
          <p:cNvGrpSpPr/>
          <p:nvPr/>
        </p:nvGrpSpPr>
        <p:grpSpPr>
          <a:xfrm>
            <a:off x="5773058" y="1379624"/>
            <a:ext cx="313365" cy="355476"/>
            <a:chOff x="-13056975" y="3212300"/>
            <a:chExt cx="311125" cy="352900"/>
          </a:xfrm>
        </p:grpSpPr>
        <p:sp>
          <p:nvSpPr>
            <p:cNvPr id="9135" name="Google Shape;9135;p8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85"/>
          <p:cNvGrpSpPr/>
          <p:nvPr/>
        </p:nvGrpSpPr>
        <p:grpSpPr>
          <a:xfrm>
            <a:off x="5750446" y="1820418"/>
            <a:ext cx="358588" cy="355325"/>
            <a:chOff x="-13077450" y="3647075"/>
            <a:chExt cx="356025" cy="352750"/>
          </a:xfrm>
        </p:grpSpPr>
        <p:sp>
          <p:nvSpPr>
            <p:cNvPr id="9140" name="Google Shape;9140;p8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5"/>
          <p:cNvGrpSpPr/>
          <p:nvPr/>
        </p:nvGrpSpPr>
        <p:grpSpPr>
          <a:xfrm>
            <a:off x="5761552" y="2264018"/>
            <a:ext cx="357002" cy="357037"/>
            <a:chOff x="-13079025" y="4079475"/>
            <a:chExt cx="354450" cy="354450"/>
          </a:xfrm>
        </p:grpSpPr>
        <p:sp>
          <p:nvSpPr>
            <p:cNvPr id="9144" name="Google Shape;9144;p8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85"/>
          <p:cNvGrpSpPr/>
          <p:nvPr/>
        </p:nvGrpSpPr>
        <p:grpSpPr>
          <a:xfrm>
            <a:off x="7534619" y="1380027"/>
            <a:ext cx="356221" cy="354670"/>
            <a:chOff x="-11292700" y="3213875"/>
            <a:chExt cx="353675" cy="352100"/>
          </a:xfrm>
        </p:grpSpPr>
        <p:sp>
          <p:nvSpPr>
            <p:cNvPr id="9149" name="Google Shape;9149;p8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5"/>
          <p:cNvGrpSpPr/>
          <p:nvPr/>
        </p:nvGrpSpPr>
        <p:grpSpPr>
          <a:xfrm>
            <a:off x="7528677" y="1819965"/>
            <a:ext cx="368106" cy="356232"/>
            <a:chOff x="-11299000" y="3647875"/>
            <a:chExt cx="365475" cy="353650"/>
          </a:xfrm>
        </p:grpSpPr>
        <p:sp>
          <p:nvSpPr>
            <p:cNvPr id="9157" name="Google Shape;9157;p8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5"/>
          <p:cNvGrpSpPr/>
          <p:nvPr/>
        </p:nvGrpSpPr>
        <p:grpSpPr>
          <a:xfrm>
            <a:off x="7544139" y="2275916"/>
            <a:ext cx="357808" cy="333240"/>
            <a:chOff x="-11295075" y="4092875"/>
            <a:chExt cx="355250" cy="330825"/>
          </a:xfrm>
        </p:grpSpPr>
        <p:sp>
          <p:nvSpPr>
            <p:cNvPr id="9164" name="Google Shape;9164;p8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85"/>
          <p:cNvGrpSpPr/>
          <p:nvPr/>
        </p:nvGrpSpPr>
        <p:grpSpPr>
          <a:xfrm>
            <a:off x="5769739" y="2738964"/>
            <a:ext cx="312585" cy="355451"/>
            <a:chOff x="-9500075" y="3180800"/>
            <a:chExt cx="310350" cy="352875"/>
          </a:xfrm>
        </p:grpSpPr>
        <p:sp>
          <p:nvSpPr>
            <p:cNvPr id="9170" name="Google Shape;9170;p8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5"/>
          <p:cNvGrpSpPr/>
          <p:nvPr/>
        </p:nvGrpSpPr>
        <p:grpSpPr>
          <a:xfrm>
            <a:off x="5747530" y="3214479"/>
            <a:ext cx="356221" cy="356257"/>
            <a:chOff x="-9523700" y="3614000"/>
            <a:chExt cx="353675" cy="353675"/>
          </a:xfrm>
        </p:grpSpPr>
        <p:sp>
          <p:nvSpPr>
            <p:cNvPr id="9180" name="Google Shape;9180;p8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5"/>
          <p:cNvGrpSpPr/>
          <p:nvPr/>
        </p:nvGrpSpPr>
        <p:grpSpPr>
          <a:xfrm>
            <a:off x="7532481" y="3237121"/>
            <a:ext cx="356221" cy="354670"/>
            <a:chOff x="-9523700" y="4049550"/>
            <a:chExt cx="353675" cy="352100"/>
          </a:xfrm>
        </p:grpSpPr>
        <p:sp>
          <p:nvSpPr>
            <p:cNvPr id="9190" name="Google Shape;9190;p8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85"/>
          <p:cNvGrpSpPr/>
          <p:nvPr/>
        </p:nvGrpSpPr>
        <p:grpSpPr>
          <a:xfrm>
            <a:off x="7088596" y="3237094"/>
            <a:ext cx="357002" cy="311029"/>
            <a:chOff x="-8209150" y="3659675"/>
            <a:chExt cx="354450" cy="308775"/>
          </a:xfrm>
        </p:grpSpPr>
        <p:sp>
          <p:nvSpPr>
            <p:cNvPr id="9198" name="Google Shape;9198;p8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5"/>
          <p:cNvGrpSpPr/>
          <p:nvPr/>
        </p:nvGrpSpPr>
        <p:grpSpPr>
          <a:xfrm>
            <a:off x="6202157" y="2266007"/>
            <a:ext cx="356221" cy="353059"/>
            <a:chOff x="-12643475" y="4081850"/>
            <a:chExt cx="353675" cy="350500"/>
          </a:xfrm>
        </p:grpSpPr>
        <p:sp>
          <p:nvSpPr>
            <p:cNvPr id="9205" name="Google Shape;9205;p8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9" name="Google Shape;9209;p85"/>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0" name="Google Shape;9210;p85"/>
          <p:cNvGrpSpPr/>
          <p:nvPr/>
        </p:nvGrpSpPr>
        <p:grpSpPr>
          <a:xfrm>
            <a:off x="7984757" y="2275916"/>
            <a:ext cx="356221" cy="333240"/>
            <a:chOff x="-10858725" y="4092875"/>
            <a:chExt cx="353675" cy="330825"/>
          </a:xfrm>
        </p:grpSpPr>
        <p:sp>
          <p:nvSpPr>
            <p:cNvPr id="9211" name="Google Shape;9211;p8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5"/>
          <p:cNvGrpSpPr/>
          <p:nvPr/>
        </p:nvGrpSpPr>
        <p:grpSpPr>
          <a:xfrm>
            <a:off x="6243280" y="3214882"/>
            <a:ext cx="252278" cy="355451"/>
            <a:chOff x="-9039300" y="3614000"/>
            <a:chExt cx="250475" cy="352875"/>
          </a:xfrm>
        </p:grpSpPr>
        <p:sp>
          <p:nvSpPr>
            <p:cNvPr id="9218" name="Google Shape;9218;p8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7975246" y="3237121"/>
            <a:ext cx="354635" cy="354670"/>
            <a:chOff x="-9088150" y="4049550"/>
            <a:chExt cx="352100" cy="352100"/>
          </a:xfrm>
        </p:grpSpPr>
        <p:sp>
          <p:nvSpPr>
            <p:cNvPr id="9221" name="Google Shape;9221;p8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85"/>
          <p:cNvGrpSpPr/>
          <p:nvPr/>
        </p:nvGrpSpPr>
        <p:grpSpPr>
          <a:xfrm>
            <a:off x="7109610" y="2739354"/>
            <a:ext cx="315757" cy="354670"/>
            <a:chOff x="-8191825" y="3174500"/>
            <a:chExt cx="313500" cy="352100"/>
          </a:xfrm>
        </p:grpSpPr>
        <p:sp>
          <p:nvSpPr>
            <p:cNvPr id="9228" name="Google Shape;9228;p8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5"/>
          <p:cNvGrpSpPr/>
          <p:nvPr/>
        </p:nvGrpSpPr>
        <p:grpSpPr>
          <a:xfrm>
            <a:off x="4858968" y="1379875"/>
            <a:ext cx="356221" cy="354973"/>
            <a:chOff x="-13947000" y="3212800"/>
            <a:chExt cx="353675" cy="352400"/>
          </a:xfrm>
        </p:grpSpPr>
        <p:sp>
          <p:nvSpPr>
            <p:cNvPr id="9232" name="Google Shape;9232;p8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85"/>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85"/>
          <p:cNvGrpSpPr/>
          <p:nvPr/>
        </p:nvGrpSpPr>
        <p:grpSpPr>
          <a:xfrm>
            <a:off x="5301563" y="1379233"/>
            <a:ext cx="356221" cy="356257"/>
            <a:chOff x="-13512225" y="3211525"/>
            <a:chExt cx="353675" cy="353675"/>
          </a:xfrm>
        </p:grpSpPr>
        <p:sp>
          <p:nvSpPr>
            <p:cNvPr id="9236" name="Google Shape;9236;p8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5"/>
          <p:cNvGrpSpPr/>
          <p:nvPr/>
        </p:nvGrpSpPr>
        <p:grpSpPr>
          <a:xfrm>
            <a:off x="6191845" y="1379624"/>
            <a:ext cx="356221" cy="355476"/>
            <a:chOff x="-12643475" y="3212300"/>
            <a:chExt cx="353675" cy="352900"/>
          </a:xfrm>
        </p:grpSpPr>
        <p:sp>
          <p:nvSpPr>
            <p:cNvPr id="9242" name="Google Shape;9242;p8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85"/>
          <p:cNvGrpSpPr/>
          <p:nvPr/>
        </p:nvGrpSpPr>
        <p:grpSpPr>
          <a:xfrm>
            <a:off x="6191845" y="1831398"/>
            <a:ext cx="356221" cy="333366"/>
            <a:chOff x="-12643475" y="3657325"/>
            <a:chExt cx="353675" cy="330950"/>
          </a:xfrm>
        </p:grpSpPr>
        <p:sp>
          <p:nvSpPr>
            <p:cNvPr id="9252" name="Google Shape;9252;p8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5"/>
          <p:cNvGrpSpPr/>
          <p:nvPr/>
        </p:nvGrpSpPr>
        <p:grpSpPr>
          <a:xfrm>
            <a:off x="7974847" y="1380027"/>
            <a:ext cx="355416" cy="354670"/>
            <a:chOff x="-10857925" y="3213875"/>
            <a:chExt cx="352875" cy="352100"/>
          </a:xfrm>
        </p:grpSpPr>
        <p:sp>
          <p:nvSpPr>
            <p:cNvPr id="9259" name="Google Shape;9259;p8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85"/>
          <p:cNvGrpSpPr/>
          <p:nvPr/>
        </p:nvGrpSpPr>
        <p:grpSpPr>
          <a:xfrm>
            <a:off x="6191762" y="2739455"/>
            <a:ext cx="356096" cy="354469"/>
            <a:chOff x="-9089725" y="3180200"/>
            <a:chExt cx="353550" cy="351900"/>
          </a:xfrm>
        </p:grpSpPr>
        <p:sp>
          <p:nvSpPr>
            <p:cNvPr id="9270" name="Google Shape;9270;p8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5"/>
          <p:cNvGrpSpPr/>
          <p:nvPr/>
        </p:nvGrpSpPr>
        <p:grpSpPr>
          <a:xfrm>
            <a:off x="7083760" y="1819260"/>
            <a:ext cx="358588" cy="357642"/>
            <a:chOff x="7083760" y="1971660"/>
            <a:chExt cx="358588" cy="357642"/>
          </a:xfrm>
        </p:grpSpPr>
        <p:sp>
          <p:nvSpPr>
            <p:cNvPr id="9273" name="Google Shape;9273;p8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5" name="Google Shape;9285;p8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86" name="Google Shape;9286;p8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90"/>
        <p:cNvGrpSpPr/>
        <p:nvPr/>
      </p:nvGrpSpPr>
      <p:grpSpPr>
        <a:xfrm>
          <a:off x="0" y="0"/>
          <a:ext cx="0" cy="0"/>
          <a:chOff x="0" y="0"/>
          <a:chExt cx="0" cy="0"/>
        </a:xfrm>
      </p:grpSpPr>
      <p:sp>
        <p:nvSpPr>
          <p:cNvPr id="9291" name="Google Shape;9291;p8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2" name="Google Shape;9292;p86"/>
          <p:cNvGrpSpPr/>
          <p:nvPr/>
        </p:nvGrpSpPr>
        <p:grpSpPr>
          <a:xfrm>
            <a:off x="748855" y="2243507"/>
            <a:ext cx="452798" cy="449473"/>
            <a:chOff x="-21322300" y="3693325"/>
            <a:chExt cx="306400" cy="304150"/>
          </a:xfrm>
        </p:grpSpPr>
        <p:sp>
          <p:nvSpPr>
            <p:cNvPr id="9293" name="Google Shape;9293;p8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86"/>
          <p:cNvGrpSpPr/>
          <p:nvPr/>
        </p:nvGrpSpPr>
        <p:grpSpPr>
          <a:xfrm>
            <a:off x="748263" y="2810244"/>
            <a:ext cx="453980" cy="422540"/>
            <a:chOff x="-21322300" y="4077125"/>
            <a:chExt cx="307200" cy="285925"/>
          </a:xfrm>
        </p:grpSpPr>
        <p:sp>
          <p:nvSpPr>
            <p:cNvPr id="9298" name="Google Shape;9298;p8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86"/>
          <p:cNvGrpSpPr/>
          <p:nvPr/>
        </p:nvGrpSpPr>
        <p:grpSpPr>
          <a:xfrm>
            <a:off x="3525440" y="1689128"/>
            <a:ext cx="451653" cy="450212"/>
            <a:chOff x="-19394200" y="3333800"/>
            <a:chExt cx="305625" cy="304650"/>
          </a:xfrm>
        </p:grpSpPr>
        <p:sp>
          <p:nvSpPr>
            <p:cNvPr id="9311" name="Google Shape;9311;p8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86"/>
          <p:cNvGrpSpPr/>
          <p:nvPr/>
        </p:nvGrpSpPr>
        <p:grpSpPr>
          <a:xfrm>
            <a:off x="3524276" y="2243580"/>
            <a:ext cx="453980" cy="449325"/>
            <a:chOff x="-19396575" y="3708500"/>
            <a:chExt cx="307200" cy="304050"/>
          </a:xfrm>
        </p:grpSpPr>
        <p:sp>
          <p:nvSpPr>
            <p:cNvPr id="9321" name="Google Shape;9321;p8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6"/>
          <p:cNvGrpSpPr/>
          <p:nvPr/>
        </p:nvGrpSpPr>
        <p:grpSpPr>
          <a:xfrm>
            <a:off x="3518457" y="2796461"/>
            <a:ext cx="465618" cy="450101"/>
            <a:chOff x="-19394200" y="4084200"/>
            <a:chExt cx="315075" cy="304575"/>
          </a:xfrm>
        </p:grpSpPr>
        <p:sp>
          <p:nvSpPr>
            <p:cNvPr id="9325" name="Google Shape;9325;p8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6"/>
          <p:cNvGrpSpPr/>
          <p:nvPr/>
        </p:nvGrpSpPr>
        <p:grpSpPr>
          <a:xfrm>
            <a:off x="6324167" y="1689001"/>
            <a:ext cx="400447" cy="450470"/>
            <a:chOff x="-17526750" y="3309200"/>
            <a:chExt cx="270975" cy="304825"/>
          </a:xfrm>
        </p:grpSpPr>
        <p:sp>
          <p:nvSpPr>
            <p:cNvPr id="9332" name="Google Shape;9332;p8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86"/>
          <p:cNvGrpSpPr/>
          <p:nvPr/>
        </p:nvGrpSpPr>
        <p:grpSpPr>
          <a:xfrm>
            <a:off x="6300319" y="2244173"/>
            <a:ext cx="448143" cy="448143"/>
            <a:chOff x="-17542500" y="3684100"/>
            <a:chExt cx="303250" cy="303250"/>
          </a:xfrm>
        </p:grpSpPr>
        <p:sp>
          <p:nvSpPr>
            <p:cNvPr id="9338" name="Google Shape;9338;p8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6"/>
          <p:cNvGrpSpPr/>
          <p:nvPr/>
        </p:nvGrpSpPr>
        <p:grpSpPr>
          <a:xfrm>
            <a:off x="6299728" y="2810817"/>
            <a:ext cx="449325" cy="421395"/>
            <a:chOff x="-17542500" y="4068450"/>
            <a:chExt cx="304050" cy="285150"/>
          </a:xfrm>
        </p:grpSpPr>
        <p:sp>
          <p:nvSpPr>
            <p:cNvPr id="9346" name="Google Shape;9346;p8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6"/>
          <p:cNvGrpSpPr/>
          <p:nvPr/>
        </p:nvGrpSpPr>
        <p:grpSpPr>
          <a:xfrm>
            <a:off x="3530150" y="3342211"/>
            <a:ext cx="343404" cy="449325"/>
            <a:chOff x="-15652200" y="3335975"/>
            <a:chExt cx="232375" cy="304050"/>
          </a:xfrm>
        </p:grpSpPr>
        <p:sp>
          <p:nvSpPr>
            <p:cNvPr id="9353" name="Google Shape;9353;p8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6"/>
          <p:cNvGrpSpPr/>
          <p:nvPr/>
        </p:nvGrpSpPr>
        <p:grpSpPr>
          <a:xfrm>
            <a:off x="1303491" y="1689573"/>
            <a:ext cx="450470" cy="449325"/>
            <a:chOff x="-20946600" y="3317850"/>
            <a:chExt cx="304825" cy="304050"/>
          </a:xfrm>
        </p:grpSpPr>
        <p:sp>
          <p:nvSpPr>
            <p:cNvPr id="9363" name="Google Shape;9363;p8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86"/>
          <p:cNvGrpSpPr/>
          <p:nvPr/>
        </p:nvGrpSpPr>
        <p:grpSpPr>
          <a:xfrm>
            <a:off x="1304064" y="2243729"/>
            <a:ext cx="449325" cy="449030"/>
            <a:chOff x="-20945825" y="3692175"/>
            <a:chExt cx="304050" cy="303850"/>
          </a:xfrm>
        </p:grpSpPr>
        <p:sp>
          <p:nvSpPr>
            <p:cNvPr id="9367" name="Google Shape;9367;p8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86"/>
          <p:cNvGrpSpPr/>
          <p:nvPr/>
        </p:nvGrpSpPr>
        <p:grpSpPr>
          <a:xfrm>
            <a:off x="1329667" y="2797442"/>
            <a:ext cx="398119" cy="448143"/>
            <a:chOff x="-20930075" y="4066100"/>
            <a:chExt cx="269400" cy="303250"/>
          </a:xfrm>
        </p:grpSpPr>
        <p:sp>
          <p:nvSpPr>
            <p:cNvPr id="9372" name="Google Shape;9372;p8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86"/>
          <p:cNvGrpSpPr/>
          <p:nvPr/>
        </p:nvGrpSpPr>
        <p:grpSpPr>
          <a:xfrm>
            <a:off x="4110888" y="1689848"/>
            <a:ext cx="372516" cy="448771"/>
            <a:chOff x="-18994100" y="3334775"/>
            <a:chExt cx="252075" cy="303675"/>
          </a:xfrm>
        </p:grpSpPr>
        <p:sp>
          <p:nvSpPr>
            <p:cNvPr id="9375" name="Google Shape;9375;p8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6"/>
          <p:cNvGrpSpPr/>
          <p:nvPr/>
        </p:nvGrpSpPr>
        <p:grpSpPr>
          <a:xfrm>
            <a:off x="4125445" y="2244743"/>
            <a:ext cx="343404" cy="446998"/>
            <a:chOff x="-18983850" y="3710075"/>
            <a:chExt cx="232375" cy="302475"/>
          </a:xfrm>
        </p:grpSpPr>
        <p:sp>
          <p:nvSpPr>
            <p:cNvPr id="9380" name="Google Shape;9380;p8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6"/>
          <p:cNvGrpSpPr/>
          <p:nvPr/>
        </p:nvGrpSpPr>
        <p:grpSpPr>
          <a:xfrm>
            <a:off x="4071911" y="2797422"/>
            <a:ext cx="450470" cy="448180"/>
            <a:chOff x="-19020075" y="4084200"/>
            <a:chExt cx="304825" cy="303275"/>
          </a:xfrm>
        </p:grpSpPr>
        <p:sp>
          <p:nvSpPr>
            <p:cNvPr id="9385" name="Google Shape;9385;p8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6"/>
          <p:cNvGrpSpPr/>
          <p:nvPr/>
        </p:nvGrpSpPr>
        <p:grpSpPr>
          <a:xfrm>
            <a:off x="6889176" y="1689001"/>
            <a:ext cx="396937" cy="450470"/>
            <a:chOff x="-17149475" y="3309200"/>
            <a:chExt cx="268600" cy="304825"/>
          </a:xfrm>
        </p:grpSpPr>
        <p:sp>
          <p:nvSpPr>
            <p:cNvPr id="9395" name="Google Shape;9395;p8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6"/>
          <p:cNvGrpSpPr/>
          <p:nvPr/>
        </p:nvGrpSpPr>
        <p:grpSpPr>
          <a:xfrm>
            <a:off x="6862982" y="2258120"/>
            <a:ext cx="449325" cy="420249"/>
            <a:chOff x="-17168375" y="3692750"/>
            <a:chExt cx="304050" cy="284375"/>
          </a:xfrm>
        </p:grpSpPr>
        <p:sp>
          <p:nvSpPr>
            <p:cNvPr id="9398" name="Google Shape;9398;p8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86"/>
          <p:cNvGrpSpPr/>
          <p:nvPr/>
        </p:nvGrpSpPr>
        <p:grpSpPr>
          <a:xfrm>
            <a:off x="6859491" y="2796852"/>
            <a:ext cx="456308" cy="449325"/>
            <a:chOff x="-17170750" y="4058800"/>
            <a:chExt cx="308775" cy="304050"/>
          </a:xfrm>
        </p:grpSpPr>
        <p:sp>
          <p:nvSpPr>
            <p:cNvPr id="9406" name="Google Shape;9406;p8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6"/>
          <p:cNvGrpSpPr/>
          <p:nvPr/>
        </p:nvGrpSpPr>
        <p:grpSpPr>
          <a:xfrm>
            <a:off x="5721388" y="3343358"/>
            <a:ext cx="450470" cy="446998"/>
            <a:chOff x="-15688425" y="3707725"/>
            <a:chExt cx="304825" cy="302475"/>
          </a:xfrm>
        </p:grpSpPr>
        <p:sp>
          <p:nvSpPr>
            <p:cNvPr id="9424" name="Google Shape;9424;p8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6"/>
          <p:cNvGrpSpPr/>
          <p:nvPr/>
        </p:nvGrpSpPr>
        <p:grpSpPr>
          <a:xfrm>
            <a:off x="1865544" y="1690441"/>
            <a:ext cx="451653" cy="447589"/>
            <a:chOff x="-20572500" y="3319025"/>
            <a:chExt cx="305625" cy="302875"/>
          </a:xfrm>
        </p:grpSpPr>
        <p:sp>
          <p:nvSpPr>
            <p:cNvPr id="9431" name="Google Shape;9431;p8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6"/>
          <p:cNvGrpSpPr/>
          <p:nvPr/>
        </p:nvGrpSpPr>
        <p:grpSpPr>
          <a:xfrm>
            <a:off x="1866708" y="2305410"/>
            <a:ext cx="449325" cy="325670"/>
            <a:chOff x="-20571700" y="3722875"/>
            <a:chExt cx="304050" cy="220375"/>
          </a:xfrm>
        </p:grpSpPr>
        <p:sp>
          <p:nvSpPr>
            <p:cNvPr id="9434" name="Google Shape;9434;p8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86"/>
          <p:cNvGrpSpPr/>
          <p:nvPr/>
        </p:nvGrpSpPr>
        <p:grpSpPr>
          <a:xfrm>
            <a:off x="1866135" y="2796278"/>
            <a:ext cx="450470" cy="450470"/>
            <a:chOff x="-20571700" y="4066875"/>
            <a:chExt cx="304825" cy="304825"/>
          </a:xfrm>
        </p:grpSpPr>
        <p:sp>
          <p:nvSpPr>
            <p:cNvPr id="9442" name="Google Shape;9442;p8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86"/>
          <p:cNvGrpSpPr/>
          <p:nvPr/>
        </p:nvGrpSpPr>
        <p:grpSpPr>
          <a:xfrm>
            <a:off x="4632837" y="1688259"/>
            <a:ext cx="453980" cy="451948"/>
            <a:chOff x="-18645175" y="3334200"/>
            <a:chExt cx="307200" cy="305825"/>
          </a:xfrm>
        </p:grpSpPr>
        <p:sp>
          <p:nvSpPr>
            <p:cNvPr id="9449" name="Google Shape;9449;p8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6"/>
          <p:cNvGrpSpPr/>
          <p:nvPr/>
        </p:nvGrpSpPr>
        <p:grpSpPr>
          <a:xfrm>
            <a:off x="4633429" y="2242989"/>
            <a:ext cx="452798" cy="450507"/>
            <a:chOff x="-18645175" y="3708500"/>
            <a:chExt cx="306400" cy="304850"/>
          </a:xfrm>
        </p:grpSpPr>
        <p:sp>
          <p:nvSpPr>
            <p:cNvPr id="9455" name="Google Shape;9455;p8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86"/>
          <p:cNvGrpSpPr/>
          <p:nvPr/>
        </p:nvGrpSpPr>
        <p:grpSpPr>
          <a:xfrm>
            <a:off x="4631101" y="2795630"/>
            <a:ext cx="457453" cy="451763"/>
            <a:chOff x="-18647525" y="4082625"/>
            <a:chExt cx="309550" cy="305700"/>
          </a:xfrm>
        </p:grpSpPr>
        <p:sp>
          <p:nvSpPr>
            <p:cNvPr id="9463" name="Google Shape;9463;p8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6"/>
          <p:cNvGrpSpPr/>
          <p:nvPr/>
        </p:nvGrpSpPr>
        <p:grpSpPr>
          <a:xfrm>
            <a:off x="7441485" y="1689592"/>
            <a:ext cx="395755" cy="449288"/>
            <a:chOff x="-16775350" y="3309200"/>
            <a:chExt cx="267800" cy="304025"/>
          </a:xfrm>
        </p:grpSpPr>
        <p:sp>
          <p:nvSpPr>
            <p:cNvPr id="9468" name="Google Shape;9468;p8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6"/>
          <p:cNvGrpSpPr/>
          <p:nvPr/>
        </p:nvGrpSpPr>
        <p:grpSpPr>
          <a:xfrm>
            <a:off x="7441485" y="2241827"/>
            <a:ext cx="395755" cy="452835"/>
            <a:chOff x="-16775350" y="3683300"/>
            <a:chExt cx="267800" cy="306425"/>
          </a:xfrm>
        </p:grpSpPr>
        <p:sp>
          <p:nvSpPr>
            <p:cNvPr id="9472" name="Google Shape;9472;p8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86"/>
          <p:cNvGrpSpPr/>
          <p:nvPr/>
        </p:nvGrpSpPr>
        <p:grpSpPr>
          <a:xfrm>
            <a:off x="7413536" y="2796870"/>
            <a:ext cx="451653" cy="449288"/>
            <a:chOff x="-16794250" y="4058225"/>
            <a:chExt cx="305625" cy="304025"/>
          </a:xfrm>
        </p:grpSpPr>
        <p:sp>
          <p:nvSpPr>
            <p:cNvPr id="9476" name="Google Shape;9476;p8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5" name="Google Shape;9485;p8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86"/>
          <p:cNvGrpSpPr/>
          <p:nvPr/>
        </p:nvGrpSpPr>
        <p:grpSpPr>
          <a:xfrm>
            <a:off x="2414953" y="1689573"/>
            <a:ext cx="457453" cy="449325"/>
            <a:chOff x="-20199150" y="3317850"/>
            <a:chExt cx="309550" cy="304050"/>
          </a:xfrm>
        </p:grpSpPr>
        <p:sp>
          <p:nvSpPr>
            <p:cNvPr id="9487" name="Google Shape;9487;p8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86"/>
          <p:cNvGrpSpPr/>
          <p:nvPr/>
        </p:nvGrpSpPr>
        <p:grpSpPr>
          <a:xfrm>
            <a:off x="2417281" y="2242861"/>
            <a:ext cx="452798" cy="450766"/>
            <a:chOff x="-20199150" y="3693150"/>
            <a:chExt cx="306400" cy="305025"/>
          </a:xfrm>
        </p:grpSpPr>
        <p:sp>
          <p:nvSpPr>
            <p:cNvPr id="9495" name="Google Shape;9495;p8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86"/>
          <p:cNvGrpSpPr/>
          <p:nvPr/>
        </p:nvGrpSpPr>
        <p:grpSpPr>
          <a:xfrm>
            <a:off x="2417854" y="2795687"/>
            <a:ext cx="451653" cy="451653"/>
            <a:chOff x="-20197575" y="4066875"/>
            <a:chExt cx="305625" cy="305625"/>
          </a:xfrm>
        </p:grpSpPr>
        <p:sp>
          <p:nvSpPr>
            <p:cNvPr id="9502" name="Google Shape;9502;p8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6"/>
          <p:cNvGrpSpPr/>
          <p:nvPr/>
        </p:nvGrpSpPr>
        <p:grpSpPr>
          <a:xfrm>
            <a:off x="5200071" y="1687520"/>
            <a:ext cx="449325" cy="453426"/>
            <a:chOff x="-18271050" y="3333200"/>
            <a:chExt cx="304050" cy="306825"/>
          </a:xfrm>
        </p:grpSpPr>
        <p:sp>
          <p:nvSpPr>
            <p:cNvPr id="9511" name="Google Shape;9511;p8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86"/>
          <p:cNvGrpSpPr/>
          <p:nvPr/>
        </p:nvGrpSpPr>
        <p:grpSpPr>
          <a:xfrm>
            <a:off x="5200644" y="2244171"/>
            <a:ext cx="448180" cy="448143"/>
            <a:chOff x="-18270275" y="3710875"/>
            <a:chExt cx="303275" cy="303250"/>
          </a:xfrm>
        </p:grpSpPr>
        <p:sp>
          <p:nvSpPr>
            <p:cNvPr id="9517" name="Google Shape;9517;p8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6"/>
          <p:cNvGrpSpPr/>
          <p:nvPr/>
        </p:nvGrpSpPr>
        <p:grpSpPr>
          <a:xfrm>
            <a:off x="5254196" y="2797422"/>
            <a:ext cx="341076" cy="448180"/>
            <a:chOff x="-18234025" y="4084200"/>
            <a:chExt cx="230800" cy="303275"/>
          </a:xfrm>
        </p:grpSpPr>
        <p:sp>
          <p:nvSpPr>
            <p:cNvPr id="9524" name="Google Shape;9524;p8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86"/>
          <p:cNvGrpSpPr/>
          <p:nvPr/>
        </p:nvGrpSpPr>
        <p:grpSpPr>
          <a:xfrm>
            <a:off x="2366751" y="3341641"/>
            <a:ext cx="449325" cy="450470"/>
            <a:chOff x="-16419350" y="3308400"/>
            <a:chExt cx="304050" cy="304825"/>
          </a:xfrm>
        </p:grpSpPr>
        <p:sp>
          <p:nvSpPr>
            <p:cNvPr id="9528" name="Google Shape;9528;p8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86"/>
          <p:cNvGrpSpPr/>
          <p:nvPr/>
        </p:nvGrpSpPr>
        <p:grpSpPr>
          <a:xfrm>
            <a:off x="4638306" y="3340423"/>
            <a:ext cx="395755" cy="452872"/>
            <a:chOff x="-16401225" y="3683275"/>
            <a:chExt cx="267800" cy="306450"/>
          </a:xfrm>
        </p:grpSpPr>
        <p:sp>
          <p:nvSpPr>
            <p:cNvPr id="9536" name="Google Shape;9536;p8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6"/>
          <p:cNvGrpSpPr/>
          <p:nvPr/>
        </p:nvGrpSpPr>
        <p:grpSpPr>
          <a:xfrm>
            <a:off x="8003755" y="2797062"/>
            <a:ext cx="450470" cy="448180"/>
            <a:chOff x="-16419350" y="4058200"/>
            <a:chExt cx="304825" cy="303275"/>
          </a:xfrm>
        </p:grpSpPr>
        <p:sp>
          <p:nvSpPr>
            <p:cNvPr id="9544" name="Google Shape;9544;p8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6"/>
          <p:cNvGrpSpPr/>
          <p:nvPr/>
        </p:nvGrpSpPr>
        <p:grpSpPr>
          <a:xfrm>
            <a:off x="4030643" y="3343080"/>
            <a:ext cx="450507" cy="447589"/>
            <a:chOff x="-15296200" y="3326900"/>
            <a:chExt cx="304850" cy="302875"/>
          </a:xfrm>
        </p:grpSpPr>
        <p:sp>
          <p:nvSpPr>
            <p:cNvPr id="9552" name="Google Shape;9552;p8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6"/>
          <p:cNvGrpSpPr/>
          <p:nvPr/>
        </p:nvGrpSpPr>
        <p:grpSpPr>
          <a:xfrm>
            <a:off x="2946296" y="1706881"/>
            <a:ext cx="486566" cy="414708"/>
            <a:chOff x="-19835275" y="3330250"/>
            <a:chExt cx="329250" cy="280625"/>
          </a:xfrm>
        </p:grpSpPr>
        <p:sp>
          <p:nvSpPr>
            <p:cNvPr id="9558" name="Google Shape;9558;p8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86"/>
          <p:cNvGrpSpPr/>
          <p:nvPr/>
        </p:nvGrpSpPr>
        <p:grpSpPr>
          <a:xfrm>
            <a:off x="2964325" y="2243470"/>
            <a:ext cx="450507" cy="449547"/>
            <a:chOff x="-19822675" y="3692750"/>
            <a:chExt cx="304850" cy="304200"/>
          </a:xfrm>
        </p:grpSpPr>
        <p:sp>
          <p:nvSpPr>
            <p:cNvPr id="9562" name="Google Shape;9562;p8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86"/>
          <p:cNvGrpSpPr/>
          <p:nvPr/>
        </p:nvGrpSpPr>
        <p:grpSpPr>
          <a:xfrm>
            <a:off x="2964916" y="2796278"/>
            <a:ext cx="449325" cy="450470"/>
            <a:chOff x="-19822675" y="4066875"/>
            <a:chExt cx="304050" cy="304825"/>
          </a:xfrm>
        </p:grpSpPr>
        <p:sp>
          <p:nvSpPr>
            <p:cNvPr id="9568" name="Google Shape;9568;p8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6"/>
          <p:cNvGrpSpPr/>
          <p:nvPr/>
        </p:nvGrpSpPr>
        <p:grpSpPr>
          <a:xfrm>
            <a:off x="5773985" y="1689571"/>
            <a:ext cx="399302" cy="449325"/>
            <a:chOff x="-17878825" y="3334400"/>
            <a:chExt cx="270200" cy="304050"/>
          </a:xfrm>
        </p:grpSpPr>
        <p:sp>
          <p:nvSpPr>
            <p:cNvPr id="9575" name="Google Shape;9575;p8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6"/>
          <p:cNvGrpSpPr/>
          <p:nvPr/>
        </p:nvGrpSpPr>
        <p:grpSpPr>
          <a:xfrm>
            <a:off x="5747809" y="2242416"/>
            <a:ext cx="451653" cy="451653"/>
            <a:chOff x="-17896150" y="3709300"/>
            <a:chExt cx="305625" cy="305625"/>
          </a:xfrm>
        </p:grpSpPr>
        <p:sp>
          <p:nvSpPr>
            <p:cNvPr id="9583" name="Google Shape;9583;p8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6"/>
          <p:cNvGrpSpPr/>
          <p:nvPr/>
        </p:nvGrpSpPr>
        <p:grpSpPr>
          <a:xfrm>
            <a:off x="5775740" y="2795686"/>
            <a:ext cx="395792" cy="451653"/>
            <a:chOff x="-17878025" y="4082625"/>
            <a:chExt cx="267825" cy="305625"/>
          </a:xfrm>
        </p:grpSpPr>
        <p:sp>
          <p:nvSpPr>
            <p:cNvPr id="9588" name="Google Shape;9588;p8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6"/>
          <p:cNvGrpSpPr/>
          <p:nvPr/>
        </p:nvGrpSpPr>
        <p:grpSpPr>
          <a:xfrm>
            <a:off x="2919632" y="3355015"/>
            <a:ext cx="450507" cy="423722"/>
            <a:chOff x="-16044450" y="3317850"/>
            <a:chExt cx="304850" cy="286725"/>
          </a:xfrm>
        </p:grpSpPr>
        <p:sp>
          <p:nvSpPr>
            <p:cNvPr id="9596" name="Google Shape;9596;p8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0" name="Google Shape;9600;p8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1" name="Google Shape;9601;p86"/>
          <p:cNvGrpSpPr/>
          <p:nvPr/>
        </p:nvGrpSpPr>
        <p:grpSpPr>
          <a:xfrm>
            <a:off x="8042149" y="2243724"/>
            <a:ext cx="373662" cy="449030"/>
            <a:chOff x="-16018450" y="4058400"/>
            <a:chExt cx="252850" cy="303850"/>
          </a:xfrm>
        </p:grpSpPr>
        <p:sp>
          <p:nvSpPr>
            <p:cNvPr id="9602" name="Google Shape;9602;p8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6" name="Google Shape;9606;p8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11"/>
        <p:cNvGrpSpPr/>
        <p:nvPr/>
      </p:nvGrpSpPr>
      <p:grpSpPr>
        <a:xfrm>
          <a:off x="0" y="0"/>
          <a:ext cx="0" cy="0"/>
          <a:chOff x="0" y="0"/>
          <a:chExt cx="0" cy="0"/>
        </a:xfrm>
      </p:grpSpPr>
      <p:grpSp>
        <p:nvGrpSpPr>
          <p:cNvPr id="9612" name="Google Shape;9612;p87"/>
          <p:cNvGrpSpPr/>
          <p:nvPr/>
        </p:nvGrpSpPr>
        <p:grpSpPr>
          <a:xfrm>
            <a:off x="845901" y="1689241"/>
            <a:ext cx="442337" cy="419623"/>
            <a:chOff x="-6696925" y="3272575"/>
            <a:chExt cx="307200" cy="291425"/>
          </a:xfrm>
        </p:grpSpPr>
        <p:sp>
          <p:nvSpPr>
            <p:cNvPr id="9613" name="Google Shape;961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87"/>
          <p:cNvGrpSpPr/>
          <p:nvPr/>
        </p:nvGrpSpPr>
        <p:grpSpPr>
          <a:xfrm>
            <a:off x="845884" y="2204636"/>
            <a:ext cx="442373" cy="420775"/>
            <a:chOff x="-6690625" y="3631325"/>
            <a:chExt cx="307225" cy="292225"/>
          </a:xfrm>
        </p:grpSpPr>
        <p:sp>
          <p:nvSpPr>
            <p:cNvPr id="9616" name="Google Shape;9616;p8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7"/>
          <p:cNvGrpSpPr/>
          <p:nvPr/>
        </p:nvGrpSpPr>
        <p:grpSpPr>
          <a:xfrm>
            <a:off x="868005" y="2756972"/>
            <a:ext cx="421927" cy="419371"/>
            <a:chOff x="-6689825" y="3992050"/>
            <a:chExt cx="293025" cy="291250"/>
          </a:xfrm>
        </p:grpSpPr>
        <p:sp>
          <p:nvSpPr>
            <p:cNvPr id="9622" name="Google Shape;962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4" name="Google Shape;9634;p8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5" name="Google Shape;9635;p87"/>
          <p:cNvGrpSpPr/>
          <p:nvPr/>
        </p:nvGrpSpPr>
        <p:grpSpPr>
          <a:xfrm>
            <a:off x="3551317" y="2205192"/>
            <a:ext cx="423043" cy="419659"/>
            <a:chOff x="-4837325" y="3612425"/>
            <a:chExt cx="293800" cy="291450"/>
          </a:xfrm>
        </p:grpSpPr>
        <p:sp>
          <p:nvSpPr>
            <p:cNvPr id="9636" name="Google Shape;9636;p8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7"/>
          <p:cNvGrpSpPr/>
          <p:nvPr/>
        </p:nvGrpSpPr>
        <p:grpSpPr>
          <a:xfrm>
            <a:off x="3564349" y="2756826"/>
            <a:ext cx="420775" cy="419659"/>
            <a:chOff x="-4837325" y="3971575"/>
            <a:chExt cx="292225" cy="291450"/>
          </a:xfrm>
        </p:grpSpPr>
        <p:sp>
          <p:nvSpPr>
            <p:cNvPr id="9640" name="Google Shape;9640;p8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87"/>
          <p:cNvGrpSpPr/>
          <p:nvPr/>
        </p:nvGrpSpPr>
        <p:grpSpPr>
          <a:xfrm>
            <a:off x="6256364" y="1714185"/>
            <a:ext cx="430998" cy="369730"/>
            <a:chOff x="-3037625" y="3254850"/>
            <a:chExt cx="299325" cy="256775"/>
          </a:xfrm>
        </p:grpSpPr>
        <p:sp>
          <p:nvSpPr>
            <p:cNvPr id="9647" name="Google Shape;9647;p8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87"/>
          <p:cNvGrpSpPr/>
          <p:nvPr/>
        </p:nvGrpSpPr>
        <p:grpSpPr>
          <a:xfrm>
            <a:off x="6260324" y="2204615"/>
            <a:ext cx="423079" cy="420811"/>
            <a:chOff x="-3031325" y="3597450"/>
            <a:chExt cx="293825" cy="292250"/>
          </a:xfrm>
        </p:grpSpPr>
        <p:sp>
          <p:nvSpPr>
            <p:cNvPr id="9652" name="Google Shape;9652;p8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7"/>
          <p:cNvGrpSpPr/>
          <p:nvPr/>
        </p:nvGrpSpPr>
        <p:grpSpPr>
          <a:xfrm>
            <a:off x="6272798" y="2781214"/>
            <a:ext cx="421927" cy="370882"/>
            <a:chOff x="-3030525" y="3973150"/>
            <a:chExt cx="293025" cy="257575"/>
          </a:xfrm>
        </p:grpSpPr>
        <p:sp>
          <p:nvSpPr>
            <p:cNvPr id="9657" name="Google Shape;9657;p8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7"/>
          <p:cNvGrpSpPr/>
          <p:nvPr/>
        </p:nvGrpSpPr>
        <p:grpSpPr>
          <a:xfrm>
            <a:off x="1374391" y="3369426"/>
            <a:ext cx="421927" cy="297195"/>
            <a:chOff x="-1199300" y="3279250"/>
            <a:chExt cx="293025" cy="206400"/>
          </a:xfrm>
        </p:grpSpPr>
        <p:sp>
          <p:nvSpPr>
            <p:cNvPr id="9660" name="Google Shape;9660;p8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7"/>
          <p:cNvGrpSpPr/>
          <p:nvPr/>
        </p:nvGrpSpPr>
        <p:grpSpPr>
          <a:xfrm>
            <a:off x="1381477" y="1688773"/>
            <a:ext cx="444605" cy="420559"/>
            <a:chOff x="-6338550" y="3272950"/>
            <a:chExt cx="308775" cy="292075"/>
          </a:xfrm>
        </p:grpSpPr>
        <p:sp>
          <p:nvSpPr>
            <p:cNvPr id="9665" name="Google Shape;9665;p8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7"/>
          <p:cNvGrpSpPr/>
          <p:nvPr/>
        </p:nvGrpSpPr>
        <p:grpSpPr>
          <a:xfrm>
            <a:off x="1392817" y="2205194"/>
            <a:ext cx="421927" cy="419659"/>
            <a:chOff x="-6329100" y="3632100"/>
            <a:chExt cx="293025" cy="291450"/>
          </a:xfrm>
        </p:grpSpPr>
        <p:sp>
          <p:nvSpPr>
            <p:cNvPr id="9669" name="Google Shape;9669;p8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87"/>
          <p:cNvGrpSpPr/>
          <p:nvPr/>
        </p:nvGrpSpPr>
        <p:grpSpPr>
          <a:xfrm>
            <a:off x="1405867" y="2756828"/>
            <a:ext cx="419623" cy="419659"/>
            <a:chOff x="-6329875" y="3992050"/>
            <a:chExt cx="291425" cy="291450"/>
          </a:xfrm>
        </p:grpSpPr>
        <p:sp>
          <p:nvSpPr>
            <p:cNvPr id="9673" name="Google Shape;9673;p8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7"/>
          <p:cNvGrpSpPr/>
          <p:nvPr/>
        </p:nvGrpSpPr>
        <p:grpSpPr>
          <a:xfrm>
            <a:off x="4092004" y="1687530"/>
            <a:ext cx="423079" cy="423043"/>
            <a:chOff x="-4478975" y="3251700"/>
            <a:chExt cx="293825" cy="293800"/>
          </a:xfrm>
        </p:grpSpPr>
        <p:sp>
          <p:nvSpPr>
            <p:cNvPr id="9678" name="Google Shape;9678;p8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7"/>
          <p:cNvGrpSpPr/>
          <p:nvPr/>
        </p:nvGrpSpPr>
        <p:grpSpPr>
          <a:xfrm>
            <a:off x="4092004" y="2205192"/>
            <a:ext cx="423079" cy="419659"/>
            <a:chOff x="-4475825" y="3612425"/>
            <a:chExt cx="293825" cy="291450"/>
          </a:xfrm>
        </p:grpSpPr>
        <p:sp>
          <p:nvSpPr>
            <p:cNvPr id="9682" name="Google Shape;9682;p8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87"/>
          <p:cNvGrpSpPr/>
          <p:nvPr/>
        </p:nvGrpSpPr>
        <p:grpSpPr>
          <a:xfrm>
            <a:off x="4101077" y="2756844"/>
            <a:ext cx="428730" cy="419623"/>
            <a:chOff x="-4480550" y="3970800"/>
            <a:chExt cx="297750" cy="291425"/>
          </a:xfrm>
        </p:grpSpPr>
        <p:sp>
          <p:nvSpPr>
            <p:cNvPr id="9686" name="Google Shape;9686;p8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87"/>
          <p:cNvGrpSpPr/>
          <p:nvPr/>
        </p:nvGrpSpPr>
        <p:grpSpPr>
          <a:xfrm>
            <a:off x="6804910" y="1689221"/>
            <a:ext cx="415123" cy="419659"/>
            <a:chOff x="-2668225" y="3239075"/>
            <a:chExt cx="288300" cy="291450"/>
          </a:xfrm>
        </p:grpSpPr>
        <p:sp>
          <p:nvSpPr>
            <p:cNvPr id="9689" name="Google Shape;9689;p8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87"/>
          <p:cNvGrpSpPr/>
          <p:nvPr/>
        </p:nvGrpSpPr>
        <p:grpSpPr>
          <a:xfrm>
            <a:off x="6802066" y="2205191"/>
            <a:ext cx="420811" cy="419659"/>
            <a:chOff x="-2671375" y="3597450"/>
            <a:chExt cx="292250" cy="291450"/>
          </a:xfrm>
        </p:grpSpPr>
        <p:sp>
          <p:nvSpPr>
            <p:cNvPr id="9695" name="Google Shape;9695;p8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87"/>
          <p:cNvGrpSpPr/>
          <p:nvPr/>
        </p:nvGrpSpPr>
        <p:grpSpPr>
          <a:xfrm>
            <a:off x="6812849" y="2755691"/>
            <a:ext cx="423043" cy="421927"/>
            <a:chOff x="-2670575" y="3956600"/>
            <a:chExt cx="293800" cy="293025"/>
          </a:xfrm>
        </p:grpSpPr>
        <p:sp>
          <p:nvSpPr>
            <p:cNvPr id="9698" name="Google Shape;9698;p8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7"/>
          <p:cNvGrpSpPr/>
          <p:nvPr/>
        </p:nvGrpSpPr>
        <p:grpSpPr>
          <a:xfrm>
            <a:off x="3070370" y="3311947"/>
            <a:ext cx="426462" cy="418363"/>
            <a:chOff x="-1183550" y="3586525"/>
            <a:chExt cx="296175" cy="290550"/>
          </a:xfrm>
        </p:grpSpPr>
        <p:sp>
          <p:nvSpPr>
            <p:cNvPr id="9703" name="Google Shape;9703;p8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7"/>
          <p:cNvGrpSpPr/>
          <p:nvPr/>
        </p:nvGrpSpPr>
        <p:grpSpPr>
          <a:xfrm>
            <a:off x="1933980" y="1689799"/>
            <a:ext cx="420811" cy="418507"/>
            <a:chOff x="-5971525" y="3273750"/>
            <a:chExt cx="292250" cy="290650"/>
          </a:xfrm>
        </p:grpSpPr>
        <p:sp>
          <p:nvSpPr>
            <p:cNvPr id="9713" name="Google Shape;9713;p8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87"/>
          <p:cNvGrpSpPr/>
          <p:nvPr/>
        </p:nvGrpSpPr>
        <p:grpSpPr>
          <a:xfrm>
            <a:off x="1928310" y="2203826"/>
            <a:ext cx="432150" cy="422395"/>
            <a:chOff x="-5974675" y="3632100"/>
            <a:chExt cx="300125" cy="293350"/>
          </a:xfrm>
        </p:grpSpPr>
        <p:sp>
          <p:nvSpPr>
            <p:cNvPr id="9716" name="Google Shape;9716;p8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87"/>
          <p:cNvGrpSpPr/>
          <p:nvPr/>
        </p:nvGrpSpPr>
        <p:grpSpPr>
          <a:xfrm>
            <a:off x="1958351" y="2755694"/>
            <a:ext cx="395865" cy="421927"/>
            <a:chOff x="-5971525" y="3990475"/>
            <a:chExt cx="274925" cy="293025"/>
          </a:xfrm>
        </p:grpSpPr>
        <p:sp>
          <p:nvSpPr>
            <p:cNvPr id="9720" name="Google Shape;9720;p8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87"/>
          <p:cNvGrpSpPr/>
          <p:nvPr/>
        </p:nvGrpSpPr>
        <p:grpSpPr>
          <a:xfrm>
            <a:off x="4631558" y="1689798"/>
            <a:ext cx="420775" cy="418507"/>
            <a:chOff x="-4118225" y="3253275"/>
            <a:chExt cx="292225" cy="290650"/>
          </a:xfrm>
        </p:grpSpPr>
        <p:sp>
          <p:nvSpPr>
            <p:cNvPr id="9725" name="Google Shape;9725;p8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7"/>
          <p:cNvGrpSpPr/>
          <p:nvPr/>
        </p:nvGrpSpPr>
        <p:grpSpPr>
          <a:xfrm>
            <a:off x="4682008" y="2204922"/>
            <a:ext cx="319874" cy="420199"/>
            <a:chOff x="-4082800" y="3612425"/>
            <a:chExt cx="222150" cy="291825"/>
          </a:xfrm>
        </p:grpSpPr>
        <p:sp>
          <p:nvSpPr>
            <p:cNvPr id="9728" name="Google Shape;9728;p8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7"/>
          <p:cNvGrpSpPr/>
          <p:nvPr/>
        </p:nvGrpSpPr>
        <p:grpSpPr>
          <a:xfrm>
            <a:off x="4643456" y="2769876"/>
            <a:ext cx="420775" cy="393561"/>
            <a:chOff x="-4118225" y="3990475"/>
            <a:chExt cx="292225" cy="273325"/>
          </a:xfrm>
        </p:grpSpPr>
        <p:sp>
          <p:nvSpPr>
            <p:cNvPr id="9732" name="Google Shape;9732;p8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7"/>
          <p:cNvGrpSpPr/>
          <p:nvPr/>
        </p:nvGrpSpPr>
        <p:grpSpPr>
          <a:xfrm>
            <a:off x="7354110" y="1688087"/>
            <a:ext cx="394713" cy="421927"/>
            <a:chOff x="-2312225" y="3238300"/>
            <a:chExt cx="274125" cy="293025"/>
          </a:xfrm>
        </p:grpSpPr>
        <p:sp>
          <p:nvSpPr>
            <p:cNvPr id="9737" name="Google Shape;9737;p8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7"/>
          <p:cNvGrpSpPr/>
          <p:nvPr/>
        </p:nvGrpSpPr>
        <p:grpSpPr>
          <a:xfrm>
            <a:off x="7341062" y="2153586"/>
            <a:ext cx="420811" cy="522864"/>
            <a:chOff x="-2310650" y="3525775"/>
            <a:chExt cx="292250" cy="363125"/>
          </a:xfrm>
        </p:grpSpPr>
        <p:sp>
          <p:nvSpPr>
            <p:cNvPr id="9740" name="Google Shape;9740;p8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7"/>
          <p:cNvGrpSpPr/>
          <p:nvPr/>
        </p:nvGrpSpPr>
        <p:grpSpPr>
          <a:xfrm>
            <a:off x="7351827" y="2756825"/>
            <a:ext cx="423079" cy="419659"/>
            <a:chOff x="-2310650" y="3958175"/>
            <a:chExt cx="293825" cy="291450"/>
          </a:xfrm>
        </p:grpSpPr>
        <p:sp>
          <p:nvSpPr>
            <p:cNvPr id="9745" name="Google Shape;9745;p8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87"/>
          <p:cNvGrpSpPr/>
          <p:nvPr/>
        </p:nvGrpSpPr>
        <p:grpSpPr>
          <a:xfrm>
            <a:off x="4718688" y="3308459"/>
            <a:ext cx="424159" cy="419659"/>
            <a:chOff x="-1182750" y="3962900"/>
            <a:chExt cx="294575" cy="291450"/>
          </a:xfrm>
        </p:grpSpPr>
        <p:sp>
          <p:nvSpPr>
            <p:cNvPr id="9748" name="Google Shape;9748;p8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87"/>
          <p:cNvGrpSpPr/>
          <p:nvPr/>
        </p:nvGrpSpPr>
        <p:grpSpPr>
          <a:xfrm>
            <a:off x="2471824" y="1689223"/>
            <a:ext cx="424195" cy="419659"/>
            <a:chOff x="-5611575" y="3272950"/>
            <a:chExt cx="294600" cy="291450"/>
          </a:xfrm>
        </p:grpSpPr>
        <p:sp>
          <p:nvSpPr>
            <p:cNvPr id="9756" name="Google Shape;9756;p8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7"/>
          <p:cNvGrpSpPr/>
          <p:nvPr/>
        </p:nvGrpSpPr>
        <p:grpSpPr>
          <a:xfrm>
            <a:off x="2471824" y="2205770"/>
            <a:ext cx="424195" cy="418507"/>
            <a:chOff x="-5613150" y="3632900"/>
            <a:chExt cx="294600" cy="290650"/>
          </a:xfrm>
        </p:grpSpPr>
        <p:sp>
          <p:nvSpPr>
            <p:cNvPr id="9762" name="Google Shape;9762;p8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87"/>
          <p:cNvGrpSpPr/>
          <p:nvPr/>
        </p:nvGrpSpPr>
        <p:grpSpPr>
          <a:xfrm>
            <a:off x="2483722" y="2756270"/>
            <a:ext cx="424195" cy="420775"/>
            <a:chOff x="-5613150" y="3991275"/>
            <a:chExt cx="294600" cy="292225"/>
          </a:xfrm>
        </p:grpSpPr>
        <p:sp>
          <p:nvSpPr>
            <p:cNvPr id="9765" name="Google Shape;9765;p8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7"/>
          <p:cNvGrpSpPr/>
          <p:nvPr/>
        </p:nvGrpSpPr>
        <p:grpSpPr>
          <a:xfrm>
            <a:off x="5155210" y="1689438"/>
            <a:ext cx="434634" cy="419227"/>
            <a:chOff x="-3768700" y="3253275"/>
            <a:chExt cx="301850" cy="291150"/>
          </a:xfrm>
        </p:grpSpPr>
        <p:sp>
          <p:nvSpPr>
            <p:cNvPr id="9775" name="Google Shape;9775;p8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87"/>
          <p:cNvGrpSpPr/>
          <p:nvPr/>
        </p:nvGrpSpPr>
        <p:grpSpPr>
          <a:xfrm>
            <a:off x="5159293" y="2217090"/>
            <a:ext cx="426462" cy="395865"/>
            <a:chOff x="-3808700" y="3628950"/>
            <a:chExt cx="296175" cy="274925"/>
          </a:xfrm>
        </p:grpSpPr>
        <p:sp>
          <p:nvSpPr>
            <p:cNvPr id="9779" name="Google Shape;9779;p8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7"/>
          <p:cNvGrpSpPr/>
          <p:nvPr/>
        </p:nvGrpSpPr>
        <p:grpSpPr>
          <a:xfrm>
            <a:off x="5224504" y="2756412"/>
            <a:ext cx="419443" cy="420487"/>
            <a:chOff x="-3771675" y="3971775"/>
            <a:chExt cx="291300" cy="292025"/>
          </a:xfrm>
        </p:grpSpPr>
        <p:sp>
          <p:nvSpPr>
            <p:cNvPr id="9783" name="Google Shape;9783;p8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7"/>
          <p:cNvGrpSpPr/>
          <p:nvPr/>
        </p:nvGrpSpPr>
        <p:grpSpPr>
          <a:xfrm>
            <a:off x="7885948" y="1716461"/>
            <a:ext cx="420271" cy="320774"/>
            <a:chOff x="-1951475" y="3273100"/>
            <a:chExt cx="291875" cy="222775"/>
          </a:xfrm>
        </p:grpSpPr>
        <p:sp>
          <p:nvSpPr>
            <p:cNvPr id="9789" name="Google Shape;9789;p8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7"/>
          <p:cNvGrpSpPr/>
          <p:nvPr/>
        </p:nvGrpSpPr>
        <p:grpSpPr>
          <a:xfrm>
            <a:off x="7883429" y="2205191"/>
            <a:ext cx="425310" cy="419659"/>
            <a:chOff x="-1951475" y="3597450"/>
            <a:chExt cx="295375" cy="291450"/>
          </a:xfrm>
        </p:grpSpPr>
        <p:sp>
          <p:nvSpPr>
            <p:cNvPr id="9793" name="Google Shape;9793;p8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87"/>
          <p:cNvGrpSpPr/>
          <p:nvPr/>
        </p:nvGrpSpPr>
        <p:grpSpPr>
          <a:xfrm>
            <a:off x="7885680" y="2756825"/>
            <a:ext cx="444605" cy="419659"/>
            <a:chOff x="-1960150" y="3956600"/>
            <a:chExt cx="308775" cy="291450"/>
          </a:xfrm>
        </p:grpSpPr>
        <p:sp>
          <p:nvSpPr>
            <p:cNvPr id="9798" name="Google Shape;9798;p8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7"/>
          <p:cNvGrpSpPr/>
          <p:nvPr/>
        </p:nvGrpSpPr>
        <p:grpSpPr>
          <a:xfrm>
            <a:off x="1939718" y="3307636"/>
            <a:ext cx="420775" cy="420775"/>
            <a:chOff x="-804700" y="3226500"/>
            <a:chExt cx="292225" cy="292225"/>
          </a:xfrm>
        </p:grpSpPr>
        <p:sp>
          <p:nvSpPr>
            <p:cNvPr id="9801" name="Google Shape;9801;p8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7"/>
          <p:cNvGrpSpPr/>
          <p:nvPr/>
        </p:nvGrpSpPr>
        <p:grpSpPr>
          <a:xfrm>
            <a:off x="3019809" y="1688647"/>
            <a:ext cx="420775" cy="420811"/>
            <a:chOff x="-5251625" y="3272950"/>
            <a:chExt cx="292225" cy="292250"/>
          </a:xfrm>
        </p:grpSpPr>
        <p:sp>
          <p:nvSpPr>
            <p:cNvPr id="9809" name="Google Shape;9809;p8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87"/>
          <p:cNvGrpSpPr/>
          <p:nvPr/>
        </p:nvGrpSpPr>
        <p:grpSpPr>
          <a:xfrm>
            <a:off x="3016407" y="2204348"/>
            <a:ext cx="427578" cy="421351"/>
            <a:chOff x="-5254775" y="3631325"/>
            <a:chExt cx="296950" cy="292625"/>
          </a:xfrm>
        </p:grpSpPr>
        <p:sp>
          <p:nvSpPr>
            <p:cNvPr id="9813" name="Google Shape;9813;p8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7"/>
          <p:cNvGrpSpPr/>
          <p:nvPr/>
        </p:nvGrpSpPr>
        <p:grpSpPr>
          <a:xfrm>
            <a:off x="3032265" y="2756270"/>
            <a:ext cx="419659" cy="420775"/>
            <a:chOff x="-5251625" y="3991275"/>
            <a:chExt cx="291450" cy="292225"/>
          </a:xfrm>
        </p:grpSpPr>
        <p:sp>
          <p:nvSpPr>
            <p:cNvPr id="9821" name="Google Shape;9821;p8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7"/>
          <p:cNvGrpSpPr/>
          <p:nvPr/>
        </p:nvGrpSpPr>
        <p:grpSpPr>
          <a:xfrm>
            <a:off x="5772848" y="1689240"/>
            <a:ext cx="319874" cy="419623"/>
            <a:chOff x="-3365275" y="3253275"/>
            <a:chExt cx="222150" cy="291425"/>
          </a:xfrm>
        </p:grpSpPr>
        <p:sp>
          <p:nvSpPr>
            <p:cNvPr id="9827" name="Google Shape;9827;p8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87"/>
          <p:cNvGrpSpPr/>
          <p:nvPr/>
        </p:nvGrpSpPr>
        <p:grpSpPr>
          <a:xfrm>
            <a:off x="5746786" y="2204058"/>
            <a:ext cx="371998" cy="421927"/>
            <a:chOff x="-3383375" y="3611625"/>
            <a:chExt cx="258350" cy="293025"/>
          </a:xfrm>
        </p:grpSpPr>
        <p:sp>
          <p:nvSpPr>
            <p:cNvPr id="9830" name="Google Shape;9830;p8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7"/>
          <p:cNvGrpSpPr/>
          <p:nvPr/>
        </p:nvGrpSpPr>
        <p:grpSpPr>
          <a:xfrm>
            <a:off x="5809135" y="2756826"/>
            <a:ext cx="271097" cy="419659"/>
            <a:chOff x="-3347950" y="3971575"/>
            <a:chExt cx="188275" cy="291450"/>
          </a:xfrm>
        </p:grpSpPr>
        <p:sp>
          <p:nvSpPr>
            <p:cNvPr id="9833" name="Google Shape;9833;p8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87"/>
          <p:cNvGrpSpPr/>
          <p:nvPr/>
        </p:nvGrpSpPr>
        <p:grpSpPr>
          <a:xfrm>
            <a:off x="858994" y="3307061"/>
            <a:ext cx="371998" cy="421927"/>
            <a:chOff x="-1575775" y="3238300"/>
            <a:chExt cx="258350" cy="293025"/>
          </a:xfrm>
        </p:grpSpPr>
        <p:sp>
          <p:nvSpPr>
            <p:cNvPr id="9837" name="Google Shape;9837;p8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7"/>
          <p:cNvGrpSpPr/>
          <p:nvPr/>
        </p:nvGrpSpPr>
        <p:grpSpPr>
          <a:xfrm>
            <a:off x="2503892" y="3309051"/>
            <a:ext cx="423079" cy="424159"/>
            <a:chOff x="-1591550" y="3597475"/>
            <a:chExt cx="293825" cy="294575"/>
          </a:xfrm>
        </p:grpSpPr>
        <p:sp>
          <p:nvSpPr>
            <p:cNvPr id="9843" name="Google Shape;9843;p8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7"/>
          <p:cNvGrpSpPr/>
          <p:nvPr/>
        </p:nvGrpSpPr>
        <p:grpSpPr>
          <a:xfrm>
            <a:off x="4153362" y="3318663"/>
            <a:ext cx="421927" cy="399248"/>
            <a:chOff x="-1592325" y="3957400"/>
            <a:chExt cx="293025" cy="277275"/>
          </a:xfrm>
        </p:grpSpPr>
        <p:sp>
          <p:nvSpPr>
            <p:cNvPr id="9847" name="Google Shape;9847;p8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7"/>
          <p:cNvGrpSpPr/>
          <p:nvPr/>
        </p:nvGrpSpPr>
        <p:grpSpPr>
          <a:xfrm>
            <a:off x="3640232" y="3310744"/>
            <a:ext cx="369730" cy="420775"/>
            <a:chOff x="-778700" y="3612425"/>
            <a:chExt cx="256775" cy="292225"/>
          </a:xfrm>
        </p:grpSpPr>
        <p:sp>
          <p:nvSpPr>
            <p:cNvPr id="9852" name="Google Shape;9852;p8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7"/>
          <p:cNvGrpSpPr/>
          <p:nvPr/>
        </p:nvGrpSpPr>
        <p:grpSpPr>
          <a:xfrm>
            <a:off x="6111733" y="3828305"/>
            <a:ext cx="340731" cy="387641"/>
            <a:chOff x="7728464" y="1561258"/>
            <a:chExt cx="349719" cy="397866"/>
          </a:xfrm>
        </p:grpSpPr>
        <p:sp>
          <p:nvSpPr>
            <p:cNvPr id="9859" name="Google Shape;9859;p8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7"/>
          <p:cNvGrpSpPr/>
          <p:nvPr/>
        </p:nvGrpSpPr>
        <p:grpSpPr>
          <a:xfrm>
            <a:off x="4034702" y="3828305"/>
            <a:ext cx="387681" cy="387641"/>
            <a:chOff x="5611350" y="1561258"/>
            <a:chExt cx="397907" cy="397866"/>
          </a:xfrm>
        </p:grpSpPr>
        <p:sp>
          <p:nvSpPr>
            <p:cNvPr id="9862" name="Google Shape;9862;p8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7"/>
          <p:cNvGrpSpPr/>
          <p:nvPr/>
        </p:nvGrpSpPr>
        <p:grpSpPr>
          <a:xfrm>
            <a:off x="4553987" y="3925571"/>
            <a:ext cx="387610" cy="193109"/>
            <a:chOff x="6140660" y="1661097"/>
            <a:chExt cx="397835" cy="198202"/>
          </a:xfrm>
        </p:grpSpPr>
        <p:sp>
          <p:nvSpPr>
            <p:cNvPr id="9867" name="Google Shape;9867;p8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7"/>
          <p:cNvGrpSpPr/>
          <p:nvPr/>
        </p:nvGrpSpPr>
        <p:grpSpPr>
          <a:xfrm>
            <a:off x="5073202" y="3828305"/>
            <a:ext cx="387681" cy="387641"/>
            <a:chOff x="6669907" y="1561258"/>
            <a:chExt cx="397907" cy="397866"/>
          </a:xfrm>
        </p:grpSpPr>
        <p:sp>
          <p:nvSpPr>
            <p:cNvPr id="9872" name="Google Shape;9872;p8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87"/>
          <p:cNvGrpSpPr/>
          <p:nvPr/>
        </p:nvGrpSpPr>
        <p:grpSpPr>
          <a:xfrm>
            <a:off x="1958433" y="3885842"/>
            <a:ext cx="387681" cy="272572"/>
            <a:chOff x="3386036" y="1746339"/>
            <a:chExt cx="397907" cy="279762"/>
          </a:xfrm>
        </p:grpSpPr>
        <p:sp>
          <p:nvSpPr>
            <p:cNvPr id="9878" name="Google Shape;9878;p8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87"/>
          <p:cNvGrpSpPr/>
          <p:nvPr/>
        </p:nvGrpSpPr>
        <p:grpSpPr>
          <a:xfrm>
            <a:off x="2996130" y="3828288"/>
            <a:ext cx="387681" cy="387681"/>
            <a:chOff x="4417380" y="1687279"/>
            <a:chExt cx="397907" cy="397907"/>
          </a:xfrm>
        </p:grpSpPr>
        <p:sp>
          <p:nvSpPr>
            <p:cNvPr id="9881" name="Google Shape;9881;p8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7"/>
          <p:cNvGrpSpPr/>
          <p:nvPr/>
        </p:nvGrpSpPr>
        <p:grpSpPr>
          <a:xfrm>
            <a:off x="7942611" y="3308537"/>
            <a:ext cx="387661" cy="387661"/>
            <a:chOff x="2869999" y="1687279"/>
            <a:chExt cx="397887" cy="397887"/>
          </a:xfrm>
        </p:grpSpPr>
        <p:sp>
          <p:nvSpPr>
            <p:cNvPr id="9884" name="Google Shape;9884;p8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7"/>
          <p:cNvGrpSpPr/>
          <p:nvPr/>
        </p:nvGrpSpPr>
        <p:grpSpPr>
          <a:xfrm>
            <a:off x="2477718" y="3828664"/>
            <a:ext cx="386807" cy="386929"/>
            <a:chOff x="3902887" y="1687655"/>
            <a:chExt cx="397010" cy="397135"/>
          </a:xfrm>
        </p:grpSpPr>
        <p:sp>
          <p:nvSpPr>
            <p:cNvPr id="9887" name="Google Shape;9887;p8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87"/>
          <p:cNvGrpSpPr/>
          <p:nvPr/>
        </p:nvGrpSpPr>
        <p:grpSpPr>
          <a:xfrm>
            <a:off x="3515416" y="3828344"/>
            <a:ext cx="387681" cy="387681"/>
            <a:chOff x="4933458" y="1687279"/>
            <a:chExt cx="397907" cy="397907"/>
          </a:xfrm>
        </p:grpSpPr>
        <p:sp>
          <p:nvSpPr>
            <p:cNvPr id="9890" name="Google Shape;9890;p8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7"/>
          <p:cNvGrpSpPr/>
          <p:nvPr/>
        </p:nvGrpSpPr>
        <p:grpSpPr>
          <a:xfrm>
            <a:off x="5286246" y="3308537"/>
            <a:ext cx="387681" cy="387661"/>
            <a:chOff x="266768" y="1721375"/>
            <a:chExt cx="397907" cy="397887"/>
          </a:xfrm>
        </p:grpSpPr>
        <p:sp>
          <p:nvSpPr>
            <p:cNvPr id="9893" name="Google Shape;9893;p8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7"/>
          <p:cNvGrpSpPr/>
          <p:nvPr/>
        </p:nvGrpSpPr>
        <p:grpSpPr>
          <a:xfrm>
            <a:off x="7411672" y="3308924"/>
            <a:ext cx="387539" cy="386888"/>
            <a:chOff x="2408992" y="1722875"/>
            <a:chExt cx="397761" cy="397093"/>
          </a:xfrm>
        </p:grpSpPr>
        <p:sp>
          <p:nvSpPr>
            <p:cNvPr id="9896" name="Google Shape;9896;p8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7"/>
          <p:cNvGrpSpPr/>
          <p:nvPr/>
        </p:nvGrpSpPr>
        <p:grpSpPr>
          <a:xfrm>
            <a:off x="5592488" y="3828305"/>
            <a:ext cx="387641" cy="387641"/>
            <a:chOff x="7199196" y="1561258"/>
            <a:chExt cx="397866" cy="397866"/>
          </a:xfrm>
        </p:grpSpPr>
        <p:sp>
          <p:nvSpPr>
            <p:cNvPr id="9899" name="Google Shape;9899;p8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8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9903" name="Google Shape;9903;p87"/>
          <p:cNvGrpSpPr/>
          <p:nvPr/>
        </p:nvGrpSpPr>
        <p:grpSpPr>
          <a:xfrm>
            <a:off x="6348367" y="3308537"/>
            <a:ext cx="387661" cy="387661"/>
            <a:chOff x="1379798" y="1723250"/>
            <a:chExt cx="397887" cy="397887"/>
          </a:xfrm>
        </p:grpSpPr>
        <p:sp>
          <p:nvSpPr>
            <p:cNvPr id="9904" name="Google Shape;9904;p8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7"/>
          <p:cNvGrpSpPr/>
          <p:nvPr/>
        </p:nvGrpSpPr>
        <p:grpSpPr>
          <a:xfrm>
            <a:off x="5817327" y="3308537"/>
            <a:ext cx="387641" cy="387661"/>
            <a:chOff x="864491" y="1723250"/>
            <a:chExt cx="397866" cy="397887"/>
          </a:xfrm>
        </p:grpSpPr>
        <p:sp>
          <p:nvSpPr>
            <p:cNvPr id="9909" name="Google Shape;9909;p8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8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87"/>
          <p:cNvGrpSpPr/>
          <p:nvPr/>
        </p:nvGrpSpPr>
        <p:grpSpPr>
          <a:xfrm>
            <a:off x="6584154" y="3827060"/>
            <a:ext cx="388966" cy="388966"/>
            <a:chOff x="1190625" y="238125"/>
            <a:chExt cx="5235075" cy="5235075"/>
          </a:xfrm>
        </p:grpSpPr>
        <p:sp>
          <p:nvSpPr>
            <p:cNvPr id="9914" name="Google Shape;9914;p8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19"/>
        <p:cNvGrpSpPr/>
        <p:nvPr/>
      </p:nvGrpSpPr>
      <p:grpSpPr>
        <a:xfrm>
          <a:off x="0" y="0"/>
          <a:ext cx="0" cy="0"/>
          <a:chOff x="0" y="0"/>
          <a:chExt cx="0" cy="0"/>
        </a:xfrm>
      </p:grpSpPr>
      <p:pic>
        <p:nvPicPr>
          <p:cNvPr id="9920" name="Google Shape;9920;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Mi történik?</a:t>
            </a:r>
            <a:endParaRPr dirty="0"/>
          </a:p>
        </p:txBody>
      </p:sp>
      <p:sp>
        <p:nvSpPr>
          <p:cNvPr id="1136" name="Google Shape;1136;p56"/>
          <p:cNvSpPr txBox="1">
            <a:spLocks noGrp="1"/>
          </p:cNvSpPr>
          <p:nvPr>
            <p:ph type="title" idx="2"/>
          </p:nvPr>
        </p:nvSpPr>
        <p:spPr>
          <a:xfrm>
            <a:off x="734300" y="1386188"/>
            <a:ext cx="3027000" cy="436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700"/>
              <a:t>The Hobbit</a:t>
            </a:r>
            <a:endParaRPr sz="1700"/>
          </a:p>
        </p:txBody>
      </p:sp>
      <p:sp>
        <p:nvSpPr>
          <p:cNvPr id="1137" name="Google Shape;1137;p56"/>
          <p:cNvSpPr txBox="1">
            <a:spLocks noGrp="1"/>
          </p:cNvSpPr>
          <p:nvPr>
            <p:ph type="subTitle" idx="1"/>
          </p:nvPr>
        </p:nvSpPr>
        <p:spPr>
          <a:xfrm>
            <a:off x="734300" y="1746813"/>
            <a:ext cx="3027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t>Mercury is the closest planet to the Sun and the smallest</a:t>
            </a:r>
            <a:endParaRPr sz="1600"/>
          </a:p>
        </p:txBody>
      </p:sp>
      <p:sp>
        <p:nvSpPr>
          <p:cNvPr id="1138" name="Google Shape;1138;p56"/>
          <p:cNvSpPr txBox="1">
            <a:spLocks noGrp="1"/>
          </p:cNvSpPr>
          <p:nvPr>
            <p:ph type="title" idx="2"/>
          </p:nvPr>
        </p:nvSpPr>
        <p:spPr>
          <a:xfrm>
            <a:off x="734300" y="2860688"/>
            <a:ext cx="3027000" cy="436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700"/>
              <a:t>The Two Towers</a:t>
            </a:r>
            <a:endParaRPr sz="1700"/>
          </a:p>
        </p:txBody>
      </p:sp>
      <p:sp>
        <p:nvSpPr>
          <p:cNvPr id="1139" name="Google Shape;1139;p56"/>
          <p:cNvSpPr txBox="1">
            <a:spLocks noGrp="1"/>
          </p:cNvSpPr>
          <p:nvPr>
            <p:ph type="subTitle" idx="1"/>
          </p:nvPr>
        </p:nvSpPr>
        <p:spPr>
          <a:xfrm>
            <a:off x="734300" y="3221313"/>
            <a:ext cx="3027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t>Venus has a beautiful name, but also high temperatures</a:t>
            </a:r>
            <a:endParaRPr sz="1600"/>
          </a:p>
        </p:txBody>
      </p:sp>
      <p:cxnSp>
        <p:nvCxnSpPr>
          <p:cNvPr id="1140" name="Google Shape;1140;p56"/>
          <p:cNvCxnSpPr/>
          <p:nvPr/>
        </p:nvCxnSpPr>
        <p:spPr>
          <a:xfrm>
            <a:off x="4579163" y="1306025"/>
            <a:ext cx="0" cy="3305400"/>
          </a:xfrm>
          <a:prstGeom prst="straightConnector1">
            <a:avLst/>
          </a:prstGeom>
          <a:noFill/>
          <a:ln w="19050" cap="flat" cmpd="sng">
            <a:solidFill>
              <a:schemeClr val="dk1"/>
            </a:solidFill>
            <a:prstDash val="solid"/>
            <a:round/>
            <a:headEnd type="oval" w="med" len="med"/>
            <a:tailEnd type="oval" w="med" len="med"/>
          </a:ln>
        </p:spPr>
      </p:cxnSp>
      <p:sp>
        <p:nvSpPr>
          <p:cNvPr id="1141" name="Google Shape;1141;p56"/>
          <p:cNvSpPr txBox="1">
            <a:spLocks noGrp="1"/>
          </p:cNvSpPr>
          <p:nvPr>
            <p:ph type="title" idx="2"/>
          </p:nvPr>
        </p:nvSpPr>
        <p:spPr>
          <a:xfrm>
            <a:off x="5397050" y="2105088"/>
            <a:ext cx="3027000" cy="4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The Fellowship of the Ring</a:t>
            </a:r>
            <a:endParaRPr sz="1700"/>
          </a:p>
        </p:txBody>
      </p:sp>
      <p:sp>
        <p:nvSpPr>
          <p:cNvPr id="1142" name="Google Shape;1142;p56"/>
          <p:cNvSpPr txBox="1">
            <a:spLocks noGrp="1"/>
          </p:cNvSpPr>
          <p:nvPr>
            <p:ph type="subTitle" idx="1"/>
          </p:nvPr>
        </p:nvSpPr>
        <p:spPr>
          <a:xfrm>
            <a:off x="5397050" y="2465713"/>
            <a:ext cx="302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Jupiter is a gas giant and the biggest planet of them all</a:t>
            </a:r>
            <a:endParaRPr sz="1600"/>
          </a:p>
        </p:txBody>
      </p:sp>
      <p:sp>
        <p:nvSpPr>
          <p:cNvPr id="1143" name="Google Shape;1143;p56"/>
          <p:cNvSpPr txBox="1">
            <a:spLocks noGrp="1"/>
          </p:cNvSpPr>
          <p:nvPr>
            <p:ph type="title" idx="2"/>
          </p:nvPr>
        </p:nvSpPr>
        <p:spPr>
          <a:xfrm>
            <a:off x="5397050" y="3597938"/>
            <a:ext cx="3027000" cy="4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 The Return of the King</a:t>
            </a:r>
            <a:endParaRPr sz="1700"/>
          </a:p>
        </p:txBody>
      </p:sp>
      <p:sp>
        <p:nvSpPr>
          <p:cNvPr id="1144" name="Google Shape;1144;p56"/>
          <p:cNvSpPr txBox="1">
            <a:spLocks noGrp="1"/>
          </p:cNvSpPr>
          <p:nvPr>
            <p:ph type="subTitle" idx="1"/>
          </p:nvPr>
        </p:nvSpPr>
        <p:spPr>
          <a:xfrm>
            <a:off x="5397050" y="3958563"/>
            <a:ext cx="302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Saturn is composed mostly of hydrogen and helium</a:t>
            </a:r>
            <a:endParaRPr sz="1600"/>
          </a:p>
        </p:txBody>
      </p:sp>
      <p:grpSp>
        <p:nvGrpSpPr>
          <p:cNvPr id="1145" name="Google Shape;1145;p56"/>
          <p:cNvGrpSpPr/>
          <p:nvPr/>
        </p:nvGrpSpPr>
        <p:grpSpPr>
          <a:xfrm>
            <a:off x="4097207" y="1720987"/>
            <a:ext cx="949563" cy="263735"/>
            <a:chOff x="4097207" y="1542112"/>
            <a:chExt cx="949563" cy="263735"/>
          </a:xfrm>
        </p:grpSpPr>
        <p:sp>
          <p:nvSpPr>
            <p:cNvPr id="1146" name="Google Shape;1146;p56"/>
            <p:cNvSpPr/>
            <p:nvPr/>
          </p:nvSpPr>
          <p:spPr>
            <a:xfrm rot="5400000">
              <a:off x="4440121" y="119919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7" name="Google Shape;1147;p56"/>
            <p:cNvSpPr/>
            <p:nvPr/>
          </p:nvSpPr>
          <p:spPr>
            <a:xfrm>
              <a:off x="4105300" y="1601079"/>
              <a:ext cx="933300" cy="14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1937</a:t>
              </a:r>
              <a:endParaRPr>
                <a:solidFill>
                  <a:schemeClr val="lt1"/>
                </a:solidFill>
                <a:latin typeface="Domine"/>
                <a:ea typeface="Domine"/>
                <a:cs typeface="Domine"/>
                <a:sym typeface="Domine"/>
              </a:endParaRPr>
            </a:p>
          </p:txBody>
        </p:sp>
      </p:grpSp>
      <p:grpSp>
        <p:nvGrpSpPr>
          <p:cNvPr id="1148" name="Google Shape;1148;p56"/>
          <p:cNvGrpSpPr/>
          <p:nvPr/>
        </p:nvGrpSpPr>
        <p:grpSpPr>
          <a:xfrm>
            <a:off x="4097207" y="3195487"/>
            <a:ext cx="949563" cy="263735"/>
            <a:chOff x="4097207" y="3018912"/>
            <a:chExt cx="949563" cy="263735"/>
          </a:xfrm>
        </p:grpSpPr>
        <p:sp>
          <p:nvSpPr>
            <p:cNvPr id="1149" name="Google Shape;1149;p56"/>
            <p:cNvSpPr/>
            <p:nvPr/>
          </p:nvSpPr>
          <p:spPr>
            <a:xfrm rot="5400000">
              <a:off x="4440121" y="267599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0" name="Google Shape;1150;p56"/>
            <p:cNvSpPr/>
            <p:nvPr/>
          </p:nvSpPr>
          <p:spPr>
            <a:xfrm>
              <a:off x="4105300" y="3025829"/>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1954</a:t>
              </a:r>
              <a:endParaRPr>
                <a:solidFill>
                  <a:schemeClr val="lt1"/>
                </a:solidFill>
                <a:latin typeface="Domine"/>
                <a:ea typeface="Domine"/>
                <a:cs typeface="Domine"/>
                <a:sym typeface="Domine"/>
              </a:endParaRPr>
            </a:p>
          </p:txBody>
        </p:sp>
      </p:grpSp>
      <p:grpSp>
        <p:nvGrpSpPr>
          <p:cNvPr id="1151" name="Google Shape;1151;p56"/>
          <p:cNvGrpSpPr/>
          <p:nvPr/>
        </p:nvGrpSpPr>
        <p:grpSpPr>
          <a:xfrm>
            <a:off x="4097207" y="3932737"/>
            <a:ext cx="949563" cy="263735"/>
            <a:chOff x="4097207" y="3753862"/>
            <a:chExt cx="949563" cy="263735"/>
          </a:xfrm>
        </p:grpSpPr>
        <p:sp>
          <p:nvSpPr>
            <p:cNvPr id="1152" name="Google Shape;1152;p56"/>
            <p:cNvSpPr/>
            <p:nvPr/>
          </p:nvSpPr>
          <p:spPr>
            <a:xfrm rot="5400000">
              <a:off x="4440121" y="3410948"/>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3" name="Google Shape;1153;p56"/>
            <p:cNvSpPr/>
            <p:nvPr/>
          </p:nvSpPr>
          <p:spPr>
            <a:xfrm>
              <a:off x="4105300" y="3760779"/>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1955</a:t>
              </a:r>
              <a:endParaRPr>
                <a:solidFill>
                  <a:schemeClr val="lt1"/>
                </a:solidFill>
                <a:latin typeface="Domine"/>
                <a:ea typeface="Domine"/>
                <a:cs typeface="Domine"/>
                <a:sym typeface="Domine"/>
              </a:endParaRPr>
            </a:p>
          </p:txBody>
        </p:sp>
      </p:grpSp>
      <p:grpSp>
        <p:nvGrpSpPr>
          <p:cNvPr id="1154" name="Google Shape;1154;p56"/>
          <p:cNvGrpSpPr/>
          <p:nvPr/>
        </p:nvGrpSpPr>
        <p:grpSpPr>
          <a:xfrm>
            <a:off x="4097207" y="2458237"/>
            <a:ext cx="949563" cy="263735"/>
            <a:chOff x="4097207" y="2283974"/>
            <a:chExt cx="949563" cy="263735"/>
          </a:xfrm>
        </p:grpSpPr>
        <p:sp>
          <p:nvSpPr>
            <p:cNvPr id="1155" name="Google Shape;1155;p56"/>
            <p:cNvSpPr/>
            <p:nvPr/>
          </p:nvSpPr>
          <p:spPr>
            <a:xfrm rot="5400000">
              <a:off x="4440121" y="1941060"/>
              <a:ext cx="263735" cy="949563"/>
            </a:xfrm>
            <a:custGeom>
              <a:avLst/>
              <a:gdLst/>
              <a:ahLst/>
              <a:cxnLst/>
              <a:rect l="l" t="t" r="r" b="b"/>
              <a:pathLst>
                <a:path w="285119" h="158063" extrusionOk="0">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56" name="Google Shape;1156;p56"/>
            <p:cNvSpPr/>
            <p:nvPr/>
          </p:nvSpPr>
          <p:spPr>
            <a:xfrm>
              <a:off x="4105300" y="2290892"/>
              <a:ext cx="933300" cy="2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4105300" y="2290892"/>
              <a:ext cx="933300" cy="24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Domine"/>
                  <a:ea typeface="Domine"/>
                  <a:cs typeface="Domine"/>
                  <a:sym typeface="Domine"/>
                </a:rPr>
                <a:t>1954</a:t>
              </a:r>
              <a:endParaRPr>
                <a:solidFill>
                  <a:schemeClr val="lt1"/>
                </a:solidFill>
                <a:latin typeface="Domine"/>
                <a:ea typeface="Domine"/>
                <a:cs typeface="Domine"/>
                <a:sym typeface="Domin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8"/>
          <p:cNvSpPr txBox="1">
            <a:spLocks noGrp="1"/>
          </p:cNvSpPr>
          <p:nvPr>
            <p:ph type="title" idx="2"/>
          </p:nvPr>
        </p:nvSpPr>
        <p:spPr>
          <a:xfrm>
            <a:off x="1377200" y="1846050"/>
            <a:ext cx="6390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Karakterek</a:t>
            </a:r>
            <a:endParaRPr dirty="0"/>
          </a:p>
        </p:txBody>
      </p:sp>
      <p:sp>
        <p:nvSpPr>
          <p:cNvPr id="1013" name="Google Shape;1013;p48"/>
          <p:cNvSpPr txBox="1">
            <a:spLocks noGrp="1"/>
          </p:cNvSpPr>
          <p:nvPr>
            <p:ph type="subTitle" idx="1"/>
          </p:nvPr>
        </p:nvSpPr>
        <p:spPr>
          <a:xfrm>
            <a:off x="2952625" y="2827375"/>
            <a:ext cx="32388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hu-HU" dirty="0"/>
              <a:t>Főbb karakterek bemutatása</a:t>
            </a:r>
            <a:endParaRPr dirty="0"/>
          </a:p>
        </p:txBody>
      </p:sp>
      <p:grpSp>
        <p:nvGrpSpPr>
          <p:cNvPr id="4" name="Google Shape;872;p40">
            <a:extLst>
              <a:ext uri="{FF2B5EF4-FFF2-40B4-BE49-F238E27FC236}">
                <a16:creationId xmlns:a16="http://schemas.microsoft.com/office/drawing/2014/main" id="{726BD399-A6BE-CD6C-30AA-233A73602324}"/>
              </a:ext>
            </a:extLst>
          </p:cNvPr>
          <p:cNvGrpSpPr/>
          <p:nvPr/>
        </p:nvGrpSpPr>
        <p:grpSpPr>
          <a:xfrm rot="10800000">
            <a:off x="4146633" y="3540775"/>
            <a:ext cx="1208867" cy="864054"/>
            <a:chOff x="6479785" y="1632505"/>
            <a:chExt cx="2337782" cy="1670638"/>
          </a:xfrm>
        </p:grpSpPr>
        <p:sp>
          <p:nvSpPr>
            <p:cNvPr id="5" name="Google Shape;873;p40">
              <a:extLst>
                <a:ext uri="{FF2B5EF4-FFF2-40B4-BE49-F238E27FC236}">
                  <a16:creationId xmlns:a16="http://schemas.microsoft.com/office/drawing/2014/main" id="{15DAA251-E894-D831-2B91-67CE84428744}"/>
                </a:ext>
              </a:extLst>
            </p:cNvPr>
            <p:cNvSpPr/>
            <p:nvPr/>
          </p:nvSpPr>
          <p:spPr>
            <a:xfrm>
              <a:off x="6787832" y="1632505"/>
              <a:ext cx="1834113" cy="1670638"/>
            </a:xfrm>
            <a:custGeom>
              <a:avLst/>
              <a:gdLst/>
              <a:ahLst/>
              <a:cxnLst/>
              <a:rect l="l" t="t" r="r" b="b"/>
              <a:pathLst>
                <a:path w="53461" h="48696" extrusionOk="0">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4;p40">
              <a:extLst>
                <a:ext uri="{FF2B5EF4-FFF2-40B4-BE49-F238E27FC236}">
                  <a16:creationId xmlns:a16="http://schemas.microsoft.com/office/drawing/2014/main" id="{8220D4FF-1DCD-C27F-5277-BE25E9A9342C}"/>
                </a:ext>
              </a:extLst>
            </p:cNvPr>
            <p:cNvSpPr/>
            <p:nvPr/>
          </p:nvSpPr>
          <p:spPr>
            <a:xfrm>
              <a:off x="6642986" y="2398968"/>
              <a:ext cx="562060" cy="46144"/>
            </a:xfrm>
            <a:custGeom>
              <a:avLst/>
              <a:gdLst/>
              <a:ahLst/>
              <a:cxnLst/>
              <a:rect l="l" t="t" r="r" b="b"/>
              <a:pathLst>
                <a:path w="16383" h="1345" extrusionOk="0">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75;p40">
              <a:extLst>
                <a:ext uri="{FF2B5EF4-FFF2-40B4-BE49-F238E27FC236}">
                  <a16:creationId xmlns:a16="http://schemas.microsoft.com/office/drawing/2014/main" id="{00C395A7-2A30-457A-8EC1-AC8E68D9CCE4}"/>
                </a:ext>
              </a:extLst>
            </p:cNvPr>
            <p:cNvSpPr/>
            <p:nvPr/>
          </p:nvSpPr>
          <p:spPr>
            <a:xfrm>
              <a:off x="6479785" y="2483982"/>
              <a:ext cx="561682" cy="45801"/>
            </a:xfrm>
            <a:custGeom>
              <a:avLst/>
              <a:gdLst/>
              <a:ahLst/>
              <a:cxnLst/>
              <a:rect l="l" t="t" r="r" b="b"/>
              <a:pathLst>
                <a:path w="16372" h="1335" extrusionOk="0">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76;p40">
              <a:extLst>
                <a:ext uri="{FF2B5EF4-FFF2-40B4-BE49-F238E27FC236}">
                  <a16:creationId xmlns:a16="http://schemas.microsoft.com/office/drawing/2014/main" id="{74C26E83-1431-A5DE-E5E8-4B2DF037A018}"/>
                </a:ext>
              </a:extLst>
            </p:cNvPr>
            <p:cNvSpPr/>
            <p:nvPr/>
          </p:nvSpPr>
          <p:spPr>
            <a:xfrm>
              <a:off x="8255884" y="2773641"/>
              <a:ext cx="561682" cy="46144"/>
            </a:xfrm>
            <a:custGeom>
              <a:avLst/>
              <a:gdLst/>
              <a:ahLst/>
              <a:cxnLst/>
              <a:rect l="l" t="t" r="r" b="b"/>
              <a:pathLst>
                <a:path w="16372" h="1345" extrusionOk="0">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885;p40">
            <a:extLst>
              <a:ext uri="{FF2B5EF4-FFF2-40B4-BE49-F238E27FC236}">
                <a16:creationId xmlns:a16="http://schemas.microsoft.com/office/drawing/2014/main" id="{CA327D94-F8B6-689E-916B-61639BF00FD4}"/>
              </a:ext>
            </a:extLst>
          </p:cNvPr>
          <p:cNvSpPr txBox="1">
            <a:spLocks/>
          </p:cNvSpPr>
          <p:nvPr/>
        </p:nvSpPr>
        <p:spPr>
          <a:xfrm>
            <a:off x="4383088" y="3779960"/>
            <a:ext cx="625500" cy="38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700" b="1" dirty="0">
                <a:latin typeface="Domine" panose="020B0604020202020204" charset="0"/>
              </a:rPr>
              <a:t>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Karakterek</a:t>
            </a:r>
            <a:endParaRPr dirty="0"/>
          </a:p>
        </p:txBody>
      </p:sp>
      <p:sp>
        <p:nvSpPr>
          <p:cNvPr id="956" name="Google Shape;956;p44"/>
          <p:cNvSpPr txBox="1">
            <a:spLocks noGrp="1"/>
          </p:cNvSpPr>
          <p:nvPr>
            <p:ph type="title" idx="5"/>
          </p:nvPr>
        </p:nvSpPr>
        <p:spPr>
          <a:xfrm>
            <a:off x="720000" y="31162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Tjörfi</a:t>
            </a:r>
            <a:r>
              <a:rPr lang="hu-HU" dirty="0"/>
              <a:t> </a:t>
            </a:r>
            <a:endParaRPr dirty="0"/>
          </a:p>
        </p:txBody>
      </p:sp>
      <p:sp>
        <p:nvSpPr>
          <p:cNvPr id="957" name="Google Shape;957;p44"/>
          <p:cNvSpPr txBox="1">
            <a:spLocks noGrp="1"/>
          </p:cNvSpPr>
          <p:nvPr>
            <p:ph type="subTitle" idx="6"/>
          </p:nvPr>
        </p:nvSpPr>
        <p:spPr>
          <a:xfrm>
            <a:off x="720000"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Cyclops</a:t>
            </a:r>
            <a:endParaRPr dirty="0"/>
          </a:p>
          <a:p>
            <a:pPr marL="0" lvl="0" indent="0" algn="ctr" rtl="0">
              <a:spcBef>
                <a:spcPts val="0"/>
              </a:spcBef>
              <a:spcAft>
                <a:spcPts val="0"/>
              </a:spcAft>
              <a:buNone/>
            </a:pPr>
            <a:endParaRPr dirty="0"/>
          </a:p>
        </p:txBody>
      </p:sp>
      <p:sp>
        <p:nvSpPr>
          <p:cNvPr id="958" name="Google Shape;958;p44"/>
          <p:cNvSpPr txBox="1">
            <a:spLocks noGrp="1"/>
          </p:cNvSpPr>
          <p:nvPr>
            <p:ph type="title" idx="2"/>
          </p:nvPr>
        </p:nvSpPr>
        <p:spPr>
          <a:xfrm>
            <a:off x="720000"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Þórbjörn</a:t>
            </a:r>
            <a:endParaRPr dirty="0"/>
          </a:p>
        </p:txBody>
      </p:sp>
      <p:sp>
        <p:nvSpPr>
          <p:cNvPr id="959" name="Google Shape;959;p44"/>
          <p:cNvSpPr txBox="1">
            <a:spLocks noGrp="1"/>
          </p:cNvSpPr>
          <p:nvPr>
            <p:ph type="subTitle" idx="1"/>
          </p:nvPr>
        </p:nvSpPr>
        <p:spPr>
          <a:xfrm>
            <a:off x="720000"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Törp</a:t>
            </a:r>
            <a:endParaRPr dirty="0"/>
          </a:p>
        </p:txBody>
      </p:sp>
      <p:sp>
        <p:nvSpPr>
          <p:cNvPr id="960" name="Google Shape;960;p44"/>
          <p:cNvSpPr txBox="1">
            <a:spLocks noGrp="1"/>
          </p:cNvSpPr>
          <p:nvPr>
            <p:ph type="title" idx="3"/>
          </p:nvPr>
        </p:nvSpPr>
        <p:spPr>
          <a:xfrm>
            <a:off x="3419271"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Kaprasíus</a:t>
            </a:r>
            <a:endParaRPr dirty="0"/>
          </a:p>
        </p:txBody>
      </p:sp>
      <p:sp>
        <p:nvSpPr>
          <p:cNvPr id="961" name="Google Shape;961;p44"/>
          <p:cNvSpPr txBox="1">
            <a:spLocks noGrp="1"/>
          </p:cNvSpPr>
          <p:nvPr>
            <p:ph type="subTitle" idx="4"/>
          </p:nvPr>
        </p:nvSpPr>
        <p:spPr>
          <a:xfrm>
            <a:off x="3419269"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kentaur</a:t>
            </a:r>
            <a:endParaRPr dirty="0"/>
          </a:p>
        </p:txBody>
      </p:sp>
      <p:sp>
        <p:nvSpPr>
          <p:cNvPr id="962" name="Google Shape;962;p44"/>
          <p:cNvSpPr txBox="1">
            <a:spLocks noGrp="1"/>
          </p:cNvSpPr>
          <p:nvPr>
            <p:ph type="title" idx="7"/>
          </p:nvPr>
        </p:nvSpPr>
        <p:spPr>
          <a:xfrm>
            <a:off x="3419271" y="31162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Snærún</a:t>
            </a:r>
            <a:endParaRPr dirty="0"/>
          </a:p>
        </p:txBody>
      </p:sp>
      <p:sp>
        <p:nvSpPr>
          <p:cNvPr id="963" name="Google Shape;963;p44"/>
          <p:cNvSpPr txBox="1">
            <a:spLocks noGrp="1"/>
          </p:cNvSpPr>
          <p:nvPr>
            <p:ph type="subTitle" idx="8"/>
          </p:nvPr>
        </p:nvSpPr>
        <p:spPr>
          <a:xfrm>
            <a:off x="3419269"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a:t>Sötét </a:t>
            </a:r>
            <a:r>
              <a:rPr lang="hu-HU" dirty="0" err="1"/>
              <a:t>elf</a:t>
            </a:r>
            <a:endParaRPr dirty="0"/>
          </a:p>
        </p:txBody>
      </p:sp>
      <p:sp>
        <p:nvSpPr>
          <p:cNvPr id="964" name="Google Shape;964;p44"/>
          <p:cNvSpPr txBox="1">
            <a:spLocks noGrp="1"/>
          </p:cNvSpPr>
          <p:nvPr>
            <p:ph type="title" idx="9"/>
          </p:nvPr>
        </p:nvSpPr>
        <p:spPr>
          <a:xfrm>
            <a:off x="6118549" y="1682850"/>
            <a:ext cx="2305500" cy="4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Anðroghour</a:t>
            </a:r>
            <a:endParaRPr dirty="0"/>
          </a:p>
        </p:txBody>
      </p:sp>
      <p:sp>
        <p:nvSpPr>
          <p:cNvPr id="965" name="Google Shape;965;p44"/>
          <p:cNvSpPr txBox="1">
            <a:spLocks noGrp="1"/>
          </p:cNvSpPr>
          <p:nvPr>
            <p:ph type="subTitle" idx="13"/>
          </p:nvPr>
        </p:nvSpPr>
        <p:spPr>
          <a:xfrm>
            <a:off x="6118545" y="20367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Oxen</a:t>
            </a:r>
            <a:endParaRPr dirty="0"/>
          </a:p>
        </p:txBody>
      </p:sp>
      <p:sp>
        <p:nvSpPr>
          <p:cNvPr id="966" name="Google Shape;966;p44"/>
          <p:cNvSpPr txBox="1">
            <a:spLocks noGrp="1"/>
          </p:cNvSpPr>
          <p:nvPr>
            <p:ph type="title" idx="14"/>
          </p:nvPr>
        </p:nvSpPr>
        <p:spPr>
          <a:xfrm>
            <a:off x="6118549" y="3116250"/>
            <a:ext cx="2305500" cy="427500"/>
          </a:xfrm>
          <a:prstGeom prst="rect">
            <a:avLst/>
          </a:prstGeom>
        </p:spPr>
        <p:txBody>
          <a:bodyPr spcFirstLastPara="1" wrap="square" lIns="91425" tIns="91425" rIns="91425" bIns="91425" anchor="ctr" anchorCtr="0">
            <a:noAutofit/>
          </a:bodyPr>
          <a:lstStyle/>
          <a:p>
            <a:r>
              <a:rPr lang="hu-HU" dirty="0" err="1"/>
              <a:t>Sigmundur</a:t>
            </a:r>
            <a:endParaRPr lang="hu-HU" dirty="0"/>
          </a:p>
        </p:txBody>
      </p:sp>
      <p:sp>
        <p:nvSpPr>
          <p:cNvPr id="967" name="Google Shape;967;p44"/>
          <p:cNvSpPr txBox="1">
            <a:spLocks noGrp="1"/>
          </p:cNvSpPr>
          <p:nvPr>
            <p:ph type="subTitle" idx="15"/>
          </p:nvPr>
        </p:nvSpPr>
        <p:spPr>
          <a:xfrm>
            <a:off x="6118545" y="3470144"/>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Shade</a:t>
            </a:r>
            <a:endParaRPr dirty="0"/>
          </a:p>
        </p:txBody>
      </p:sp>
      <p:sp>
        <p:nvSpPr>
          <p:cNvPr id="2" name="Google Shape;2621;p75">
            <a:extLst>
              <a:ext uri="{FF2B5EF4-FFF2-40B4-BE49-F238E27FC236}">
                <a16:creationId xmlns:a16="http://schemas.microsoft.com/office/drawing/2014/main" id="{828C63D5-3139-E702-19F4-0F74207E7FB5}"/>
              </a:ext>
            </a:extLst>
          </p:cNvPr>
          <p:cNvSpPr/>
          <p:nvPr/>
        </p:nvSpPr>
        <p:spPr>
          <a:xfrm>
            <a:off x="1743046" y="2528468"/>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621;p75">
            <a:extLst>
              <a:ext uri="{FF2B5EF4-FFF2-40B4-BE49-F238E27FC236}">
                <a16:creationId xmlns:a16="http://schemas.microsoft.com/office/drawing/2014/main" id="{685981C8-BDD9-E750-85D6-D45A62C0C02E}"/>
              </a:ext>
            </a:extLst>
          </p:cNvPr>
          <p:cNvSpPr/>
          <p:nvPr/>
        </p:nvSpPr>
        <p:spPr>
          <a:xfrm>
            <a:off x="4442296" y="2532367"/>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621;p75">
            <a:extLst>
              <a:ext uri="{FF2B5EF4-FFF2-40B4-BE49-F238E27FC236}">
                <a16:creationId xmlns:a16="http://schemas.microsoft.com/office/drawing/2014/main" id="{29FF282E-8C9F-232A-A073-3D9833324159}"/>
              </a:ext>
            </a:extLst>
          </p:cNvPr>
          <p:cNvSpPr/>
          <p:nvPr/>
        </p:nvSpPr>
        <p:spPr>
          <a:xfrm>
            <a:off x="7141591" y="2528468"/>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1;p75">
            <a:extLst>
              <a:ext uri="{FF2B5EF4-FFF2-40B4-BE49-F238E27FC236}">
                <a16:creationId xmlns:a16="http://schemas.microsoft.com/office/drawing/2014/main" id="{6A38205A-FEB9-F0BB-A7AB-A2946D79B1BA}"/>
              </a:ext>
            </a:extLst>
          </p:cNvPr>
          <p:cNvSpPr/>
          <p:nvPr/>
        </p:nvSpPr>
        <p:spPr>
          <a:xfrm>
            <a:off x="7141591" y="4101904"/>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21;p75">
            <a:extLst>
              <a:ext uri="{FF2B5EF4-FFF2-40B4-BE49-F238E27FC236}">
                <a16:creationId xmlns:a16="http://schemas.microsoft.com/office/drawing/2014/main" id="{1B9AD48B-538A-C795-0632-2ADBAFE7B8D0}"/>
              </a:ext>
            </a:extLst>
          </p:cNvPr>
          <p:cNvSpPr/>
          <p:nvPr/>
        </p:nvSpPr>
        <p:spPr>
          <a:xfrm>
            <a:off x="4442296" y="4101904"/>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1;p75">
            <a:extLst>
              <a:ext uri="{FF2B5EF4-FFF2-40B4-BE49-F238E27FC236}">
                <a16:creationId xmlns:a16="http://schemas.microsoft.com/office/drawing/2014/main" id="{D1F0A925-574B-5E41-6083-FC533F3227BE}"/>
              </a:ext>
            </a:extLst>
          </p:cNvPr>
          <p:cNvSpPr/>
          <p:nvPr/>
        </p:nvSpPr>
        <p:spPr>
          <a:xfrm>
            <a:off x="1743046" y="4101904"/>
            <a:ext cx="259408" cy="259408"/>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Þórbjörn</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210846" y="1382204"/>
            <a:ext cx="5943600"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a:t>
            </a:r>
            <a:r>
              <a:rPr lang="hu-HU" sz="1000" b="1" dirty="0" err="1">
                <a:latin typeface="Domine"/>
                <a:ea typeface="Domine"/>
                <a:cs typeface="Domine"/>
                <a:sym typeface="Domine"/>
              </a:rPr>
              <a:t>Bjöllupóstur-ból</a:t>
            </a:r>
            <a:r>
              <a:rPr lang="hu-HU" sz="1000" b="1" dirty="0">
                <a:latin typeface="Domine"/>
                <a:ea typeface="Domine"/>
                <a:cs typeface="Domine"/>
                <a:sym typeface="Domine"/>
              </a:rPr>
              <a:t> származik. Jó kovácsi képességekkel volt megáldva mindig is. Hosszas munka után a birodalom legismertebb és legjobb rúnakovácsa lett </a:t>
            </a:r>
            <a:r>
              <a:rPr lang="hu-HU" sz="1000" b="1" dirty="0">
                <a:latin typeface="Domine"/>
                <a:ea typeface="Domine"/>
                <a:cs typeface="Domine"/>
                <a:sym typeface="Wingdings" panose="05000000000000000000" pitchFamily="2" charset="2"/>
              </a:rPr>
              <a:t> Tanács. Az egyik legjobb közelharcosa lett a tanácsban. Nem hisz a szent örök békében, sokkal inkább abban, hogy néha egy fejszével kell lerendezni a nézet </a:t>
            </a:r>
            <a:r>
              <a:rPr lang="hu-HU" sz="1000" b="1" dirty="0" err="1">
                <a:latin typeface="Domine"/>
                <a:ea typeface="Domine"/>
                <a:cs typeface="Domine"/>
                <a:sym typeface="Wingdings" panose="05000000000000000000" pitchFamily="2" charset="2"/>
              </a:rPr>
              <a:t>eltréréseket</a:t>
            </a:r>
            <a:r>
              <a:rPr lang="hu-HU" sz="1000" b="1" dirty="0">
                <a:latin typeface="Domine"/>
                <a:ea typeface="Domine"/>
                <a:cs typeface="Domine"/>
                <a:sym typeface="Wingdings" panose="05000000000000000000" pitchFamily="2" charset="2"/>
              </a:rPr>
              <a:t>.</a:t>
            </a:r>
          </a:p>
          <a:p>
            <a:pPr>
              <a:spcBef>
                <a:spcPts val="1000"/>
              </a:spcBef>
              <a:spcAft>
                <a:spcPts val="1000"/>
              </a:spcAft>
            </a:pPr>
            <a:r>
              <a:rPr lang="hu-HU" sz="1000" b="1" dirty="0">
                <a:latin typeface="Domine"/>
                <a:ea typeface="Domine"/>
                <a:cs typeface="Domine"/>
                <a:sym typeface="Domine"/>
              </a:rPr>
              <a:t>Személyiség: önfejű de becsületes </a:t>
            </a:r>
            <a:r>
              <a:rPr lang="hu-HU" sz="1000" b="1" dirty="0" err="1">
                <a:latin typeface="Domine"/>
                <a:ea typeface="Domine"/>
                <a:cs typeface="Domine"/>
                <a:sym typeface="Domine"/>
              </a:rPr>
              <a:t>törp</a:t>
            </a:r>
            <a:r>
              <a:rPr lang="hu-HU" sz="1000" b="1" dirty="0">
                <a:latin typeface="Domine"/>
                <a:ea typeface="Domine"/>
                <a:cs typeface="Domine"/>
                <a:sym typeface="Domine"/>
              </a:rPr>
              <a:t> aki </a:t>
            </a:r>
            <a:r>
              <a:rPr lang="hu-HU" sz="1000" b="1" dirty="0" err="1">
                <a:latin typeface="Domine"/>
                <a:ea typeface="Domine"/>
                <a:cs typeface="Domine"/>
                <a:sym typeface="Domine"/>
              </a:rPr>
              <a:t>őszínte</a:t>
            </a:r>
            <a:r>
              <a:rPr lang="hu-HU" sz="1000" b="1" dirty="0">
                <a:latin typeface="Domine"/>
                <a:ea typeface="Domine"/>
                <a:cs typeface="Domine"/>
                <a:sym typeface="Domine"/>
              </a:rPr>
              <a:t>.</a:t>
            </a:r>
          </a:p>
          <a:p>
            <a:pPr>
              <a:spcBef>
                <a:spcPts val="1000"/>
              </a:spcBef>
              <a:spcAft>
                <a:spcPts val="1000"/>
              </a:spcAft>
            </a:pPr>
            <a:r>
              <a:rPr lang="hu-HU" sz="1000" b="1" dirty="0" err="1">
                <a:latin typeface="Domine"/>
                <a:ea typeface="Domine"/>
                <a:cs typeface="Domine"/>
                <a:sym typeface="Domine"/>
              </a:rPr>
              <a:t>Spells</a:t>
            </a:r>
            <a:r>
              <a:rPr lang="hu-HU" sz="1000" b="1" dirty="0">
                <a:latin typeface="Domine"/>
                <a:ea typeface="Domine"/>
                <a:cs typeface="Domine"/>
                <a:sym typeface="Domine"/>
              </a:rPr>
              <a:t>: </a:t>
            </a:r>
            <a:br>
              <a:rPr lang="hu-HU" sz="1000" b="1" dirty="0">
                <a:latin typeface="Domine"/>
                <a:ea typeface="Domine"/>
                <a:cs typeface="Domine"/>
                <a:sym typeface="Domine"/>
              </a:rPr>
            </a:br>
            <a:r>
              <a:rPr lang="hu-HU" sz="1000" b="1" dirty="0">
                <a:latin typeface="Domine"/>
                <a:ea typeface="Domine"/>
                <a:cs typeface="Domine"/>
                <a:sym typeface="Domine"/>
              </a:rPr>
              <a:t>-Eldobja a fejszéjét ami később visszajön ( Nagy töltési idő)</a:t>
            </a:r>
            <a:br>
              <a:rPr lang="hu-HU" sz="1000" b="1" dirty="0">
                <a:latin typeface="Domine"/>
                <a:ea typeface="Domine"/>
                <a:cs typeface="Domine"/>
                <a:sym typeface="Domine"/>
              </a:rPr>
            </a:br>
            <a:r>
              <a:rPr lang="hu-HU" sz="1000" b="1" dirty="0">
                <a:latin typeface="Domine"/>
                <a:ea typeface="Domine"/>
                <a:cs typeface="Domine"/>
                <a:sym typeface="Domine"/>
              </a:rPr>
              <a:t>-Fizikai </a:t>
            </a:r>
            <a:r>
              <a:rPr lang="hu-HU" sz="1000" b="1" dirty="0" err="1">
                <a:latin typeface="Domine"/>
                <a:ea typeface="Domine"/>
                <a:cs typeface="Domine"/>
                <a:sym typeface="Domine"/>
              </a:rPr>
              <a:t>boost</a:t>
            </a:r>
            <a:r>
              <a:rPr lang="hu-HU" sz="1000" b="1" dirty="0">
                <a:latin typeface="Domine"/>
                <a:ea typeface="Domine"/>
                <a:cs typeface="Domine"/>
                <a:sym typeface="Domine"/>
              </a:rPr>
              <a:t> (</a:t>
            </a:r>
            <a:r>
              <a:rPr lang="hu-HU" sz="1000" b="1" dirty="0" err="1">
                <a:latin typeface="Domine"/>
                <a:ea typeface="Domine"/>
                <a:cs typeface="Domine"/>
                <a:sym typeface="Domine"/>
              </a:rPr>
              <a:t>hp</a:t>
            </a:r>
            <a:r>
              <a:rPr lang="hu-HU" sz="1000" b="1" dirty="0">
                <a:latin typeface="Domine"/>
                <a:ea typeface="Domine"/>
                <a:cs typeface="Domine"/>
                <a:sym typeface="Domine"/>
              </a:rPr>
              <a:t>, sebzés vagy támadási sebesség)</a:t>
            </a:r>
          </a:p>
          <a:p>
            <a:pPr>
              <a:spcBef>
                <a:spcPts val="1000"/>
              </a:spcBef>
              <a:spcAft>
                <a:spcPts val="1000"/>
              </a:spcAft>
            </a:pPr>
            <a:r>
              <a:rPr lang="en-US" sz="1000" b="1" dirty="0" err="1">
                <a:latin typeface="Domine"/>
                <a:ea typeface="Domine"/>
                <a:cs typeface="Domine"/>
                <a:sym typeface="Domine"/>
              </a:rPr>
              <a:t>Gyengeség</a:t>
            </a:r>
            <a:r>
              <a:rPr lang="en-US" sz="1000" b="1" dirty="0">
                <a:latin typeface="Domine"/>
                <a:ea typeface="Domine"/>
                <a:cs typeface="Domine"/>
                <a:sym typeface="Domine"/>
              </a:rPr>
              <a:t>: Range</a:t>
            </a:r>
            <a:br>
              <a:rPr lang="hu-HU" sz="1000" b="1" dirty="0">
                <a:latin typeface="Domine"/>
                <a:ea typeface="Domine"/>
                <a:cs typeface="Domine"/>
                <a:sym typeface="Domine"/>
              </a:rPr>
            </a:br>
            <a:r>
              <a:rPr lang="en-US" sz="1000" b="1" dirty="0" err="1">
                <a:latin typeface="Domine"/>
                <a:ea typeface="Domine"/>
                <a:cs typeface="Domine"/>
                <a:sym typeface="Domine"/>
              </a:rPr>
              <a:t>Erősség</a:t>
            </a:r>
            <a:r>
              <a:rPr lang="en-US" sz="1000" b="1" dirty="0">
                <a:latin typeface="Domine"/>
                <a:ea typeface="Domine"/>
                <a:cs typeface="Domine"/>
                <a:sym typeface="Domine"/>
              </a:rPr>
              <a:t>: </a:t>
            </a:r>
            <a:r>
              <a:rPr lang="en-US" sz="1000" b="1" dirty="0" err="1">
                <a:latin typeface="Domine"/>
                <a:ea typeface="Domine"/>
                <a:cs typeface="Domine"/>
                <a:sym typeface="Domine"/>
              </a:rPr>
              <a:t>Közeli</a:t>
            </a:r>
            <a:r>
              <a:rPr lang="en-US" sz="1000" b="1" dirty="0">
                <a:latin typeface="Domine"/>
                <a:ea typeface="Domine"/>
                <a:cs typeface="Domine"/>
                <a:sym typeface="Domine"/>
              </a:rPr>
              <a:t> </a:t>
            </a:r>
            <a:r>
              <a:rPr lang="en-US" sz="1000" b="1" dirty="0" err="1">
                <a:latin typeface="Domine"/>
                <a:ea typeface="Domine"/>
                <a:cs typeface="Domine"/>
                <a:sym typeface="Domine"/>
              </a:rPr>
              <a:t>nagy</a:t>
            </a:r>
            <a:r>
              <a:rPr lang="en-US" sz="1000" b="1" dirty="0">
                <a:latin typeface="Domine"/>
                <a:ea typeface="Domine"/>
                <a:cs typeface="Domine"/>
                <a:sym typeface="Domine"/>
              </a:rPr>
              <a:t> </a:t>
            </a:r>
            <a:r>
              <a:rPr lang="en-US" sz="1000" b="1" dirty="0" err="1">
                <a:latin typeface="Domine"/>
                <a:ea typeface="Domine"/>
                <a:cs typeface="Domine"/>
                <a:sym typeface="Domine"/>
              </a:rPr>
              <a:t>sebzés</a:t>
            </a:r>
            <a:r>
              <a:rPr lang="en-US" sz="1000" b="1" dirty="0">
                <a:latin typeface="Domine"/>
                <a:ea typeface="Domine"/>
                <a:cs typeface="Domine"/>
                <a:sym typeface="Domine"/>
              </a:rPr>
              <a:t>, </a:t>
            </a:r>
            <a:r>
              <a:rPr lang="en-US" sz="1000" b="1" dirty="0" err="1">
                <a:latin typeface="Domine"/>
                <a:ea typeface="Domine"/>
                <a:cs typeface="Domine"/>
                <a:sym typeface="Domine"/>
              </a:rPr>
              <a:t>átlagosnál</a:t>
            </a:r>
            <a:r>
              <a:rPr lang="en-US" sz="1000" b="1" dirty="0">
                <a:latin typeface="Domine"/>
                <a:ea typeface="Domine"/>
                <a:cs typeface="Domine"/>
                <a:sym typeface="Domine"/>
              </a:rPr>
              <a:t> </a:t>
            </a:r>
            <a:r>
              <a:rPr lang="en-US" sz="1000" b="1" dirty="0" err="1">
                <a:latin typeface="Domine"/>
                <a:ea typeface="Domine"/>
                <a:cs typeface="Domine"/>
                <a:sym typeface="Domine"/>
              </a:rPr>
              <a:t>nagyobb</a:t>
            </a:r>
            <a:r>
              <a:rPr lang="en-US" sz="1000" b="1" dirty="0">
                <a:latin typeface="Domine"/>
                <a:ea typeface="Domine"/>
                <a:cs typeface="Domine"/>
                <a:sym typeface="Domine"/>
              </a:rPr>
              <a:t> hp</a:t>
            </a:r>
          </a:p>
        </p:txBody>
      </p:sp>
      <p:pic>
        <p:nvPicPr>
          <p:cNvPr id="4" name="Kép 3" descr="Törp&#10;">
            <a:extLst>
              <a:ext uri="{FF2B5EF4-FFF2-40B4-BE49-F238E27FC236}">
                <a16:creationId xmlns:a16="http://schemas.microsoft.com/office/drawing/2014/main" id="{F1826E9B-E937-63C4-70D3-A2EA710838AA}"/>
              </a:ext>
            </a:extLst>
          </p:cNvPr>
          <p:cNvPicPr>
            <a:picLocks noChangeAspect="1"/>
          </p:cNvPicPr>
          <p:nvPr/>
        </p:nvPicPr>
        <p:blipFill>
          <a:blip r:embed="rId3"/>
          <a:stretch>
            <a:fillRect/>
          </a:stretch>
        </p:blipFill>
        <p:spPr>
          <a:xfrm>
            <a:off x="6154446" y="1293705"/>
            <a:ext cx="2118868" cy="318600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49"/>
          <p:cNvSpPr txBox="1">
            <a:spLocks noGrp="1"/>
          </p:cNvSpPr>
          <p:nvPr>
            <p:ph type="title"/>
          </p:nvPr>
        </p:nvSpPr>
        <p:spPr>
          <a:xfrm>
            <a:off x="659763" y="886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u-HU" dirty="0" err="1"/>
              <a:t>Kaprasíus</a:t>
            </a:r>
            <a:endParaRPr lang="hu-HU" dirty="0"/>
          </a:p>
        </p:txBody>
      </p:sp>
      <p:sp>
        <p:nvSpPr>
          <p:cNvPr id="3" name="Google Shape;2216;p69">
            <a:extLst>
              <a:ext uri="{FF2B5EF4-FFF2-40B4-BE49-F238E27FC236}">
                <a16:creationId xmlns:a16="http://schemas.microsoft.com/office/drawing/2014/main" id="{E2D7266B-B926-8161-CC32-F6E638C00DAD}"/>
              </a:ext>
            </a:extLst>
          </p:cNvPr>
          <p:cNvSpPr txBox="1">
            <a:spLocks/>
          </p:cNvSpPr>
          <p:nvPr/>
        </p:nvSpPr>
        <p:spPr>
          <a:xfrm>
            <a:off x="423582" y="1383448"/>
            <a:ext cx="6096624" cy="367137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hu-HU" sz="1000" b="1" dirty="0">
                <a:latin typeface="Domine"/>
                <a:ea typeface="Domine"/>
                <a:cs typeface="Domine"/>
                <a:sym typeface="Domine"/>
              </a:rPr>
              <a:t>Múlt: Egy különleges mágus család tagja. Születésétől fogva </a:t>
            </a:r>
            <a:r>
              <a:rPr lang="hu-HU" sz="1000" b="1" dirty="0" err="1">
                <a:latin typeface="Domine"/>
                <a:ea typeface="Domine"/>
                <a:cs typeface="Domine"/>
                <a:sym typeface="Domine"/>
              </a:rPr>
              <a:t>tanula</a:t>
            </a:r>
            <a:r>
              <a:rPr lang="hu-HU" sz="1000" b="1" dirty="0">
                <a:latin typeface="Domine"/>
                <a:ea typeface="Domine"/>
                <a:cs typeface="Domine"/>
                <a:sym typeface="Domine"/>
              </a:rPr>
              <a:t> a mágiát, fejlesztette és új dolgokat is talált ki. Egyke gyerek, de az ideje nagyrészét az apjával tudta tölteni aki egy igen erős kentaur mágus. </a:t>
            </a:r>
          </a:p>
          <a:p>
            <a:pPr>
              <a:spcBef>
                <a:spcPts val="1000"/>
              </a:spcBef>
              <a:spcAft>
                <a:spcPts val="1000"/>
              </a:spcAft>
            </a:pPr>
            <a:r>
              <a:rPr lang="hu-HU" sz="1000" b="1" dirty="0">
                <a:latin typeface="Domine"/>
                <a:ea typeface="Domine"/>
                <a:cs typeface="Domine"/>
                <a:sym typeface="Domine"/>
              </a:rPr>
              <a:t>Személyiség: Mivel egy </a:t>
            </a:r>
            <a:r>
              <a:rPr lang="hu-HU" sz="1000" b="1" dirty="0" err="1">
                <a:latin typeface="Domine"/>
                <a:ea typeface="Domine"/>
                <a:cs typeface="Domine"/>
                <a:sym typeface="Domine"/>
              </a:rPr>
              <a:t>jómodú</a:t>
            </a:r>
            <a:r>
              <a:rPr lang="hu-HU" sz="1000" b="1" dirty="0">
                <a:latin typeface="Domine"/>
                <a:ea typeface="Domine"/>
                <a:cs typeface="Domine"/>
                <a:sym typeface="Domine"/>
              </a:rPr>
              <a:t> ismert </a:t>
            </a:r>
            <a:r>
              <a:rPr lang="hu-HU" sz="1000" b="1" dirty="0" err="1">
                <a:latin typeface="Domine"/>
                <a:ea typeface="Domine"/>
                <a:cs typeface="Domine"/>
                <a:sym typeface="Domine"/>
              </a:rPr>
              <a:t>mondhani</a:t>
            </a:r>
            <a:r>
              <a:rPr lang="hu-HU" sz="1000" b="1" dirty="0">
                <a:latin typeface="Domine"/>
                <a:ea typeface="Domine"/>
                <a:cs typeface="Domine"/>
                <a:sym typeface="Domine"/>
              </a:rPr>
              <a:t> nemes családból </a:t>
            </a:r>
            <a:r>
              <a:rPr lang="hu-HU" sz="1000" b="1" dirty="0" err="1">
                <a:latin typeface="Domine"/>
                <a:ea typeface="Domine"/>
                <a:cs typeface="Domine"/>
                <a:sym typeface="Domine"/>
              </a:rPr>
              <a:t>számrazik</a:t>
            </a:r>
            <a:r>
              <a:rPr lang="hu-HU" sz="1000" b="1" dirty="0">
                <a:latin typeface="Domine"/>
                <a:ea typeface="Domine"/>
                <a:cs typeface="Domine"/>
                <a:sym typeface="Domine"/>
              </a:rPr>
              <a:t> és egyke is ezért egy picit beképzelt volt mindig is, de a szíve a helyén van és igyekezték úgy nevelni, hogy mindig jót </a:t>
            </a:r>
            <a:r>
              <a:rPr lang="hu-HU" sz="1000" b="1" dirty="0" err="1">
                <a:latin typeface="Domine"/>
                <a:ea typeface="Domine"/>
                <a:cs typeface="Domine"/>
                <a:sym typeface="Domine"/>
              </a:rPr>
              <a:t>cslekedjen</a:t>
            </a:r>
            <a:r>
              <a:rPr lang="hu-HU" sz="1000" b="1" dirty="0">
                <a:latin typeface="Domine"/>
                <a:ea typeface="Domine"/>
                <a:cs typeface="Domine"/>
                <a:sym typeface="Domine"/>
              </a:rPr>
              <a:t>. </a:t>
            </a:r>
          </a:p>
          <a:p>
            <a:pPr>
              <a:spcBef>
                <a:spcPts val="1000"/>
              </a:spcBef>
              <a:spcAft>
                <a:spcPts val="1000"/>
              </a:spcAft>
            </a:pPr>
            <a:r>
              <a:rPr lang="en-US" sz="1000" b="1" dirty="0">
                <a:latin typeface="Domine"/>
                <a:ea typeface="Domine"/>
                <a:cs typeface="Domine"/>
                <a:sym typeface="Domine"/>
              </a:rPr>
              <a:t>Racial Spells:</a:t>
            </a:r>
            <a:br>
              <a:rPr lang="hu-HU" sz="1000" b="1" dirty="0">
                <a:latin typeface="Domine"/>
                <a:ea typeface="Domine"/>
                <a:cs typeface="Domine"/>
                <a:sym typeface="Domine"/>
              </a:rPr>
            </a:br>
            <a:r>
              <a:rPr lang="hu-HU" sz="1000" b="1" dirty="0">
                <a:latin typeface="Domine"/>
                <a:ea typeface="Domine"/>
                <a:cs typeface="Domine"/>
                <a:sym typeface="Domine"/>
              </a:rPr>
              <a:t>-</a:t>
            </a:r>
            <a:r>
              <a:rPr lang="en-US" sz="1000" b="1" dirty="0" err="1">
                <a:latin typeface="Domine"/>
                <a:ea typeface="Domine"/>
                <a:cs typeface="Domine"/>
                <a:sym typeface="Domine"/>
              </a:rPr>
              <a:t>megrohamoz</a:t>
            </a:r>
            <a:r>
              <a:rPr lang="hu-HU" sz="1000" b="1" dirty="0">
                <a:latin typeface="Domine"/>
                <a:ea typeface="Domine"/>
                <a:cs typeface="Domine"/>
                <a:sym typeface="Domine"/>
              </a:rPr>
              <a:t>, </a:t>
            </a:r>
            <a:r>
              <a:rPr lang="en-US" sz="1000" b="1" dirty="0" err="1">
                <a:latin typeface="Domine"/>
                <a:ea typeface="Domine"/>
                <a:cs typeface="Domine"/>
                <a:sym typeface="Domine"/>
              </a:rPr>
              <a:t>életelszívó</a:t>
            </a:r>
            <a:r>
              <a:rPr lang="en-US" sz="1000" b="1" dirty="0">
                <a:latin typeface="Domine"/>
                <a:ea typeface="Domine"/>
                <a:cs typeface="Domine"/>
                <a:sym typeface="Domine"/>
              </a:rPr>
              <a:t> </a:t>
            </a:r>
            <a:r>
              <a:rPr lang="en-US" sz="1000" b="1" dirty="0" err="1">
                <a:latin typeface="Domine"/>
                <a:ea typeface="Domine"/>
                <a:cs typeface="Domine"/>
                <a:sym typeface="Domine"/>
              </a:rPr>
              <a:t>kör</a:t>
            </a:r>
            <a:endParaRPr lang="en-US" sz="1000" b="1" dirty="0">
              <a:latin typeface="Domine"/>
              <a:ea typeface="Domine"/>
              <a:cs typeface="Domine"/>
              <a:sym typeface="Domine"/>
            </a:endParaRPr>
          </a:p>
          <a:p>
            <a:pPr>
              <a:spcBef>
                <a:spcPts val="1000"/>
              </a:spcBef>
              <a:spcAft>
                <a:spcPts val="1000"/>
              </a:spcAft>
            </a:pPr>
            <a:r>
              <a:rPr lang="en-US" sz="1000" b="1" dirty="0" err="1">
                <a:latin typeface="Domine"/>
                <a:ea typeface="Domine"/>
                <a:cs typeface="Domine"/>
                <a:sym typeface="Domine"/>
              </a:rPr>
              <a:t>Erősség</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err="1">
                <a:latin typeface="Domine"/>
                <a:ea typeface="Domine"/>
                <a:cs typeface="Domine"/>
                <a:sym typeface="Domine"/>
              </a:rPr>
              <a:t>Fizikai</a:t>
            </a:r>
            <a:r>
              <a:rPr lang="en-US" sz="1000" b="1" dirty="0">
                <a:latin typeface="Domine"/>
                <a:ea typeface="Domine"/>
                <a:cs typeface="Domine"/>
                <a:sym typeface="Domine"/>
              </a:rPr>
              <a:t> </a:t>
            </a:r>
            <a:r>
              <a:rPr lang="en-US" sz="1000" b="1" dirty="0" err="1">
                <a:latin typeface="Domine"/>
                <a:ea typeface="Domine"/>
                <a:cs typeface="Domine"/>
                <a:sym typeface="Domine"/>
              </a:rPr>
              <a:t>erő</a:t>
            </a:r>
            <a:r>
              <a:rPr lang="hu-HU" sz="1000" b="1" dirty="0">
                <a:latin typeface="Domine"/>
                <a:ea typeface="Domine"/>
                <a:cs typeface="Domine"/>
                <a:sym typeface="Domine"/>
              </a:rPr>
              <a:t>,</a:t>
            </a:r>
            <a:r>
              <a:rPr lang="en-US" sz="1000" b="1" dirty="0">
                <a:latin typeface="Domine"/>
                <a:ea typeface="Domine"/>
                <a:cs typeface="Domine"/>
                <a:sym typeface="Domine"/>
              </a:rPr>
              <a:t> Range</a:t>
            </a:r>
            <a:r>
              <a:rPr lang="hu-HU" sz="1000" b="1" dirty="0">
                <a:latin typeface="Domine"/>
                <a:ea typeface="Domine"/>
                <a:cs typeface="Domine"/>
                <a:sym typeface="Domine"/>
              </a:rPr>
              <a:t>,</a:t>
            </a:r>
            <a:r>
              <a:rPr lang="en-US" sz="1000" b="1" dirty="0">
                <a:latin typeface="Domine"/>
                <a:ea typeface="Domine"/>
                <a:cs typeface="Domine"/>
                <a:sym typeface="Domine"/>
              </a:rPr>
              <a:t> </a:t>
            </a:r>
            <a:r>
              <a:rPr lang="en-US" sz="1000" b="1" dirty="0" err="1">
                <a:latin typeface="Domine"/>
                <a:ea typeface="Domine"/>
                <a:cs typeface="Domine"/>
                <a:sym typeface="Domine"/>
              </a:rPr>
              <a:t>Gyorsaság</a:t>
            </a:r>
            <a:br>
              <a:rPr lang="hu-HU" sz="1000" b="1" dirty="0">
                <a:latin typeface="Domine"/>
                <a:ea typeface="Domine"/>
                <a:cs typeface="Domine"/>
                <a:sym typeface="Domine"/>
              </a:rPr>
            </a:br>
            <a:r>
              <a:rPr lang="en-US" sz="1000" b="1" dirty="0" err="1">
                <a:latin typeface="Domine"/>
                <a:ea typeface="Domine"/>
                <a:cs typeface="Domine"/>
                <a:sym typeface="Domine"/>
              </a:rPr>
              <a:t>Gyengeség</a:t>
            </a:r>
            <a:r>
              <a:rPr lang="en-US" sz="1000" b="1" dirty="0">
                <a:latin typeface="Domine"/>
                <a:ea typeface="Domine"/>
                <a:cs typeface="Domine"/>
                <a:sym typeface="Domine"/>
              </a:rPr>
              <a:t>:</a:t>
            </a:r>
            <a:r>
              <a:rPr lang="hu-HU" sz="1000" b="1" dirty="0">
                <a:latin typeface="Domine"/>
                <a:ea typeface="Domine"/>
                <a:cs typeface="Domine"/>
                <a:sym typeface="Domine"/>
              </a:rPr>
              <a:t> </a:t>
            </a:r>
            <a:r>
              <a:rPr lang="en-US" sz="1000" b="1" dirty="0" err="1">
                <a:latin typeface="Domine"/>
                <a:ea typeface="Domine"/>
                <a:cs typeface="Domine"/>
                <a:sym typeface="Domine"/>
              </a:rPr>
              <a:t>hosszú</a:t>
            </a:r>
            <a:r>
              <a:rPr lang="en-US" sz="1000" b="1" dirty="0">
                <a:latin typeface="Domine"/>
                <a:ea typeface="Domine"/>
                <a:cs typeface="Domine"/>
                <a:sym typeface="Domine"/>
              </a:rPr>
              <a:t> cast </a:t>
            </a:r>
            <a:r>
              <a:rPr lang="en-US" sz="1000" b="1" dirty="0" err="1">
                <a:latin typeface="Domine"/>
                <a:ea typeface="Domine"/>
                <a:cs typeface="Domine"/>
                <a:sym typeface="Domine"/>
              </a:rPr>
              <a:t>idő</a:t>
            </a:r>
            <a:endParaRPr lang="en-US" sz="1000" b="1" dirty="0">
              <a:latin typeface="Domine"/>
              <a:ea typeface="Domine"/>
              <a:cs typeface="Domine"/>
              <a:sym typeface="Domine"/>
            </a:endParaRPr>
          </a:p>
        </p:txBody>
      </p:sp>
      <p:pic>
        <p:nvPicPr>
          <p:cNvPr id="1026" name="Picture 2" descr="February 2020 – Storyteller Tales &amp; Thoughts">
            <a:extLst>
              <a:ext uri="{FF2B5EF4-FFF2-40B4-BE49-F238E27FC236}">
                <a16:creationId xmlns:a16="http://schemas.microsoft.com/office/drawing/2014/main" id="{6E220689-16BD-B68A-0C1E-DCAC394121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7020" y="1383448"/>
            <a:ext cx="1988538" cy="29828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343729"/>
      </p:ext>
    </p:extLst>
  </p:cSld>
  <p:clrMapOvr>
    <a:masterClrMapping/>
  </p:clrMapOvr>
</p:sld>
</file>

<file path=ppt/theme/theme1.xml><?xml version="1.0" encoding="utf-8"?>
<a:theme xmlns:a="http://schemas.openxmlformats.org/drawingml/2006/main" name="Middle Earth Fantasy Day by Slidesgo">
  <a:themeElements>
    <a:clrScheme name="Simple Light">
      <a:dk1>
        <a:srgbClr val="262A29"/>
      </a:dk1>
      <a:lt1>
        <a:srgbClr val="F6E5CC"/>
      </a:lt1>
      <a:dk2>
        <a:srgbClr val="EEDEC5"/>
      </a:dk2>
      <a:lt2>
        <a:srgbClr val="FAE69B"/>
      </a:lt2>
      <a:accent1>
        <a:srgbClr val="FCEDB4"/>
      </a:accent1>
      <a:accent2>
        <a:srgbClr val="FFFBF0"/>
      </a:accent2>
      <a:accent3>
        <a:srgbClr val="6E704A"/>
      </a:accent3>
      <a:accent4>
        <a:srgbClr val="504E31"/>
      </a:accent4>
      <a:accent5>
        <a:srgbClr val="504E31"/>
      </a:accent5>
      <a:accent6>
        <a:srgbClr val="2E2D24"/>
      </a:accent6>
      <a:hlink>
        <a:srgbClr val="3033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TotalTime>
  <Words>2320</Words>
  <Application>Microsoft Office PowerPoint</Application>
  <PresentationFormat>Diavetítés a képernyőre (16:9 oldalarány)</PresentationFormat>
  <Paragraphs>317</Paragraphs>
  <Slides>47</Slides>
  <Notes>47</Notes>
  <HiddenSlides>0</HiddenSlides>
  <MMClips>0</MMClips>
  <ScaleCrop>false</ScaleCrop>
  <HeadingPairs>
    <vt:vector size="6" baseType="variant">
      <vt:variant>
        <vt:lpstr>Használt betűtípusok</vt:lpstr>
      </vt:variant>
      <vt:variant>
        <vt:i4>9</vt:i4>
      </vt:variant>
      <vt:variant>
        <vt:lpstr>Téma</vt:lpstr>
      </vt:variant>
      <vt:variant>
        <vt:i4>2</vt:i4>
      </vt:variant>
      <vt:variant>
        <vt:lpstr>Diacímek</vt:lpstr>
      </vt:variant>
      <vt:variant>
        <vt:i4>47</vt:i4>
      </vt:variant>
    </vt:vector>
  </HeadingPairs>
  <TitlesOfParts>
    <vt:vector size="58" baseType="lpstr">
      <vt:lpstr>Roboto Medium</vt:lpstr>
      <vt:lpstr>Proxima Nova Semibold</vt:lpstr>
      <vt:lpstr>Roboto</vt:lpstr>
      <vt:lpstr>Bebas Neue</vt:lpstr>
      <vt:lpstr>Arial</vt:lpstr>
      <vt:lpstr>Amatic SC</vt:lpstr>
      <vt:lpstr>Domine</vt:lpstr>
      <vt:lpstr>Calibri</vt:lpstr>
      <vt:lpstr>Proxima Nova</vt:lpstr>
      <vt:lpstr>Middle Earth Fantasy Day by Slidesgo</vt:lpstr>
      <vt:lpstr>Slidesgo Final Pages</vt:lpstr>
      <vt:lpstr>Middle Earth Fantasy Day</vt:lpstr>
      <vt:lpstr>Alapkoncepció</vt:lpstr>
      <vt:lpstr>Alapkoncepció</vt:lpstr>
      <vt:lpstr>Birodalmak / Bevezetés</vt:lpstr>
      <vt:lpstr>Mi történik?</vt:lpstr>
      <vt:lpstr>Karakterek</vt:lpstr>
      <vt:lpstr>Karakterek</vt:lpstr>
      <vt:lpstr>Þórbjörn</vt:lpstr>
      <vt:lpstr>Kaprasíus</vt:lpstr>
      <vt:lpstr>Anðroghour</vt:lpstr>
      <vt:lpstr>Tjörfi </vt:lpstr>
      <vt:lpstr>Snærún  </vt:lpstr>
      <vt:lpstr>Sigmundur  </vt:lpstr>
      <vt:lpstr>Favourite books</vt:lpstr>
      <vt:lpstr>New worlds</vt:lpstr>
      <vt:lpstr>Middle Earth maps</vt:lpstr>
      <vt:lpstr>The magic of books</vt:lpstr>
      <vt:lpstr>Glossaries</vt:lpstr>
      <vt:lpstr>1937</vt:lpstr>
      <vt:lpstr>Reading club</vt:lpstr>
      <vt:lpstr>Find the books</vt:lpstr>
      <vt:lpstr>Heraldry</vt:lpstr>
      <vt:lpstr>1962</vt:lpstr>
      <vt:lpstr>4 Tolkien languages</vt:lpstr>
      <vt:lpstr>Sindarin pronouns</vt:lpstr>
      <vt:lpstr>Thanks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Middle Earth Fantasy Day</dc:title>
  <cp:lastModifiedBy>Barna Bence</cp:lastModifiedBy>
  <cp:revision>57</cp:revision>
  <dcterms:modified xsi:type="dcterms:W3CDTF">2022-12-11T15:52:27Z</dcterms:modified>
</cp:coreProperties>
</file>